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7" r:id="rId2"/>
    <p:sldId id="886" r:id="rId3"/>
    <p:sldId id="686" r:id="rId4"/>
    <p:sldId id="758" r:id="rId5"/>
    <p:sldId id="694" r:id="rId6"/>
    <p:sldId id="872" r:id="rId7"/>
    <p:sldId id="873" r:id="rId8"/>
    <p:sldId id="763" r:id="rId9"/>
    <p:sldId id="881" r:id="rId10"/>
    <p:sldId id="882" r:id="rId11"/>
    <p:sldId id="857" r:id="rId12"/>
    <p:sldId id="858" r:id="rId13"/>
    <p:sldId id="866" r:id="rId14"/>
    <p:sldId id="824" r:id="rId15"/>
    <p:sldId id="876" r:id="rId16"/>
    <p:sldId id="837" r:id="rId17"/>
    <p:sldId id="828" r:id="rId18"/>
    <p:sldId id="884" r:id="rId19"/>
    <p:sldId id="885" r:id="rId20"/>
    <p:sldId id="805" r:id="rId21"/>
    <p:sldId id="500" r:id="rId22"/>
    <p:sldId id="696" r:id="rId23"/>
    <p:sldId id="697" r:id="rId24"/>
    <p:sldId id="673" r:id="rId25"/>
    <p:sldId id="877" r:id="rId26"/>
    <p:sldId id="679" r:id="rId27"/>
    <p:sldId id="867" r:id="rId28"/>
    <p:sldId id="860" r:id="rId29"/>
    <p:sldId id="862" r:id="rId30"/>
    <p:sldId id="855" r:id="rId31"/>
    <p:sldId id="851" r:id="rId32"/>
    <p:sldId id="852" r:id="rId33"/>
    <p:sldId id="833" r:id="rId34"/>
    <p:sldId id="803" r:id="rId35"/>
    <p:sldId id="522" r:id="rId36"/>
    <p:sldId id="719" r:id="rId37"/>
    <p:sldId id="717" r:id="rId38"/>
    <p:sldId id="718" r:id="rId39"/>
    <p:sldId id="720" r:id="rId40"/>
    <p:sldId id="721" r:id="rId41"/>
    <p:sldId id="878" r:id="rId42"/>
    <p:sldId id="879" r:id="rId43"/>
    <p:sldId id="883" r:id="rId44"/>
    <p:sldId id="870" r:id="rId45"/>
    <p:sldId id="871" r:id="rId46"/>
    <p:sldId id="888" r:id="rId47"/>
    <p:sldId id="809" r:id="rId48"/>
    <p:sldId id="890" r:id="rId49"/>
    <p:sldId id="891" r:id="rId50"/>
    <p:sldId id="889" r:id="rId51"/>
    <p:sldId id="831" r:id="rId52"/>
    <p:sldId id="795" r:id="rId53"/>
    <p:sldId id="808" r:id="rId54"/>
    <p:sldId id="844" r:id="rId55"/>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0180"/>
    <a:srgbClr val="1B08D2"/>
    <a:srgbClr val="007033"/>
    <a:srgbClr val="FCE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A6107-78EA-49A2-90BC-0E382EB3E1B4}" v="3" dt="2020-03-31T15:05:08.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8" autoAdjust="0"/>
    <p:restoredTop sz="88432" autoAdjust="0"/>
  </p:normalViewPr>
  <p:slideViewPr>
    <p:cSldViewPr snapToGrid="0">
      <p:cViewPr varScale="1">
        <p:scale>
          <a:sx n="97" d="100"/>
          <a:sy n="97" d="100"/>
        </p:scale>
        <p:origin x="1648" y="200"/>
      </p:cViewPr>
      <p:guideLst/>
    </p:cSldViewPr>
  </p:slideViewPr>
  <p:notesTextViewPr>
    <p:cViewPr>
      <p:scale>
        <a:sx n="1" d="1"/>
        <a:sy n="1" d="1"/>
      </p:scale>
      <p:origin x="0" y="0"/>
    </p:cViewPr>
  </p:notesTextViewPr>
  <p:sorterViewPr>
    <p:cViewPr>
      <p:scale>
        <a:sx n="1" d="1"/>
        <a:sy n="1" d="1"/>
      </p:scale>
      <p:origin x="0" y="-2700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nda Roy" userId="de6238209ec64cf7" providerId="LiveId" clId="{0E8F5E25-C90A-435F-A4E1-2E650A6D1227}"/>
    <pc:docChg chg="undo redo custSel addSld delSld modSld sldOrd">
      <pc:chgData name="Ananda Roy" userId="de6238209ec64cf7" providerId="LiveId" clId="{0E8F5E25-C90A-435F-A4E1-2E650A6D1227}" dt="2020-03-11T14:37:04.986" v="41759" actId="1076"/>
      <pc:docMkLst>
        <pc:docMk/>
      </pc:docMkLst>
      <pc:sldChg chg="addSp delSp modSp">
        <pc:chgData name="Ananda Roy" userId="de6238209ec64cf7" providerId="LiveId" clId="{0E8F5E25-C90A-435F-A4E1-2E650A6D1227}" dt="2020-03-06T13:53:30.718" v="28797" actId="1076"/>
        <pc:sldMkLst>
          <pc:docMk/>
          <pc:sldMk cId="4146450079" sldId="257"/>
        </pc:sldMkLst>
        <pc:spChg chg="mod">
          <ac:chgData name="Ananda Roy" userId="de6238209ec64cf7" providerId="LiveId" clId="{0E8F5E25-C90A-435F-A4E1-2E650A6D1227}" dt="2020-03-06T13:53:30.718" v="28797" actId="1076"/>
          <ac:spMkLst>
            <pc:docMk/>
            <pc:sldMk cId="4146450079" sldId="257"/>
            <ac:spMk id="3" creationId="{312E5481-406F-D446-8CC6-45481468EC11}"/>
          </ac:spMkLst>
        </pc:spChg>
        <pc:spChg chg="del">
          <ac:chgData name="Ananda Roy" userId="de6238209ec64cf7" providerId="LiveId" clId="{0E8F5E25-C90A-435F-A4E1-2E650A6D1227}" dt="2020-03-03T15:09:29.654" v="9394" actId="478"/>
          <ac:spMkLst>
            <pc:docMk/>
            <pc:sldMk cId="4146450079" sldId="257"/>
            <ac:spMk id="7" creationId="{7141860C-08A0-F048-8712-8B3B8442993B}"/>
          </ac:spMkLst>
        </pc:spChg>
        <pc:spChg chg="del">
          <ac:chgData name="Ananda Roy" userId="de6238209ec64cf7" providerId="LiveId" clId="{0E8F5E25-C90A-435F-A4E1-2E650A6D1227}" dt="2020-03-02T09:28:37.518" v="0" actId="478"/>
          <ac:spMkLst>
            <pc:docMk/>
            <pc:sldMk cId="4146450079" sldId="257"/>
            <ac:spMk id="9" creationId="{EC649F3C-5EC5-E74C-A747-7E33588A3E8A}"/>
          </ac:spMkLst>
        </pc:spChg>
        <pc:picChg chg="del">
          <ac:chgData name="Ananda Roy" userId="de6238209ec64cf7" providerId="LiveId" clId="{0E8F5E25-C90A-435F-A4E1-2E650A6D1227}" dt="2020-03-06T09:35:45.057" v="27588"/>
          <ac:picMkLst>
            <pc:docMk/>
            <pc:sldMk cId="4146450079" sldId="257"/>
            <ac:picMk id="4" creationId="{969DFB07-951E-D348-90D3-39FFD7222568}"/>
          </ac:picMkLst>
        </pc:picChg>
        <pc:picChg chg="add del mod">
          <ac:chgData name="Ananda Roy" userId="de6238209ec64cf7" providerId="LiveId" clId="{0E8F5E25-C90A-435F-A4E1-2E650A6D1227}" dt="2020-03-06T09:35:45.057" v="27588"/>
          <ac:picMkLst>
            <pc:docMk/>
            <pc:sldMk cId="4146450079" sldId="257"/>
            <ac:picMk id="6" creationId="{337D172E-86F9-BB4F-8ECE-C8CCA3415483}"/>
          </ac:picMkLst>
        </pc:picChg>
        <pc:picChg chg="del">
          <ac:chgData name="Ananda Roy" userId="de6238209ec64cf7" providerId="LiveId" clId="{0E8F5E25-C90A-435F-A4E1-2E650A6D1227}" dt="2020-03-02T09:28:37.518" v="0" actId="478"/>
          <ac:picMkLst>
            <pc:docMk/>
            <pc:sldMk cId="4146450079" sldId="257"/>
            <ac:picMk id="8" creationId="{219566BC-E690-6C48-813C-DD74C3F4FEE9}"/>
          </ac:picMkLst>
        </pc:picChg>
        <pc:picChg chg="add del mod">
          <ac:chgData name="Ananda Roy" userId="de6238209ec64cf7" providerId="LiveId" clId="{0E8F5E25-C90A-435F-A4E1-2E650A6D1227}" dt="2020-03-06T09:35:45.057" v="27588"/>
          <ac:picMkLst>
            <pc:docMk/>
            <pc:sldMk cId="4146450079" sldId="257"/>
            <ac:picMk id="10" creationId="{47D20230-CCD6-41BB-B015-84CAC7D36656}"/>
          </ac:picMkLst>
        </pc:picChg>
      </pc:sldChg>
      <pc:sldChg chg="modSp add del">
        <pc:chgData name="Ananda Roy" userId="de6238209ec64cf7" providerId="LiveId" clId="{0E8F5E25-C90A-435F-A4E1-2E650A6D1227}" dt="2020-03-04T11:25:23.920" v="11976" actId="2696"/>
        <pc:sldMkLst>
          <pc:docMk/>
          <pc:sldMk cId="501108796" sldId="297"/>
        </pc:sldMkLst>
        <pc:spChg chg="mod">
          <ac:chgData name="Ananda Roy" userId="de6238209ec64cf7" providerId="LiveId" clId="{0E8F5E25-C90A-435F-A4E1-2E650A6D1227}" dt="2020-03-04T11:24:59.732" v="11975" actId="20577"/>
          <ac:spMkLst>
            <pc:docMk/>
            <pc:sldMk cId="501108796" sldId="297"/>
            <ac:spMk id="232" creationId="{1932D5E8-FEAE-4C74-9AB3-A23A0F827E46}"/>
          </ac:spMkLst>
        </pc:spChg>
        <pc:cxnChg chg="mod">
          <ac:chgData name="Ananda Roy" userId="de6238209ec64cf7" providerId="LiveId" clId="{0E8F5E25-C90A-435F-A4E1-2E650A6D1227}" dt="2020-03-04T11:24:38.666" v="11970" actId="208"/>
          <ac:cxnSpMkLst>
            <pc:docMk/>
            <pc:sldMk cId="501108796" sldId="297"/>
            <ac:cxnSpMk id="204" creationId="{334BC575-E5F7-415F-B9CC-4A2A980A4580}"/>
          </ac:cxnSpMkLst>
        </pc:cxnChg>
        <pc:cxnChg chg="mod">
          <ac:chgData name="Ananda Roy" userId="de6238209ec64cf7" providerId="LiveId" clId="{0E8F5E25-C90A-435F-A4E1-2E650A6D1227}" dt="2020-03-04T11:24:38.666" v="11970" actId="208"/>
          <ac:cxnSpMkLst>
            <pc:docMk/>
            <pc:sldMk cId="501108796" sldId="297"/>
            <ac:cxnSpMk id="205" creationId="{3044EC89-F9D6-4FC3-9CFC-392753C3F706}"/>
          </ac:cxnSpMkLst>
        </pc:cxnChg>
        <pc:cxnChg chg="mod">
          <ac:chgData name="Ananda Roy" userId="de6238209ec64cf7" providerId="LiveId" clId="{0E8F5E25-C90A-435F-A4E1-2E650A6D1227}" dt="2020-03-04T11:24:47.322" v="11971" actId="208"/>
          <ac:cxnSpMkLst>
            <pc:docMk/>
            <pc:sldMk cId="501108796" sldId="297"/>
            <ac:cxnSpMk id="214" creationId="{3C95C285-1AD8-4743-96A7-BA3E45316314}"/>
          </ac:cxnSpMkLst>
        </pc:cxnChg>
        <pc:cxnChg chg="mod">
          <ac:chgData name="Ananda Roy" userId="de6238209ec64cf7" providerId="LiveId" clId="{0E8F5E25-C90A-435F-A4E1-2E650A6D1227}" dt="2020-03-04T11:24:47.322" v="11971" actId="208"/>
          <ac:cxnSpMkLst>
            <pc:docMk/>
            <pc:sldMk cId="501108796" sldId="297"/>
            <ac:cxnSpMk id="215" creationId="{B940D119-F619-44B8-AAA6-7EAB46F00B63}"/>
          </ac:cxnSpMkLst>
        </pc:cxnChg>
        <pc:cxnChg chg="mod">
          <ac:chgData name="Ananda Roy" userId="de6238209ec64cf7" providerId="LiveId" clId="{0E8F5E25-C90A-435F-A4E1-2E650A6D1227}" dt="2020-03-04T11:24:53.466" v="11972" actId="208"/>
          <ac:cxnSpMkLst>
            <pc:docMk/>
            <pc:sldMk cId="501108796" sldId="297"/>
            <ac:cxnSpMk id="227" creationId="{2CF51D9B-824E-492E-9B8C-2253203A2357}"/>
          </ac:cxnSpMkLst>
        </pc:cxnChg>
        <pc:cxnChg chg="mod">
          <ac:chgData name="Ananda Roy" userId="de6238209ec64cf7" providerId="LiveId" clId="{0E8F5E25-C90A-435F-A4E1-2E650A6D1227}" dt="2020-03-04T11:24:53.466" v="11972" actId="208"/>
          <ac:cxnSpMkLst>
            <pc:docMk/>
            <pc:sldMk cId="501108796" sldId="297"/>
            <ac:cxnSpMk id="228" creationId="{E782CA7B-8135-4704-B715-C9248FF56F45}"/>
          </ac:cxnSpMkLst>
        </pc:cxnChg>
      </pc:sldChg>
      <pc:sldChg chg="add del">
        <pc:chgData name="Ananda Roy" userId="de6238209ec64cf7" providerId="LiveId" clId="{0E8F5E25-C90A-435F-A4E1-2E650A6D1227}" dt="2020-03-06T10:56:33.493" v="28086" actId="47"/>
        <pc:sldMkLst>
          <pc:docMk/>
          <pc:sldMk cId="3562843793" sldId="309"/>
        </pc:sldMkLst>
      </pc:sldChg>
      <pc:sldChg chg="addSp delSp modSp add del ord modTransition delAnim modAnim">
        <pc:chgData name="Ananda Roy" userId="de6238209ec64cf7" providerId="LiveId" clId="{0E8F5E25-C90A-435F-A4E1-2E650A6D1227}" dt="2020-03-10T07:04:23.309" v="36222"/>
        <pc:sldMkLst>
          <pc:docMk/>
          <pc:sldMk cId="1351924872" sldId="500"/>
        </pc:sldMkLst>
        <pc:spChg chg="mod">
          <ac:chgData name="Ananda Roy" userId="de6238209ec64cf7" providerId="LiveId" clId="{0E8F5E25-C90A-435F-A4E1-2E650A6D1227}" dt="2020-03-02T18:09:32.138" v="5488" actId="1076"/>
          <ac:spMkLst>
            <pc:docMk/>
            <pc:sldMk cId="1351924872" sldId="500"/>
            <ac:spMk id="2" creationId="{7D063DE4-E21C-8E4B-B995-C6E715F70520}"/>
          </ac:spMkLst>
        </pc:spChg>
        <pc:spChg chg="mod">
          <ac:chgData name="Ananda Roy" userId="de6238209ec64cf7" providerId="LiveId" clId="{0E8F5E25-C90A-435F-A4E1-2E650A6D1227}" dt="2020-03-10T05:22:16.681" v="35312" actId="207"/>
          <ac:spMkLst>
            <pc:docMk/>
            <pc:sldMk cId="1351924872" sldId="500"/>
            <ac:spMk id="3" creationId="{8172D8F3-D5C5-3F4E-AB42-E36706C5FD9F}"/>
          </ac:spMkLst>
        </pc:spChg>
        <pc:spChg chg="add del mod">
          <ac:chgData name="Ananda Roy" userId="de6238209ec64cf7" providerId="LiveId" clId="{0E8F5E25-C90A-435F-A4E1-2E650A6D1227}" dt="2020-03-02T18:28:38.948" v="6382" actId="478"/>
          <ac:spMkLst>
            <pc:docMk/>
            <pc:sldMk cId="1351924872" sldId="500"/>
            <ac:spMk id="8" creationId="{03CAD420-6821-4DE6-B8A9-44437DFA142D}"/>
          </ac:spMkLst>
        </pc:spChg>
        <pc:spChg chg="del">
          <ac:chgData name="Ananda Roy" userId="de6238209ec64cf7" providerId="LiveId" clId="{0E8F5E25-C90A-435F-A4E1-2E650A6D1227}" dt="2020-03-02T18:12:10.399" v="5668" actId="478"/>
          <ac:spMkLst>
            <pc:docMk/>
            <pc:sldMk cId="1351924872" sldId="500"/>
            <ac:spMk id="9" creationId="{29FC648B-2401-F84A-86CD-F311DA221A55}"/>
          </ac:spMkLst>
        </pc:spChg>
        <pc:spChg chg="del mod topLvl">
          <ac:chgData name="Ananda Roy" userId="de6238209ec64cf7" providerId="LiveId" clId="{0E8F5E25-C90A-435F-A4E1-2E650A6D1227}" dt="2020-03-02T18:12:07.904" v="5667" actId="478"/>
          <ac:spMkLst>
            <pc:docMk/>
            <pc:sldMk cId="1351924872" sldId="500"/>
            <ac:spMk id="10" creationId="{466EFE83-543E-9344-83FF-A1A987E8E7FC}"/>
          </ac:spMkLst>
        </pc:spChg>
        <pc:spChg chg="mod">
          <ac:chgData name="Ananda Roy" userId="de6238209ec64cf7" providerId="LiveId" clId="{0E8F5E25-C90A-435F-A4E1-2E650A6D1227}" dt="2020-03-04T15:03:29.058" v="16434" actId="20577"/>
          <ac:spMkLst>
            <pc:docMk/>
            <pc:sldMk cId="1351924872" sldId="500"/>
            <ac:spMk id="11" creationId="{FEFE78E4-782F-9B4F-8120-0AE1AA47528A}"/>
          </ac:spMkLst>
        </pc:spChg>
        <pc:spChg chg="add mod topLvl">
          <ac:chgData name="Ananda Roy" userId="de6238209ec64cf7" providerId="LiveId" clId="{0E8F5E25-C90A-435F-A4E1-2E650A6D1227}" dt="2020-03-04T14:26:43.625" v="16126" actId="164"/>
          <ac:spMkLst>
            <pc:docMk/>
            <pc:sldMk cId="1351924872" sldId="500"/>
            <ac:spMk id="12" creationId="{4691C2BC-DB41-4A7C-883E-F04AF16336E8}"/>
          </ac:spMkLst>
        </pc:spChg>
        <pc:spChg chg="add mod topLvl">
          <ac:chgData name="Ananda Roy" userId="de6238209ec64cf7" providerId="LiveId" clId="{0E8F5E25-C90A-435F-A4E1-2E650A6D1227}" dt="2020-03-04T14:26:46.171" v="16127" actId="164"/>
          <ac:spMkLst>
            <pc:docMk/>
            <pc:sldMk cId="1351924872" sldId="500"/>
            <ac:spMk id="13" creationId="{50293552-302C-4732-B6BA-47A190127848}"/>
          </ac:spMkLst>
        </pc:spChg>
        <pc:spChg chg="add mod topLvl">
          <ac:chgData name="Ananda Roy" userId="de6238209ec64cf7" providerId="LiveId" clId="{0E8F5E25-C90A-435F-A4E1-2E650A6D1227}" dt="2020-03-04T14:26:48.470" v="16128" actId="164"/>
          <ac:spMkLst>
            <pc:docMk/>
            <pc:sldMk cId="1351924872" sldId="500"/>
            <ac:spMk id="14" creationId="{5DB441E6-9E48-4F13-A03E-80993A89BD6A}"/>
          </ac:spMkLst>
        </pc:spChg>
        <pc:spChg chg="add del mod">
          <ac:chgData name="Ananda Roy" userId="de6238209ec64cf7" providerId="LiveId" clId="{0E8F5E25-C90A-435F-A4E1-2E650A6D1227}" dt="2020-03-02T18:28:47.997" v="6383" actId="478"/>
          <ac:spMkLst>
            <pc:docMk/>
            <pc:sldMk cId="1351924872" sldId="500"/>
            <ac:spMk id="19" creationId="{A23686E5-420F-432F-8FDC-1324D207A5DB}"/>
          </ac:spMkLst>
        </pc:spChg>
        <pc:spChg chg="add del mod">
          <ac:chgData name="Ananda Roy" userId="de6238209ec64cf7" providerId="LiveId" clId="{0E8F5E25-C90A-435F-A4E1-2E650A6D1227}" dt="2020-03-02T18:28:47.997" v="6383" actId="478"/>
          <ac:spMkLst>
            <pc:docMk/>
            <pc:sldMk cId="1351924872" sldId="500"/>
            <ac:spMk id="20" creationId="{82E62288-F272-486F-A75D-8E9CE8AE4AF1}"/>
          </ac:spMkLst>
        </pc:spChg>
        <pc:spChg chg="add del mod">
          <ac:chgData name="Ananda Roy" userId="de6238209ec64cf7" providerId="LiveId" clId="{0E8F5E25-C90A-435F-A4E1-2E650A6D1227}" dt="2020-03-02T18:28:47.997" v="6383" actId="478"/>
          <ac:spMkLst>
            <pc:docMk/>
            <pc:sldMk cId="1351924872" sldId="500"/>
            <ac:spMk id="22" creationId="{ECC005A4-E4A5-4E18-A6E8-0951E1401AC0}"/>
          </ac:spMkLst>
        </pc:spChg>
        <pc:spChg chg="add mod">
          <ac:chgData name="Ananda Roy" userId="de6238209ec64cf7" providerId="LiveId" clId="{0E8F5E25-C90A-435F-A4E1-2E650A6D1227}" dt="2020-03-04T14:58:46.721" v="16397" actId="164"/>
          <ac:spMkLst>
            <pc:docMk/>
            <pc:sldMk cId="1351924872" sldId="500"/>
            <ac:spMk id="25" creationId="{D4C34867-4A1B-403D-8E35-B571C0118993}"/>
          </ac:spMkLst>
        </pc:spChg>
        <pc:spChg chg="add mod">
          <ac:chgData name="Ananda Roy" userId="de6238209ec64cf7" providerId="LiveId" clId="{0E8F5E25-C90A-435F-A4E1-2E650A6D1227}" dt="2020-03-04T14:58:46.721" v="16397" actId="164"/>
          <ac:spMkLst>
            <pc:docMk/>
            <pc:sldMk cId="1351924872" sldId="500"/>
            <ac:spMk id="26" creationId="{73E5CEB1-4DB3-4522-B218-3028557C25BF}"/>
          </ac:spMkLst>
        </pc:spChg>
        <pc:spChg chg="add mod">
          <ac:chgData name="Ananda Roy" userId="de6238209ec64cf7" providerId="LiveId" clId="{0E8F5E25-C90A-435F-A4E1-2E650A6D1227}" dt="2020-03-04T14:58:46.721" v="16397" actId="164"/>
          <ac:spMkLst>
            <pc:docMk/>
            <pc:sldMk cId="1351924872" sldId="500"/>
            <ac:spMk id="27" creationId="{9615CD10-86FC-4019-81EC-A9D4B12C4E97}"/>
          </ac:spMkLst>
        </pc:spChg>
        <pc:spChg chg="del topLvl">
          <ac:chgData name="Ananda Roy" userId="de6238209ec64cf7" providerId="LiveId" clId="{0E8F5E25-C90A-435F-A4E1-2E650A6D1227}" dt="2020-03-04T14:35:46.646" v="16306" actId="478"/>
          <ac:spMkLst>
            <pc:docMk/>
            <pc:sldMk cId="1351924872" sldId="500"/>
            <ac:spMk id="30" creationId="{5AC2E495-5B07-48F2-8AE0-46FE21ED40E0}"/>
          </ac:spMkLst>
        </pc:spChg>
        <pc:spChg chg="del">
          <ac:chgData name="Ananda Roy" userId="de6238209ec64cf7" providerId="LiveId" clId="{0E8F5E25-C90A-435F-A4E1-2E650A6D1227}" dt="2020-03-02T18:11:32.667" v="5612" actId="478"/>
          <ac:spMkLst>
            <pc:docMk/>
            <pc:sldMk cId="1351924872" sldId="500"/>
            <ac:spMk id="35" creationId="{5561A68C-D211-144A-8B1E-557A015A6496}"/>
          </ac:spMkLst>
        </pc:spChg>
        <pc:spChg chg="del mod">
          <ac:chgData name="Ananda Roy" userId="de6238209ec64cf7" providerId="LiveId" clId="{0E8F5E25-C90A-435F-A4E1-2E650A6D1227}" dt="2020-03-02T18:11:35.885" v="5613" actId="478"/>
          <ac:spMkLst>
            <pc:docMk/>
            <pc:sldMk cId="1351924872" sldId="500"/>
            <ac:spMk id="36" creationId="{FB04BACF-23AA-DE4C-AF11-970A1CBA343E}"/>
          </ac:spMkLst>
        </pc:spChg>
        <pc:spChg chg="add del">
          <ac:chgData name="Ananda Roy" userId="de6238209ec64cf7" providerId="LiveId" clId="{0E8F5E25-C90A-435F-A4E1-2E650A6D1227}" dt="2020-03-04T14:57:25.175" v="16359"/>
          <ac:spMkLst>
            <pc:docMk/>
            <pc:sldMk cId="1351924872" sldId="500"/>
            <ac:spMk id="42" creationId="{7AF66529-9A07-4165-B0D2-6A11EFC86977}"/>
          </ac:spMkLst>
        </pc:spChg>
        <pc:spChg chg="add mod">
          <ac:chgData name="Ananda Roy" userId="de6238209ec64cf7" providerId="LiveId" clId="{0E8F5E25-C90A-435F-A4E1-2E650A6D1227}" dt="2020-03-04T14:58:46.721" v="16397" actId="164"/>
          <ac:spMkLst>
            <pc:docMk/>
            <pc:sldMk cId="1351924872" sldId="500"/>
            <ac:spMk id="51" creationId="{942849B6-66D5-40D1-83D8-CBF7A6DD3FE9}"/>
          </ac:spMkLst>
        </pc:spChg>
        <pc:grpChg chg="del">
          <ac:chgData name="Ananda Roy" userId="de6238209ec64cf7" providerId="LiveId" clId="{0E8F5E25-C90A-435F-A4E1-2E650A6D1227}" dt="2020-03-02T18:05:03.590" v="5438" actId="478"/>
          <ac:grpSpMkLst>
            <pc:docMk/>
            <pc:sldMk cId="1351924872" sldId="500"/>
            <ac:grpSpMk id="4" creationId="{DF14D16B-33DB-6249-8AB9-D08998946618}"/>
          </ac:grpSpMkLst>
        </pc:grpChg>
        <pc:grpChg chg="add del mod topLvl">
          <ac:chgData name="Ananda Roy" userId="de6238209ec64cf7" providerId="LiveId" clId="{0E8F5E25-C90A-435F-A4E1-2E650A6D1227}" dt="2020-03-04T14:26:38.499" v="16125" actId="165"/>
          <ac:grpSpMkLst>
            <pc:docMk/>
            <pc:sldMk cId="1351924872" sldId="500"/>
            <ac:grpSpMk id="10" creationId="{42EC4F33-7642-455E-A2A9-1535C4A00AA4}"/>
          </ac:grpSpMkLst>
        </pc:grpChg>
        <pc:grpChg chg="add del mod">
          <ac:chgData name="Ananda Roy" userId="de6238209ec64cf7" providerId="LiveId" clId="{0E8F5E25-C90A-435F-A4E1-2E650A6D1227}" dt="2020-03-04T14:26:34.776" v="16124" actId="165"/>
          <ac:grpSpMkLst>
            <pc:docMk/>
            <pc:sldMk cId="1351924872" sldId="500"/>
            <ac:grpSpMk id="15" creationId="{38EB9C6C-7B44-424C-90F5-ACC11D885FF3}"/>
          </ac:grpSpMkLst>
        </pc:grpChg>
        <pc:grpChg chg="add mod ord">
          <ac:chgData name="Ananda Roy" userId="de6238209ec64cf7" providerId="LiveId" clId="{0E8F5E25-C90A-435F-A4E1-2E650A6D1227}" dt="2020-03-04T14:27:30.161" v="16156" actId="167"/>
          <ac:grpSpMkLst>
            <pc:docMk/>
            <pc:sldMk cId="1351924872" sldId="500"/>
            <ac:grpSpMk id="16" creationId="{6FE53F35-88D9-40E0-B3D0-1EA64CAADAD0}"/>
          </ac:grpSpMkLst>
        </pc:grpChg>
        <pc:grpChg chg="add mod ord">
          <ac:chgData name="Ananda Roy" userId="de6238209ec64cf7" providerId="LiveId" clId="{0E8F5E25-C90A-435F-A4E1-2E650A6D1227}" dt="2020-03-04T14:27:30.161" v="16156" actId="167"/>
          <ac:grpSpMkLst>
            <pc:docMk/>
            <pc:sldMk cId="1351924872" sldId="500"/>
            <ac:grpSpMk id="17" creationId="{5A4A3D24-2A47-4402-8D73-7A2AC9026DCC}"/>
          </ac:grpSpMkLst>
        </pc:grpChg>
        <pc:grpChg chg="add mod ord">
          <ac:chgData name="Ananda Roy" userId="de6238209ec64cf7" providerId="LiveId" clId="{0E8F5E25-C90A-435F-A4E1-2E650A6D1227}" dt="2020-03-04T14:27:30.161" v="16156" actId="167"/>
          <ac:grpSpMkLst>
            <pc:docMk/>
            <pc:sldMk cId="1351924872" sldId="500"/>
            <ac:grpSpMk id="18" creationId="{C0C90C6F-B1FE-45AD-BDD5-7A9F0860CA2E}"/>
          </ac:grpSpMkLst>
        </pc:grpChg>
        <pc:grpChg chg="add del mod">
          <ac:chgData name="Ananda Roy" userId="de6238209ec64cf7" providerId="LiveId" clId="{0E8F5E25-C90A-435F-A4E1-2E650A6D1227}" dt="2020-03-04T14:35:46.646" v="16306" actId="478"/>
          <ac:grpSpMkLst>
            <pc:docMk/>
            <pc:sldMk cId="1351924872" sldId="500"/>
            <ac:grpSpMk id="28" creationId="{F44C8F4E-F2E9-488B-9EFD-81CABB635DFD}"/>
          </ac:grpSpMkLst>
        </pc:grpChg>
        <pc:grpChg chg="add mod">
          <ac:chgData name="Ananda Roy" userId="de6238209ec64cf7" providerId="LiveId" clId="{0E8F5E25-C90A-435F-A4E1-2E650A6D1227}" dt="2020-03-04T15:02:02.927" v="16423" actId="14826"/>
          <ac:grpSpMkLst>
            <pc:docMk/>
            <pc:sldMk cId="1351924872" sldId="500"/>
            <ac:grpSpMk id="52" creationId="{DFB03A48-4AA0-48D5-A81A-2A54AAE039BC}"/>
          </ac:grpSpMkLst>
        </pc:grpChg>
        <pc:picChg chg="del topLvl">
          <ac:chgData name="Ananda Roy" userId="de6238209ec64cf7" providerId="LiveId" clId="{0E8F5E25-C90A-435F-A4E1-2E650A6D1227}" dt="2020-03-02T18:05:03.590" v="5438" actId="478"/>
          <ac:picMkLst>
            <pc:docMk/>
            <pc:sldMk cId="1351924872" sldId="500"/>
            <ac:picMk id="5" creationId="{85D2D29D-2783-794E-A917-67A969F175F9}"/>
          </ac:picMkLst>
        </pc:picChg>
        <pc:picChg chg="add mod topLvl">
          <ac:chgData name="Ananda Roy" userId="de6238209ec64cf7" providerId="LiveId" clId="{0E8F5E25-C90A-435F-A4E1-2E650A6D1227}" dt="2020-03-04T14:26:46.171" v="16127" actId="164"/>
          <ac:picMkLst>
            <pc:docMk/>
            <pc:sldMk cId="1351924872" sldId="500"/>
            <ac:picMk id="5" creationId="{E5B29250-70F3-40CB-AFDD-11875D04EC91}"/>
          </ac:picMkLst>
        </pc:picChg>
        <pc:picChg chg="add mod topLvl">
          <ac:chgData name="Ananda Roy" userId="de6238209ec64cf7" providerId="LiveId" clId="{0E8F5E25-C90A-435F-A4E1-2E650A6D1227}" dt="2020-03-04T14:26:48.470" v="16128" actId="164"/>
          <ac:picMkLst>
            <pc:docMk/>
            <pc:sldMk cId="1351924872" sldId="500"/>
            <ac:picMk id="7" creationId="{BFBF6B42-1ABF-40FB-91AC-7B324C235B64}"/>
          </ac:picMkLst>
        </pc:picChg>
        <pc:picChg chg="add mod topLvl">
          <ac:chgData name="Ananda Roy" userId="de6238209ec64cf7" providerId="LiveId" clId="{0E8F5E25-C90A-435F-A4E1-2E650A6D1227}" dt="2020-03-04T14:26:43.625" v="16126" actId="164"/>
          <ac:picMkLst>
            <pc:docMk/>
            <pc:sldMk cId="1351924872" sldId="500"/>
            <ac:picMk id="9" creationId="{82ECCAEB-CDF7-4606-89E6-69552062EB5E}"/>
          </ac:picMkLst>
        </pc:picChg>
        <pc:picChg chg="del mod topLvl">
          <ac:chgData name="Ananda Roy" userId="de6238209ec64cf7" providerId="LiveId" clId="{0E8F5E25-C90A-435F-A4E1-2E650A6D1227}" dt="2020-03-04T14:35:52.411" v="16308" actId="478"/>
          <ac:picMkLst>
            <pc:docMk/>
            <pc:sldMk cId="1351924872" sldId="500"/>
            <ac:picMk id="29" creationId="{3B5A9E87-C7D3-4A1B-A830-F85B925A6B85}"/>
          </ac:picMkLst>
        </pc:picChg>
        <pc:picChg chg="add mod ord">
          <ac:chgData name="Ananda Roy" userId="de6238209ec64cf7" providerId="LiveId" clId="{0E8F5E25-C90A-435F-A4E1-2E650A6D1227}" dt="2020-03-04T15:01:48.340" v="16421" actId="14826"/>
          <ac:picMkLst>
            <pc:docMk/>
            <pc:sldMk cId="1351924872" sldId="500"/>
            <ac:picMk id="32" creationId="{ECEAC436-6339-4664-B852-6B6B6549AABF}"/>
          </ac:picMkLst>
        </pc:picChg>
        <pc:picChg chg="add mod ord">
          <ac:chgData name="Ananda Roy" userId="de6238209ec64cf7" providerId="LiveId" clId="{0E8F5E25-C90A-435F-A4E1-2E650A6D1227}" dt="2020-03-04T15:01:42.136" v="16420" actId="14826"/>
          <ac:picMkLst>
            <pc:docMk/>
            <pc:sldMk cId="1351924872" sldId="500"/>
            <ac:picMk id="34" creationId="{8B05848B-7C1C-4381-B4CB-C61D647413FD}"/>
          </ac:picMkLst>
        </pc:picChg>
        <pc:picChg chg="add mod ord">
          <ac:chgData name="Ananda Roy" userId="de6238209ec64cf7" providerId="LiveId" clId="{0E8F5E25-C90A-435F-A4E1-2E650A6D1227}" dt="2020-03-04T14:58:46.721" v="16397" actId="164"/>
          <ac:picMkLst>
            <pc:docMk/>
            <pc:sldMk cId="1351924872" sldId="500"/>
            <ac:picMk id="36" creationId="{703519C5-89E0-489D-A516-D387B2DF784E}"/>
          </ac:picMkLst>
        </pc:picChg>
        <pc:picChg chg="add del">
          <ac:chgData name="Ananda Roy" userId="de6238209ec64cf7" providerId="LiveId" clId="{0E8F5E25-C90A-435F-A4E1-2E650A6D1227}" dt="2020-03-04T14:57:25.175" v="16359"/>
          <ac:picMkLst>
            <pc:docMk/>
            <pc:sldMk cId="1351924872" sldId="500"/>
            <ac:picMk id="37" creationId="{0964AFFB-235D-4F3B-89CA-A88E5C99CBC8}"/>
          </ac:picMkLst>
        </pc:picChg>
        <pc:picChg chg="del">
          <ac:chgData name="Ananda Roy" userId="de6238209ec64cf7" providerId="LiveId" clId="{0E8F5E25-C90A-435F-A4E1-2E650A6D1227}" dt="2020-03-02T18:04:51.051" v="5435" actId="478"/>
          <ac:picMkLst>
            <pc:docMk/>
            <pc:sldMk cId="1351924872" sldId="500"/>
            <ac:picMk id="37" creationId="{B2C91162-0AAE-674F-9BEB-D2BDB62778E4}"/>
          </ac:picMkLst>
        </pc:picChg>
        <pc:picChg chg="add del">
          <ac:chgData name="Ananda Roy" userId="de6238209ec64cf7" providerId="LiveId" clId="{0E8F5E25-C90A-435F-A4E1-2E650A6D1227}" dt="2020-03-04T14:57:25.175" v="16359"/>
          <ac:picMkLst>
            <pc:docMk/>
            <pc:sldMk cId="1351924872" sldId="500"/>
            <ac:picMk id="38" creationId="{E62573F7-9380-42FF-8BC7-6CC1C04A39F5}"/>
          </ac:picMkLst>
        </pc:picChg>
        <pc:picChg chg="add del">
          <ac:chgData name="Ananda Roy" userId="de6238209ec64cf7" providerId="LiveId" clId="{0E8F5E25-C90A-435F-A4E1-2E650A6D1227}" dt="2020-03-04T14:57:25.175" v="16359"/>
          <ac:picMkLst>
            <pc:docMk/>
            <pc:sldMk cId="1351924872" sldId="500"/>
            <ac:picMk id="39" creationId="{8C1B1B1D-02D2-4CFF-A96F-CB8A29B61A59}"/>
          </ac:picMkLst>
        </pc:picChg>
        <pc:picChg chg="add del mod">
          <ac:chgData name="Ananda Roy" userId="de6238209ec64cf7" providerId="LiveId" clId="{0E8F5E25-C90A-435F-A4E1-2E650A6D1227}" dt="2020-03-04T14:57:38.749" v="16363"/>
          <ac:picMkLst>
            <pc:docMk/>
            <pc:sldMk cId="1351924872" sldId="500"/>
            <ac:picMk id="43" creationId="{00789DE6-F9B6-4012-AE30-596BA2AF13D8}"/>
          </ac:picMkLst>
        </pc:picChg>
        <pc:picChg chg="add del mod">
          <ac:chgData name="Ananda Roy" userId="de6238209ec64cf7" providerId="LiveId" clId="{0E8F5E25-C90A-435F-A4E1-2E650A6D1227}" dt="2020-03-04T14:57:38.749" v="16363"/>
          <ac:picMkLst>
            <pc:docMk/>
            <pc:sldMk cId="1351924872" sldId="500"/>
            <ac:picMk id="44" creationId="{B47D9596-EF25-4F44-9130-8947EB709ABE}"/>
          </ac:picMkLst>
        </pc:picChg>
        <pc:picChg chg="add del mod">
          <ac:chgData name="Ananda Roy" userId="de6238209ec64cf7" providerId="LiveId" clId="{0E8F5E25-C90A-435F-A4E1-2E650A6D1227}" dt="2020-03-04T14:57:38.749" v="16363"/>
          <ac:picMkLst>
            <pc:docMk/>
            <pc:sldMk cId="1351924872" sldId="500"/>
            <ac:picMk id="45" creationId="{2D9F1772-6E4B-4D36-BB67-7EFEEFC68221}"/>
          </ac:picMkLst>
        </pc:picChg>
        <pc:picChg chg="add mod ord">
          <ac:chgData name="Ananda Roy" userId="de6238209ec64cf7" providerId="LiveId" clId="{0E8F5E25-C90A-435F-A4E1-2E650A6D1227}" dt="2020-03-04T15:02:02.927" v="16423" actId="14826"/>
          <ac:picMkLst>
            <pc:docMk/>
            <pc:sldMk cId="1351924872" sldId="500"/>
            <ac:picMk id="48" creationId="{C78A5D41-1449-4BAE-937E-84C8E41900F5}"/>
          </ac:picMkLst>
        </pc:picChg>
        <pc:picChg chg="add mod ord">
          <ac:chgData name="Ananda Roy" userId="de6238209ec64cf7" providerId="LiveId" clId="{0E8F5E25-C90A-435F-A4E1-2E650A6D1227}" dt="2020-03-04T15:01:57.168" v="16422" actId="14826"/>
          <ac:picMkLst>
            <pc:docMk/>
            <pc:sldMk cId="1351924872" sldId="500"/>
            <ac:picMk id="49" creationId="{1BEB5737-E3EC-49DC-866C-22A371B16495}"/>
          </ac:picMkLst>
        </pc:picChg>
        <pc:picChg chg="add del mod">
          <ac:chgData name="Ananda Roy" userId="de6238209ec64cf7" providerId="LiveId" clId="{0E8F5E25-C90A-435F-A4E1-2E650A6D1227}" dt="2020-03-04T14:57:54.895" v="16366" actId="478"/>
          <ac:picMkLst>
            <pc:docMk/>
            <pc:sldMk cId="1351924872" sldId="500"/>
            <ac:picMk id="50" creationId="{132CE661-2965-4EA6-9E72-A769C13CC5DB}"/>
          </ac:picMkLst>
        </pc:picChg>
        <pc:cxnChg chg="add del mod">
          <ac:chgData name="Ananda Roy" userId="de6238209ec64cf7" providerId="LiveId" clId="{0E8F5E25-C90A-435F-A4E1-2E650A6D1227}" dt="2020-03-02T18:28:38.948" v="6382" actId="478"/>
          <ac:cxnSpMkLst>
            <pc:docMk/>
            <pc:sldMk cId="1351924872" sldId="500"/>
            <ac:cxnSpMk id="7" creationId="{D5BD2636-4291-4944-8056-02684C13C86A}"/>
          </ac:cxnSpMkLst>
        </pc:cxnChg>
        <pc:cxnChg chg="add del mod">
          <ac:chgData name="Ananda Roy" userId="de6238209ec64cf7" providerId="LiveId" clId="{0E8F5E25-C90A-435F-A4E1-2E650A6D1227}" dt="2020-03-02T18:28:38.948" v="6382" actId="478"/>
          <ac:cxnSpMkLst>
            <pc:docMk/>
            <pc:sldMk cId="1351924872" sldId="500"/>
            <ac:cxnSpMk id="13" creationId="{84C8F0F5-364D-4406-8BD9-35F84FCBF92D}"/>
          </ac:cxnSpMkLst>
        </pc:cxnChg>
        <pc:cxnChg chg="add del mod">
          <ac:chgData name="Ananda Roy" userId="de6238209ec64cf7" providerId="LiveId" clId="{0E8F5E25-C90A-435F-A4E1-2E650A6D1227}" dt="2020-03-02T18:28:38.948" v="6382" actId="478"/>
          <ac:cxnSpMkLst>
            <pc:docMk/>
            <pc:sldMk cId="1351924872" sldId="500"/>
            <ac:cxnSpMk id="17" creationId="{DB514628-480D-476C-83FE-BB40CE7B96B0}"/>
          </ac:cxnSpMkLst>
        </pc:cxnChg>
        <pc:cxnChg chg="add mod">
          <ac:chgData name="Ananda Roy" userId="de6238209ec64cf7" providerId="LiveId" clId="{0E8F5E25-C90A-435F-A4E1-2E650A6D1227}" dt="2020-03-04T14:58:46.721" v="16397" actId="164"/>
          <ac:cxnSpMkLst>
            <pc:docMk/>
            <pc:sldMk cId="1351924872" sldId="500"/>
            <ac:cxnSpMk id="20" creationId="{DC094ED5-8C66-46FA-99AD-3B30D7BD22AE}"/>
          </ac:cxnSpMkLst>
        </pc:cxnChg>
        <pc:cxnChg chg="add del mod">
          <ac:chgData name="Ananda Roy" userId="de6238209ec64cf7" providerId="LiveId" clId="{0E8F5E25-C90A-435F-A4E1-2E650A6D1227}" dt="2020-03-02T18:28:38.948" v="6382" actId="478"/>
          <ac:cxnSpMkLst>
            <pc:docMk/>
            <pc:sldMk cId="1351924872" sldId="500"/>
            <ac:cxnSpMk id="21" creationId="{04AE2A28-31F5-4E41-9F2D-DD2194B1E400}"/>
          </ac:cxnSpMkLst>
        </pc:cxnChg>
        <pc:cxnChg chg="add mod">
          <ac:chgData name="Ananda Roy" userId="de6238209ec64cf7" providerId="LiveId" clId="{0E8F5E25-C90A-435F-A4E1-2E650A6D1227}" dt="2020-03-04T14:58:46.721" v="16397" actId="164"/>
          <ac:cxnSpMkLst>
            <pc:docMk/>
            <pc:sldMk cId="1351924872" sldId="500"/>
            <ac:cxnSpMk id="21" creationId="{F9E619A9-006D-4E24-90D8-73B72695FDC9}"/>
          </ac:cxnSpMkLst>
        </pc:cxnChg>
        <pc:cxnChg chg="add mod">
          <ac:chgData name="Ananda Roy" userId="de6238209ec64cf7" providerId="LiveId" clId="{0E8F5E25-C90A-435F-A4E1-2E650A6D1227}" dt="2020-03-04T14:58:46.721" v="16397" actId="164"/>
          <ac:cxnSpMkLst>
            <pc:docMk/>
            <pc:sldMk cId="1351924872" sldId="500"/>
            <ac:cxnSpMk id="23" creationId="{30AE70A7-997F-4E47-B10A-8586630C526A}"/>
          </ac:cxnSpMkLst>
        </pc:cxnChg>
        <pc:cxnChg chg="add mod">
          <ac:chgData name="Ananda Roy" userId="de6238209ec64cf7" providerId="LiveId" clId="{0E8F5E25-C90A-435F-A4E1-2E650A6D1227}" dt="2020-03-04T14:58:46.721" v="16397" actId="164"/>
          <ac:cxnSpMkLst>
            <pc:docMk/>
            <pc:sldMk cId="1351924872" sldId="500"/>
            <ac:cxnSpMk id="24" creationId="{0D301916-0FB9-4771-B676-FEEBD38974C1}"/>
          </ac:cxnSpMkLst>
        </pc:cxnChg>
        <pc:cxnChg chg="add del">
          <ac:chgData name="Ananda Roy" userId="de6238209ec64cf7" providerId="LiveId" clId="{0E8F5E25-C90A-435F-A4E1-2E650A6D1227}" dt="2020-03-04T14:57:25.175" v="16359"/>
          <ac:cxnSpMkLst>
            <pc:docMk/>
            <pc:sldMk cId="1351924872" sldId="500"/>
            <ac:cxnSpMk id="40" creationId="{6B2DDDEC-31E7-4350-AF10-BEF8D1EB8718}"/>
          </ac:cxnSpMkLst>
        </pc:cxnChg>
        <pc:cxnChg chg="add del">
          <ac:chgData name="Ananda Roy" userId="de6238209ec64cf7" providerId="LiveId" clId="{0E8F5E25-C90A-435F-A4E1-2E650A6D1227}" dt="2020-03-04T14:57:25.175" v="16359"/>
          <ac:cxnSpMkLst>
            <pc:docMk/>
            <pc:sldMk cId="1351924872" sldId="500"/>
            <ac:cxnSpMk id="41" creationId="{A5731E78-A59F-47B8-BB20-99AF60BA829D}"/>
          </ac:cxnSpMkLst>
        </pc:cxnChg>
        <pc:cxnChg chg="add del mod">
          <ac:chgData name="Ananda Roy" userId="de6238209ec64cf7" providerId="LiveId" clId="{0E8F5E25-C90A-435F-A4E1-2E650A6D1227}" dt="2020-03-04T14:57:38.749" v="16363"/>
          <ac:cxnSpMkLst>
            <pc:docMk/>
            <pc:sldMk cId="1351924872" sldId="500"/>
            <ac:cxnSpMk id="46" creationId="{B322AC73-90C3-408A-91C4-0E9571D32D99}"/>
          </ac:cxnSpMkLst>
        </pc:cxnChg>
        <pc:cxnChg chg="add del mod">
          <ac:chgData name="Ananda Roy" userId="de6238209ec64cf7" providerId="LiveId" clId="{0E8F5E25-C90A-435F-A4E1-2E650A6D1227}" dt="2020-03-04T14:57:38.749" v="16363"/>
          <ac:cxnSpMkLst>
            <pc:docMk/>
            <pc:sldMk cId="1351924872" sldId="500"/>
            <ac:cxnSpMk id="47" creationId="{E9838077-9AF7-4485-943F-8498DB74C824}"/>
          </ac:cxnSpMkLst>
        </pc:cxnChg>
      </pc:sldChg>
      <pc:sldChg chg="modSp add ord modTransition">
        <pc:chgData name="Ananda Roy" userId="de6238209ec64cf7" providerId="LiveId" clId="{0E8F5E25-C90A-435F-A4E1-2E650A6D1227}" dt="2020-03-02T15:49:18.550" v="4795"/>
        <pc:sldMkLst>
          <pc:docMk/>
          <pc:sldMk cId="2379101190" sldId="518"/>
        </pc:sldMkLst>
        <pc:spChg chg="mod">
          <ac:chgData name="Ananda Roy" userId="de6238209ec64cf7" providerId="LiveId" clId="{0E8F5E25-C90A-435F-A4E1-2E650A6D1227}" dt="2020-03-02T09:34:27.483" v="119" actId="20577"/>
          <ac:spMkLst>
            <pc:docMk/>
            <pc:sldMk cId="2379101190" sldId="518"/>
            <ac:spMk id="2" creationId="{C0AB4B20-409C-EB42-B467-79FAE19C25F4}"/>
          </ac:spMkLst>
        </pc:spChg>
      </pc:sldChg>
      <pc:sldChg chg="modSp add del modTransition">
        <pc:chgData name="Ananda Roy" userId="de6238209ec64cf7" providerId="LiveId" clId="{0E8F5E25-C90A-435F-A4E1-2E650A6D1227}" dt="2020-03-08T14:44:43.830" v="32066" actId="47"/>
        <pc:sldMkLst>
          <pc:docMk/>
          <pc:sldMk cId="1731486462" sldId="520"/>
        </pc:sldMkLst>
        <pc:spChg chg="mod">
          <ac:chgData name="Ananda Roy" userId="de6238209ec64cf7" providerId="LiveId" clId="{0E8F5E25-C90A-435F-A4E1-2E650A6D1227}" dt="2020-03-02T09:34:37.101" v="127" actId="20577"/>
          <ac:spMkLst>
            <pc:docMk/>
            <pc:sldMk cId="1731486462" sldId="520"/>
            <ac:spMk id="2" creationId="{C0AB4B20-409C-EB42-B467-79FAE19C25F4}"/>
          </ac:spMkLst>
        </pc:spChg>
        <pc:grpChg chg="mod">
          <ac:chgData name="Ananda Roy" userId="de6238209ec64cf7" providerId="LiveId" clId="{0E8F5E25-C90A-435F-A4E1-2E650A6D1227}" dt="2020-03-02T09:34:41.919" v="128" actId="1076"/>
          <ac:grpSpMkLst>
            <pc:docMk/>
            <pc:sldMk cId="1731486462" sldId="520"/>
            <ac:grpSpMk id="50" creationId="{0B705471-AAD9-8840-8D6F-9C22E9AA7B7B}"/>
          </ac:grpSpMkLst>
        </pc:grpChg>
      </pc:sldChg>
      <pc:sldChg chg="addSp delSp modSp add del">
        <pc:chgData name="Ananda Roy" userId="de6238209ec64cf7" providerId="LiveId" clId="{0E8F5E25-C90A-435F-A4E1-2E650A6D1227}" dt="2020-03-10T06:42:41.347" v="36147" actId="47"/>
        <pc:sldMkLst>
          <pc:docMk/>
          <pc:sldMk cId="4234820739" sldId="521"/>
        </pc:sldMkLst>
        <pc:spChg chg="del mod">
          <ac:chgData name="Ananda Roy" userId="de6238209ec64cf7" providerId="LiveId" clId="{0E8F5E25-C90A-435F-A4E1-2E650A6D1227}" dt="2020-03-08T14:46:29.580" v="32068" actId="478"/>
          <ac:spMkLst>
            <pc:docMk/>
            <pc:sldMk cId="4234820739" sldId="521"/>
            <ac:spMk id="2" creationId="{459E8C26-147D-C641-94DF-65F2CD3ACDB7}"/>
          </ac:spMkLst>
        </pc:spChg>
        <pc:spChg chg="add del mod">
          <ac:chgData name="Ananda Roy" userId="de6238209ec64cf7" providerId="LiveId" clId="{0E8F5E25-C90A-435F-A4E1-2E650A6D1227}" dt="2020-03-08T14:46:32.692" v="32069" actId="478"/>
          <ac:spMkLst>
            <pc:docMk/>
            <pc:sldMk cId="4234820739" sldId="521"/>
            <ac:spMk id="4" creationId="{F3AA2BC7-F640-4F09-8E5D-0985D55F2C20}"/>
          </ac:spMkLst>
        </pc:spChg>
        <pc:spChg chg="add mod">
          <ac:chgData name="Ananda Roy" userId="de6238209ec64cf7" providerId="LiveId" clId="{0E8F5E25-C90A-435F-A4E1-2E650A6D1227}" dt="2020-03-08T14:46:48.424" v="32072" actId="1076"/>
          <ac:spMkLst>
            <pc:docMk/>
            <pc:sldMk cId="4234820739" sldId="521"/>
            <ac:spMk id="5" creationId="{470BA994-4C8E-4F44-99D0-A121CDE3EDBE}"/>
          </ac:spMkLst>
        </pc:spChg>
      </pc:sldChg>
      <pc:sldChg chg="addSp delSp modSp add modAnim">
        <pc:chgData name="Ananda Roy" userId="de6238209ec64cf7" providerId="LiveId" clId="{0E8F5E25-C90A-435F-A4E1-2E650A6D1227}" dt="2020-03-10T07:09:40.349" v="36239"/>
        <pc:sldMkLst>
          <pc:docMk/>
          <pc:sldMk cId="642359667" sldId="522"/>
        </pc:sldMkLst>
        <pc:spChg chg="mod">
          <ac:chgData name="Ananda Roy" userId="de6238209ec64cf7" providerId="LiveId" clId="{0E8F5E25-C90A-435F-A4E1-2E650A6D1227}" dt="2020-03-08T10:48:14.267" v="31356" actId="1076"/>
          <ac:spMkLst>
            <pc:docMk/>
            <pc:sldMk cId="642359667" sldId="522"/>
            <ac:spMk id="2" creationId="{EBF8B49E-C716-FC43-841A-6FC605F8F528}"/>
          </ac:spMkLst>
        </pc:spChg>
        <pc:spChg chg="del mod">
          <ac:chgData name="Ananda Roy" userId="de6238209ec64cf7" providerId="LiveId" clId="{0E8F5E25-C90A-435F-A4E1-2E650A6D1227}" dt="2020-03-03T11:56:12.832" v="9329" actId="478"/>
          <ac:spMkLst>
            <pc:docMk/>
            <pc:sldMk cId="642359667" sldId="522"/>
            <ac:spMk id="3" creationId="{D92289F7-1E5E-5048-8CBF-822CC90BA437}"/>
          </ac:spMkLst>
        </pc:spChg>
        <pc:spChg chg="mod">
          <ac:chgData name="Ananda Roy" userId="de6238209ec64cf7" providerId="LiveId" clId="{0E8F5E25-C90A-435F-A4E1-2E650A6D1227}" dt="2020-03-10T07:07:58.847" v="36232" actId="20577"/>
          <ac:spMkLst>
            <pc:docMk/>
            <pc:sldMk cId="642359667" sldId="522"/>
            <ac:spMk id="4" creationId="{E1A2359F-ACAB-7145-8F75-4EADBF986B00}"/>
          </ac:spMkLst>
        </pc:spChg>
        <pc:spChg chg="mod">
          <ac:chgData name="Ananda Roy" userId="de6238209ec64cf7" providerId="LiveId" clId="{0E8F5E25-C90A-435F-A4E1-2E650A6D1227}" dt="2020-03-09T09:37:35.952" v="33636" actId="1076"/>
          <ac:spMkLst>
            <pc:docMk/>
            <pc:sldMk cId="642359667" sldId="522"/>
            <ac:spMk id="5" creationId="{01E2D709-C658-DB4D-A927-C6C43D6325A8}"/>
          </ac:spMkLst>
        </pc:spChg>
        <pc:picChg chg="add mod">
          <ac:chgData name="Ananda Roy" userId="de6238209ec64cf7" providerId="LiveId" clId="{0E8F5E25-C90A-435F-A4E1-2E650A6D1227}" dt="2020-03-10T07:09:00.188" v="36235" actId="1076"/>
          <ac:picMkLst>
            <pc:docMk/>
            <pc:sldMk cId="642359667" sldId="522"/>
            <ac:picMk id="6" creationId="{11F402BA-6EA8-48DB-A2DF-138FA4AEB443}"/>
          </ac:picMkLst>
        </pc:picChg>
      </pc:sldChg>
      <pc:sldChg chg="modSp add del">
        <pc:chgData name="Ananda Roy" userId="de6238209ec64cf7" providerId="LiveId" clId="{0E8F5E25-C90A-435F-A4E1-2E650A6D1227}" dt="2020-03-06T11:38:02.394" v="28696" actId="47"/>
        <pc:sldMkLst>
          <pc:docMk/>
          <pc:sldMk cId="2505853065" sldId="523"/>
        </pc:sldMkLst>
        <pc:spChg chg="mod">
          <ac:chgData name="Ananda Roy" userId="de6238209ec64cf7" providerId="LiveId" clId="{0E8F5E25-C90A-435F-A4E1-2E650A6D1227}" dt="2020-03-06T11:13:43.530" v="28423" actId="20577"/>
          <ac:spMkLst>
            <pc:docMk/>
            <pc:sldMk cId="2505853065" sldId="523"/>
            <ac:spMk id="4" creationId="{E1A2359F-ACAB-7145-8F75-4EADBF986B00}"/>
          </ac:spMkLst>
        </pc:spChg>
        <pc:spChg chg="mod">
          <ac:chgData name="Ananda Roy" userId="de6238209ec64cf7" providerId="LiveId" clId="{0E8F5E25-C90A-435F-A4E1-2E650A6D1227}" dt="2020-03-02T17:18:28.235" v="5134" actId="20577"/>
          <ac:spMkLst>
            <pc:docMk/>
            <pc:sldMk cId="2505853065" sldId="523"/>
            <ac:spMk id="14" creationId="{165666AC-8665-9C43-929E-E4FE7B32AEB6}"/>
          </ac:spMkLst>
        </pc:spChg>
      </pc:sldChg>
      <pc:sldChg chg="addSp delSp modSp add modAnim">
        <pc:chgData name="Ananda Roy" userId="de6238209ec64cf7" providerId="LiveId" clId="{0E8F5E25-C90A-435F-A4E1-2E650A6D1227}" dt="2020-03-09T09:42:03.346" v="33655"/>
        <pc:sldMkLst>
          <pc:docMk/>
          <pc:sldMk cId="3047739431" sldId="524"/>
        </pc:sldMkLst>
        <pc:spChg chg="del">
          <ac:chgData name="Ananda Roy" userId="de6238209ec64cf7" providerId="LiveId" clId="{0E8F5E25-C90A-435F-A4E1-2E650A6D1227}" dt="2020-03-09T08:08:41.191" v="32897" actId="478"/>
          <ac:spMkLst>
            <pc:docMk/>
            <pc:sldMk cId="3047739431" sldId="524"/>
            <ac:spMk id="2" creationId="{F60CC55A-8A8B-BE4B-A4DE-31DFA3F03B41}"/>
          </ac:spMkLst>
        </pc:spChg>
        <pc:spChg chg="add del mod">
          <ac:chgData name="Ananda Roy" userId="de6238209ec64cf7" providerId="LiveId" clId="{0E8F5E25-C90A-435F-A4E1-2E650A6D1227}" dt="2020-03-09T08:08:43.573" v="32898" actId="478"/>
          <ac:spMkLst>
            <pc:docMk/>
            <pc:sldMk cId="3047739431" sldId="524"/>
            <ac:spMk id="13" creationId="{C2EF7873-7C01-4064-81E5-59C049503ECB}"/>
          </ac:spMkLst>
        </pc:spChg>
        <pc:spChg chg="mod">
          <ac:chgData name="Ananda Roy" userId="de6238209ec64cf7" providerId="LiveId" clId="{0E8F5E25-C90A-435F-A4E1-2E650A6D1227}" dt="2020-03-09T09:41:58.897" v="33652" actId="164"/>
          <ac:spMkLst>
            <pc:docMk/>
            <pc:sldMk cId="3047739431" sldId="524"/>
            <ac:spMk id="31" creationId="{B96F2A7D-5277-BB4D-852A-14AB3711D455}"/>
          </ac:spMkLst>
        </pc:spChg>
        <pc:spChg chg="add">
          <ac:chgData name="Ananda Roy" userId="de6238209ec64cf7" providerId="LiveId" clId="{0E8F5E25-C90A-435F-A4E1-2E650A6D1227}" dt="2020-03-09T08:08:43.956" v="32899"/>
          <ac:spMkLst>
            <pc:docMk/>
            <pc:sldMk cId="3047739431" sldId="524"/>
            <ac:spMk id="45" creationId="{93B91A8A-E31B-48CD-B9BC-56C931BA8CE0}"/>
          </ac:spMkLst>
        </pc:spChg>
        <pc:grpChg chg="add mod">
          <ac:chgData name="Ananda Roy" userId="de6238209ec64cf7" providerId="LiveId" clId="{0E8F5E25-C90A-435F-A4E1-2E650A6D1227}" dt="2020-03-09T09:41:58.897" v="33652" actId="164"/>
          <ac:grpSpMkLst>
            <pc:docMk/>
            <pc:sldMk cId="3047739431" sldId="524"/>
            <ac:grpSpMk id="14" creationId="{2ACC0444-44E5-4301-95DD-066CCBE16BC6}"/>
          </ac:grpSpMkLst>
        </pc:grpChg>
        <pc:grpChg chg="mod">
          <ac:chgData name="Ananda Roy" userId="de6238209ec64cf7" providerId="LiveId" clId="{0E8F5E25-C90A-435F-A4E1-2E650A6D1227}" dt="2020-03-09T09:41:58.897" v="33652" actId="164"/>
          <ac:grpSpMkLst>
            <pc:docMk/>
            <pc:sldMk cId="3047739431" sldId="524"/>
            <ac:grpSpMk id="50" creationId="{05ADC4F2-7567-BA42-97F6-4F3EDAE4D9DE}"/>
          </ac:grpSpMkLst>
        </pc:grpChg>
        <pc:cxnChg chg="mod">
          <ac:chgData name="Ananda Roy" userId="de6238209ec64cf7" providerId="LiveId" clId="{0E8F5E25-C90A-435F-A4E1-2E650A6D1227}" dt="2020-03-09T09:41:58.897" v="33652" actId="164"/>
          <ac:cxnSpMkLst>
            <pc:docMk/>
            <pc:sldMk cId="3047739431" sldId="524"/>
            <ac:cxnSpMk id="32" creationId="{F0E2EEB5-6CE2-BC45-BD35-22D52277E143}"/>
          </ac:cxnSpMkLst>
        </pc:cxnChg>
      </pc:sldChg>
      <pc:sldChg chg="addSp delSp modSp add modAnim">
        <pc:chgData name="Ananda Roy" userId="de6238209ec64cf7" providerId="LiveId" clId="{0E8F5E25-C90A-435F-A4E1-2E650A6D1227}" dt="2020-03-10T09:20:09.738" v="36403" actId="207"/>
        <pc:sldMkLst>
          <pc:docMk/>
          <pc:sldMk cId="2778202017" sldId="525"/>
        </pc:sldMkLst>
        <pc:spChg chg="del">
          <ac:chgData name="Ananda Roy" userId="de6238209ec64cf7" providerId="LiveId" clId="{0E8F5E25-C90A-435F-A4E1-2E650A6D1227}" dt="2020-03-08T11:21:43.779" v="31888" actId="478"/>
          <ac:spMkLst>
            <pc:docMk/>
            <pc:sldMk cId="2778202017" sldId="525"/>
            <ac:spMk id="2" creationId="{F60CC55A-8A8B-BE4B-A4DE-31DFA3F03B41}"/>
          </ac:spMkLst>
        </pc:spChg>
        <pc:spChg chg="mod">
          <ac:chgData name="Ananda Roy" userId="de6238209ec64cf7" providerId="LiveId" clId="{0E8F5E25-C90A-435F-A4E1-2E650A6D1227}" dt="2020-03-10T09:20:09.738" v="36403" actId="207"/>
          <ac:spMkLst>
            <pc:docMk/>
            <pc:sldMk cId="2778202017" sldId="525"/>
            <ac:spMk id="3" creationId="{576B1661-A9FB-F94E-96C5-FD4A76189353}"/>
          </ac:spMkLst>
        </pc:spChg>
        <pc:spChg chg="add mod">
          <ac:chgData name="Ananda Roy" userId="de6238209ec64cf7" providerId="LiveId" clId="{0E8F5E25-C90A-435F-A4E1-2E650A6D1227}" dt="2020-03-08T10:49:34.867" v="31357" actId="164"/>
          <ac:spMkLst>
            <pc:docMk/>
            <pc:sldMk cId="2778202017" sldId="525"/>
            <ac:spMk id="4" creationId="{C1541397-FCF6-4E19-A901-861EABBD6676}"/>
          </ac:spMkLst>
        </pc:spChg>
        <pc:spChg chg="mod">
          <ac:chgData name="Ananda Roy" userId="de6238209ec64cf7" providerId="LiveId" clId="{0E8F5E25-C90A-435F-A4E1-2E650A6D1227}" dt="2020-03-08T11:29:37.779" v="31892" actId="1076"/>
          <ac:spMkLst>
            <pc:docMk/>
            <pc:sldMk cId="2778202017" sldId="525"/>
            <ac:spMk id="5" creationId="{FE4EAA39-1167-594F-99F3-893F10C6A3FE}"/>
          </ac:spMkLst>
        </pc:spChg>
        <pc:spChg chg="add del mod">
          <ac:chgData name="Ananda Roy" userId="de6238209ec64cf7" providerId="LiveId" clId="{0E8F5E25-C90A-435F-A4E1-2E650A6D1227}" dt="2020-03-08T11:21:47.953" v="31890" actId="478"/>
          <ac:spMkLst>
            <pc:docMk/>
            <pc:sldMk cId="2778202017" sldId="525"/>
            <ac:spMk id="11" creationId="{BC559958-8DC1-45EA-B7C4-4514223EEB63}"/>
          </ac:spMkLst>
        </pc:spChg>
        <pc:spChg chg="add mod">
          <ac:chgData name="Ananda Roy" userId="de6238209ec64cf7" providerId="LiveId" clId="{0E8F5E25-C90A-435F-A4E1-2E650A6D1227}" dt="2020-03-08T10:49:34.867" v="31357" actId="164"/>
          <ac:spMkLst>
            <pc:docMk/>
            <pc:sldMk cId="2778202017" sldId="525"/>
            <ac:spMk id="12" creationId="{C84174DA-EBA3-452B-A232-B0B96D1D4FCB}"/>
          </ac:spMkLst>
        </pc:spChg>
        <pc:spChg chg="add">
          <ac:chgData name="Ananda Roy" userId="de6238209ec64cf7" providerId="LiveId" clId="{0E8F5E25-C90A-435F-A4E1-2E650A6D1227}" dt="2020-03-08T11:21:45.469" v="31889"/>
          <ac:spMkLst>
            <pc:docMk/>
            <pc:sldMk cId="2778202017" sldId="525"/>
            <ac:spMk id="17" creationId="{AA155FF9-7962-4B69-93A3-63B8BDF8A8F8}"/>
          </ac:spMkLst>
        </pc:spChg>
        <pc:grpChg chg="add mod">
          <ac:chgData name="Ananda Roy" userId="de6238209ec64cf7" providerId="LiveId" clId="{0E8F5E25-C90A-435F-A4E1-2E650A6D1227}" dt="2020-03-08T10:49:38.451" v="31358" actId="164"/>
          <ac:grpSpMkLst>
            <pc:docMk/>
            <pc:sldMk cId="2778202017" sldId="525"/>
            <ac:grpSpMk id="6" creationId="{E46CD930-413E-48B6-A22E-4658FFF1A780}"/>
          </ac:grpSpMkLst>
        </pc:grpChg>
        <pc:grpChg chg="add mod">
          <ac:chgData name="Ananda Roy" userId="de6238209ec64cf7" providerId="LiveId" clId="{0E8F5E25-C90A-435F-A4E1-2E650A6D1227}" dt="2020-03-08T10:49:38.451" v="31358" actId="164"/>
          <ac:grpSpMkLst>
            <pc:docMk/>
            <pc:sldMk cId="2778202017" sldId="525"/>
            <ac:grpSpMk id="8" creationId="{E88AC90D-0B36-4E11-9708-32B6CAEB92DD}"/>
          </ac:grpSpMkLst>
        </pc:grpChg>
        <pc:picChg chg="mod">
          <ac:chgData name="Ananda Roy" userId="de6238209ec64cf7" providerId="LiveId" clId="{0E8F5E25-C90A-435F-A4E1-2E650A6D1227}" dt="2020-03-08T10:49:38.451" v="31358" actId="164"/>
          <ac:picMkLst>
            <pc:docMk/>
            <pc:sldMk cId="2778202017" sldId="525"/>
            <ac:picMk id="13" creationId="{87577A08-9DA6-0C4F-8B4B-03527314A3DC}"/>
          </ac:picMkLst>
        </pc:picChg>
        <pc:cxnChg chg="add del mod">
          <ac:chgData name="Ananda Roy" userId="de6238209ec64cf7" providerId="LiveId" clId="{0E8F5E25-C90A-435F-A4E1-2E650A6D1227}" dt="2020-03-03T16:57:19.732" v="9460" actId="478"/>
          <ac:cxnSpMkLst>
            <pc:docMk/>
            <pc:sldMk cId="2778202017" sldId="525"/>
            <ac:cxnSpMk id="8" creationId="{ADEEC25A-4311-4394-A01D-F7C5E0930E02}"/>
          </ac:cxnSpMkLst>
        </pc:cxnChg>
        <pc:cxnChg chg="add mod">
          <ac:chgData name="Ananda Roy" userId="de6238209ec64cf7" providerId="LiveId" clId="{0E8F5E25-C90A-435F-A4E1-2E650A6D1227}" dt="2020-03-08T10:49:34.867" v="31357" actId="164"/>
          <ac:cxnSpMkLst>
            <pc:docMk/>
            <pc:sldMk cId="2778202017" sldId="525"/>
            <ac:cxnSpMk id="10" creationId="{C07730A1-11EB-46AD-B180-89EB18654D9E}"/>
          </ac:cxnSpMkLst>
        </pc:cxnChg>
        <pc:cxnChg chg="add mod">
          <ac:chgData name="Ananda Roy" userId="de6238209ec64cf7" providerId="LiveId" clId="{0E8F5E25-C90A-435F-A4E1-2E650A6D1227}" dt="2020-03-09T12:28:37.568" v="33937" actId="1038"/>
          <ac:cxnSpMkLst>
            <pc:docMk/>
            <pc:sldMk cId="2778202017" sldId="525"/>
            <ac:cxnSpMk id="14" creationId="{B3BFBB0E-C29A-4C55-A2A9-CCF33639603F}"/>
          </ac:cxnSpMkLst>
        </pc:cxnChg>
        <pc:cxnChg chg="add mod">
          <ac:chgData name="Ananda Roy" userId="de6238209ec64cf7" providerId="LiveId" clId="{0E8F5E25-C90A-435F-A4E1-2E650A6D1227}" dt="2020-03-08T10:49:34.867" v="31357" actId="164"/>
          <ac:cxnSpMkLst>
            <pc:docMk/>
            <pc:sldMk cId="2778202017" sldId="525"/>
            <ac:cxnSpMk id="16" creationId="{390CEC78-22FA-44F5-AA66-3FF3362A2336}"/>
          </ac:cxnSpMkLst>
        </pc:cxnChg>
      </pc:sldChg>
      <pc:sldChg chg="addSp delSp modSp add modTransition modAnim">
        <pc:chgData name="Ananda Roy" userId="de6238209ec64cf7" providerId="LiveId" clId="{0E8F5E25-C90A-435F-A4E1-2E650A6D1227}" dt="2020-03-10T06:45:19.819" v="36162"/>
        <pc:sldMkLst>
          <pc:docMk/>
          <pc:sldMk cId="2174468158" sldId="526"/>
        </pc:sldMkLst>
        <pc:spChg chg="mod">
          <ac:chgData name="Ananda Roy" userId="de6238209ec64cf7" providerId="LiveId" clId="{0E8F5E25-C90A-435F-A4E1-2E650A6D1227}" dt="2020-03-08T11:21:36.754" v="31887" actId="1076"/>
          <ac:spMkLst>
            <pc:docMk/>
            <pc:sldMk cId="2174468158" sldId="526"/>
            <ac:spMk id="2" creationId="{F60CC55A-8A8B-BE4B-A4DE-31DFA3F03B41}"/>
          </ac:spMkLst>
        </pc:spChg>
        <pc:spChg chg="mod">
          <ac:chgData name="Ananda Roy" userId="de6238209ec64cf7" providerId="LiveId" clId="{0E8F5E25-C90A-435F-A4E1-2E650A6D1227}" dt="2020-03-08T11:21:24.648" v="31884" actId="1076"/>
          <ac:spMkLst>
            <pc:docMk/>
            <pc:sldMk cId="2174468158" sldId="526"/>
            <ac:spMk id="3" creationId="{576B1661-A9FB-F94E-96C5-FD4A76189353}"/>
          </ac:spMkLst>
        </pc:spChg>
        <pc:spChg chg="mod">
          <ac:chgData name="Ananda Roy" userId="de6238209ec64cf7" providerId="LiveId" clId="{0E8F5E25-C90A-435F-A4E1-2E650A6D1227}" dt="2020-03-09T18:02:27.169" v="34041" actId="1076"/>
          <ac:spMkLst>
            <pc:docMk/>
            <pc:sldMk cId="2174468158" sldId="526"/>
            <ac:spMk id="7" creationId="{D6C7D4BE-A53C-4444-9DD7-FB496EC91D6E}"/>
          </ac:spMkLst>
        </pc:spChg>
        <pc:spChg chg="add mod">
          <ac:chgData name="Ananda Roy" userId="de6238209ec64cf7" providerId="LiveId" clId="{0E8F5E25-C90A-435F-A4E1-2E650A6D1227}" dt="2020-03-08T10:42:55.413" v="31186" actId="1076"/>
          <ac:spMkLst>
            <pc:docMk/>
            <pc:sldMk cId="2174468158" sldId="526"/>
            <ac:spMk id="8" creationId="{246879BC-A7E1-46F3-8DA6-EC7EBFE1692F}"/>
          </ac:spMkLst>
        </pc:spChg>
        <pc:picChg chg="del">
          <ac:chgData name="Ananda Roy" userId="de6238209ec64cf7" providerId="LiveId" clId="{0E8F5E25-C90A-435F-A4E1-2E650A6D1227}" dt="2020-03-08T11:19:18.708" v="31874" actId="478"/>
          <ac:picMkLst>
            <pc:docMk/>
            <pc:sldMk cId="2174468158" sldId="526"/>
            <ac:picMk id="6" creationId="{05788B18-1811-0242-AB2D-DFEAB60976BA}"/>
          </ac:picMkLst>
        </pc:picChg>
        <pc:picChg chg="add del mod ord">
          <ac:chgData name="Ananda Roy" userId="de6238209ec64cf7" providerId="LiveId" clId="{0E8F5E25-C90A-435F-A4E1-2E650A6D1227}" dt="2020-03-08T11:21:10.779" v="31879" actId="478"/>
          <ac:picMkLst>
            <pc:docMk/>
            <pc:sldMk cId="2174468158" sldId="526"/>
            <ac:picMk id="9" creationId="{39CE58A8-FE22-41EB-A1F4-A3E1A3DC55AE}"/>
          </ac:picMkLst>
        </pc:picChg>
        <pc:picChg chg="add mod">
          <ac:chgData name="Ananda Roy" userId="de6238209ec64cf7" providerId="LiveId" clId="{0E8F5E25-C90A-435F-A4E1-2E650A6D1227}" dt="2020-03-08T11:21:19.369" v="31883" actId="1076"/>
          <ac:picMkLst>
            <pc:docMk/>
            <pc:sldMk cId="2174468158" sldId="526"/>
            <ac:picMk id="11" creationId="{74092B81-FCDE-415B-8D3F-14E5E56CC522}"/>
          </ac:picMkLst>
        </pc:picChg>
      </pc:sldChg>
      <pc:sldChg chg="addSp delSp modSp add del">
        <pc:chgData name="Ananda Roy" userId="de6238209ec64cf7" providerId="LiveId" clId="{0E8F5E25-C90A-435F-A4E1-2E650A6D1227}" dt="2020-03-06T11:03:11.584" v="28230" actId="47"/>
        <pc:sldMkLst>
          <pc:docMk/>
          <pc:sldMk cId="1844155581" sldId="527"/>
        </pc:sldMkLst>
        <pc:spChg chg="mod">
          <ac:chgData name="Ananda Roy" userId="de6238209ec64cf7" providerId="LiveId" clId="{0E8F5E25-C90A-435F-A4E1-2E650A6D1227}" dt="2020-03-06T11:01:24.972" v="28121" actId="1076"/>
          <ac:spMkLst>
            <pc:docMk/>
            <pc:sldMk cId="1844155581" sldId="527"/>
            <ac:spMk id="2" creationId="{5CE01C05-49CC-424A-A45C-FDF0680C3902}"/>
          </ac:spMkLst>
        </pc:spChg>
        <pc:spChg chg="mod">
          <ac:chgData name="Ananda Roy" userId="de6238209ec64cf7" providerId="LiveId" clId="{0E8F5E25-C90A-435F-A4E1-2E650A6D1227}" dt="2020-03-06T11:01:59.786" v="28149" actId="20577"/>
          <ac:spMkLst>
            <pc:docMk/>
            <pc:sldMk cId="1844155581" sldId="527"/>
            <ac:spMk id="3" creationId="{7888C3BA-AC0C-7944-9B94-82483570DB6C}"/>
          </ac:spMkLst>
        </pc:spChg>
        <pc:spChg chg="mod">
          <ac:chgData name="Ananda Roy" userId="de6238209ec64cf7" providerId="LiveId" clId="{0E8F5E25-C90A-435F-A4E1-2E650A6D1227}" dt="2020-03-06T10:19:41.912" v="28078" actId="20577"/>
          <ac:spMkLst>
            <pc:docMk/>
            <pc:sldMk cId="1844155581" sldId="527"/>
            <ac:spMk id="98" creationId="{31ECD2EC-45F2-7845-9D7C-52D6BEC3116E}"/>
          </ac:spMkLst>
        </pc:spChg>
        <pc:grpChg chg="del">
          <ac:chgData name="Ananda Roy" userId="de6238209ec64cf7" providerId="LiveId" clId="{0E8F5E25-C90A-435F-A4E1-2E650A6D1227}" dt="2020-03-06T10:20:40.519" v="28080" actId="478"/>
          <ac:grpSpMkLst>
            <pc:docMk/>
            <pc:sldMk cId="1844155581" sldId="527"/>
            <ac:grpSpMk id="7" creationId="{065C25F4-D42A-5144-859C-A8FB45A84B5A}"/>
          </ac:grpSpMkLst>
        </pc:grpChg>
        <pc:picChg chg="add mod">
          <ac:chgData name="Ananda Roy" userId="de6238209ec64cf7" providerId="LiveId" clId="{0E8F5E25-C90A-435F-A4E1-2E650A6D1227}" dt="2020-03-06T11:01:41.654" v="28123" actId="1076"/>
          <ac:picMkLst>
            <pc:docMk/>
            <pc:sldMk cId="1844155581" sldId="527"/>
            <ac:picMk id="11" creationId="{3B5FCFC4-9D4D-4B4A-A54E-F531358D7A06}"/>
          </ac:picMkLst>
        </pc:picChg>
      </pc:sldChg>
      <pc:sldChg chg="addSp delSp modSp add ord modAnim">
        <pc:chgData name="Ananda Roy" userId="de6238209ec64cf7" providerId="LiveId" clId="{0E8F5E25-C90A-435F-A4E1-2E650A6D1227}" dt="2020-03-09T20:46:31.262" v="34682"/>
        <pc:sldMkLst>
          <pc:docMk/>
          <pc:sldMk cId="1466107851" sldId="647"/>
        </pc:sldMkLst>
        <pc:spChg chg="mod">
          <ac:chgData name="Ananda Roy" userId="de6238209ec64cf7" providerId="LiveId" clId="{0E8F5E25-C90A-435F-A4E1-2E650A6D1227}" dt="2020-03-06T14:39:00.284" v="28915" actId="1076"/>
          <ac:spMkLst>
            <pc:docMk/>
            <pc:sldMk cId="1466107851" sldId="647"/>
            <ac:spMk id="2" creationId="{47251919-6BC9-414E-8C4C-08BA08024D00}"/>
          </ac:spMkLst>
        </pc:spChg>
        <pc:spChg chg="mod">
          <ac:chgData name="Ananda Roy" userId="de6238209ec64cf7" providerId="LiveId" clId="{0E8F5E25-C90A-435F-A4E1-2E650A6D1227}" dt="2020-03-06T10:17:58.957" v="28077" actId="27636"/>
          <ac:spMkLst>
            <pc:docMk/>
            <pc:sldMk cId="1466107851" sldId="647"/>
            <ac:spMk id="3" creationId="{0C934D5E-A187-334E-89AE-8F6DAE46267D}"/>
          </ac:spMkLst>
        </pc:spChg>
        <pc:spChg chg="mod topLvl">
          <ac:chgData name="Ananda Roy" userId="de6238209ec64cf7" providerId="LiveId" clId="{0E8F5E25-C90A-435F-A4E1-2E650A6D1227}" dt="2020-03-05T17:37:27.434" v="25578" actId="164"/>
          <ac:spMkLst>
            <pc:docMk/>
            <pc:sldMk cId="1466107851" sldId="647"/>
            <ac:spMk id="9" creationId="{1C602A29-DB36-984E-85F5-267BA526ABD5}"/>
          </ac:spMkLst>
        </pc:spChg>
        <pc:spChg chg="del mod topLvl">
          <ac:chgData name="Ananda Roy" userId="de6238209ec64cf7" providerId="LiveId" clId="{0E8F5E25-C90A-435F-A4E1-2E650A6D1227}" dt="2020-03-05T17:33:18.127" v="25529" actId="478"/>
          <ac:spMkLst>
            <pc:docMk/>
            <pc:sldMk cId="1466107851" sldId="647"/>
            <ac:spMk id="10" creationId="{7A92FB63-4AE7-5248-8912-C3297CD172E4}"/>
          </ac:spMkLst>
        </pc:spChg>
        <pc:spChg chg="add mod">
          <ac:chgData name="Ananda Roy" userId="de6238209ec64cf7" providerId="LiveId" clId="{0E8F5E25-C90A-435F-A4E1-2E650A6D1227}" dt="2020-03-09T20:46:09.983" v="34681" actId="14861"/>
          <ac:spMkLst>
            <pc:docMk/>
            <pc:sldMk cId="1466107851" sldId="647"/>
            <ac:spMk id="12" creationId="{7B0493A2-5092-4F89-8F4F-5CCC96F53D2B}"/>
          </ac:spMkLst>
        </pc:spChg>
        <pc:spChg chg="mod">
          <ac:chgData name="Ananda Roy" userId="de6238209ec64cf7" providerId="LiveId" clId="{0E8F5E25-C90A-435F-A4E1-2E650A6D1227}" dt="2020-03-06T09:55:44.200" v="28024" actId="1076"/>
          <ac:spMkLst>
            <pc:docMk/>
            <pc:sldMk cId="1466107851" sldId="647"/>
            <ac:spMk id="16" creationId="{9FA610E0-CD85-1C4C-8283-E3198E0C6EE2}"/>
          </ac:spMkLst>
        </pc:spChg>
        <pc:spChg chg="add mod">
          <ac:chgData name="Ananda Roy" userId="de6238209ec64cf7" providerId="LiveId" clId="{0E8F5E25-C90A-435F-A4E1-2E650A6D1227}" dt="2020-03-05T17:30:49.805" v="25498" actId="164"/>
          <ac:spMkLst>
            <pc:docMk/>
            <pc:sldMk cId="1466107851" sldId="647"/>
            <ac:spMk id="17" creationId="{6F141D61-043A-4AFD-84D8-175BB73F2891}"/>
          </ac:spMkLst>
        </pc:spChg>
        <pc:spChg chg="del">
          <ac:chgData name="Ananda Roy" userId="de6238209ec64cf7" providerId="LiveId" clId="{0E8F5E25-C90A-435F-A4E1-2E650A6D1227}" dt="2020-03-05T17:31:05.065" v="25499" actId="478"/>
          <ac:spMkLst>
            <pc:docMk/>
            <pc:sldMk cId="1466107851" sldId="647"/>
            <ac:spMk id="21" creationId="{CC54E08E-01B3-42AE-A61D-354A5BE900FE}"/>
          </ac:spMkLst>
        </pc:spChg>
        <pc:spChg chg="del mod">
          <ac:chgData name="Ananda Roy" userId="de6238209ec64cf7" providerId="LiveId" clId="{0E8F5E25-C90A-435F-A4E1-2E650A6D1227}" dt="2020-03-05T17:28:44.570" v="25481" actId="478"/>
          <ac:spMkLst>
            <pc:docMk/>
            <pc:sldMk cId="1466107851" sldId="647"/>
            <ac:spMk id="23" creationId="{7386D8CD-AD05-4ACD-8F7C-586B6AE3A8A4}"/>
          </ac:spMkLst>
        </pc:spChg>
        <pc:spChg chg="del">
          <ac:chgData name="Ananda Roy" userId="de6238209ec64cf7" providerId="LiveId" clId="{0E8F5E25-C90A-435F-A4E1-2E650A6D1227}" dt="2020-03-05T17:28:46.865" v="25482" actId="478"/>
          <ac:spMkLst>
            <pc:docMk/>
            <pc:sldMk cId="1466107851" sldId="647"/>
            <ac:spMk id="24" creationId="{353A892F-B9F5-497D-B8A3-917820965423}"/>
          </ac:spMkLst>
        </pc:spChg>
        <pc:spChg chg="del">
          <ac:chgData name="Ananda Roy" userId="de6238209ec64cf7" providerId="LiveId" clId="{0E8F5E25-C90A-435F-A4E1-2E650A6D1227}" dt="2020-03-05T17:28:39.020" v="25478" actId="478"/>
          <ac:spMkLst>
            <pc:docMk/>
            <pc:sldMk cId="1466107851" sldId="647"/>
            <ac:spMk id="25" creationId="{5B8C376B-E831-4245-B5C6-EF4C36D6C4D4}"/>
          </ac:spMkLst>
        </pc:spChg>
        <pc:spChg chg="del">
          <ac:chgData name="Ananda Roy" userId="de6238209ec64cf7" providerId="LiveId" clId="{0E8F5E25-C90A-435F-A4E1-2E650A6D1227}" dt="2020-03-05T17:30:08.551" v="25489" actId="478"/>
          <ac:spMkLst>
            <pc:docMk/>
            <pc:sldMk cId="1466107851" sldId="647"/>
            <ac:spMk id="39" creationId="{245DB44A-49DF-4732-9718-84679210991E}"/>
          </ac:spMkLst>
        </pc:spChg>
        <pc:spChg chg="del">
          <ac:chgData name="Ananda Roy" userId="de6238209ec64cf7" providerId="LiveId" clId="{0E8F5E25-C90A-435F-A4E1-2E650A6D1227}" dt="2020-03-05T17:30:18.524" v="25493" actId="478"/>
          <ac:spMkLst>
            <pc:docMk/>
            <pc:sldMk cId="1466107851" sldId="647"/>
            <ac:spMk id="46" creationId="{297B1549-6420-4C7C-8324-50853F6A3BF7}"/>
          </ac:spMkLst>
        </pc:spChg>
        <pc:spChg chg="del topLvl">
          <ac:chgData name="Ananda Roy" userId="de6238209ec64cf7" providerId="LiveId" clId="{0E8F5E25-C90A-435F-A4E1-2E650A6D1227}" dt="2020-03-05T17:30:24.178" v="25495" actId="478"/>
          <ac:spMkLst>
            <pc:docMk/>
            <pc:sldMk cId="1466107851" sldId="647"/>
            <ac:spMk id="47" creationId="{91D37AE3-2815-4686-BA05-433BED0F72B4}"/>
          </ac:spMkLst>
        </pc:spChg>
        <pc:spChg chg="del topLvl">
          <ac:chgData name="Ananda Roy" userId="de6238209ec64cf7" providerId="LiveId" clId="{0E8F5E25-C90A-435F-A4E1-2E650A6D1227}" dt="2020-03-05T17:30:30.754" v="25497" actId="478"/>
          <ac:spMkLst>
            <pc:docMk/>
            <pc:sldMk cId="1466107851" sldId="647"/>
            <ac:spMk id="49" creationId="{272512BB-255E-4495-8C8E-E81BBA785097}"/>
          </ac:spMkLst>
        </pc:spChg>
        <pc:grpChg chg="add del mod">
          <ac:chgData name="Ananda Roy" userId="de6238209ec64cf7" providerId="LiveId" clId="{0E8F5E25-C90A-435F-A4E1-2E650A6D1227}" dt="2020-03-05T17:31:15.145" v="25500" actId="478"/>
          <ac:grpSpMkLst>
            <pc:docMk/>
            <pc:sldMk cId="1466107851" sldId="647"/>
            <ac:grpSpMk id="4" creationId="{091D0837-A32C-4DB3-8598-85565B9FD899}"/>
          </ac:grpSpMkLst>
        </pc:grpChg>
        <pc:grpChg chg="del">
          <ac:chgData name="Ananda Roy" userId="de6238209ec64cf7" providerId="LiveId" clId="{0E8F5E25-C90A-435F-A4E1-2E650A6D1227}" dt="2020-03-05T17:33:18.127" v="25529" actId="478"/>
          <ac:grpSpMkLst>
            <pc:docMk/>
            <pc:sldMk cId="1466107851" sldId="647"/>
            <ac:grpSpMk id="12" creationId="{53B511E9-F888-1241-8E42-9DD4057097D1}"/>
          </ac:grpSpMkLst>
        </pc:grpChg>
        <pc:grpChg chg="add del mod">
          <ac:chgData name="Ananda Roy" userId="de6238209ec64cf7" providerId="LiveId" clId="{0E8F5E25-C90A-435F-A4E1-2E650A6D1227}" dt="2020-03-05T17:31:17.027" v="25501" actId="478"/>
          <ac:grpSpMkLst>
            <pc:docMk/>
            <pc:sldMk cId="1466107851" sldId="647"/>
            <ac:grpSpMk id="18" creationId="{7859BCCB-6D3D-4E85-A0F3-5CF1C6164D23}"/>
          </ac:grpSpMkLst>
        </pc:grpChg>
        <pc:grpChg chg="del">
          <ac:chgData name="Ananda Roy" userId="de6238209ec64cf7" providerId="LiveId" clId="{0E8F5E25-C90A-435F-A4E1-2E650A6D1227}" dt="2020-03-05T17:28:56.621" v="25484" actId="478"/>
          <ac:grpSpMkLst>
            <pc:docMk/>
            <pc:sldMk cId="1466107851" sldId="647"/>
            <ac:grpSpMk id="22" creationId="{76912C31-FC0C-4697-A8C1-CAB80C39C08B}"/>
          </ac:grpSpMkLst>
        </pc:grpChg>
        <pc:grpChg chg="add del">
          <ac:chgData name="Ananda Roy" userId="de6238209ec64cf7" providerId="LiveId" clId="{0E8F5E25-C90A-435F-A4E1-2E650A6D1227}" dt="2020-03-05T17:30:12.827" v="25491" actId="478"/>
          <ac:grpSpMkLst>
            <pc:docMk/>
            <pc:sldMk cId="1466107851" sldId="647"/>
            <ac:grpSpMk id="36" creationId="{A63F1BE0-3158-44C3-9221-99117960C8E8}"/>
          </ac:grpSpMkLst>
        </pc:grpChg>
        <pc:grpChg chg="del topLvl">
          <ac:chgData name="Ananda Roy" userId="de6238209ec64cf7" providerId="LiveId" clId="{0E8F5E25-C90A-435F-A4E1-2E650A6D1227}" dt="2020-03-05T17:30:24.178" v="25495" actId="478"/>
          <ac:grpSpMkLst>
            <pc:docMk/>
            <pc:sldMk cId="1466107851" sldId="647"/>
            <ac:grpSpMk id="37" creationId="{410C0E52-AEF3-480A-8812-92163E02EEEC}"/>
          </ac:grpSpMkLst>
        </pc:grpChg>
        <pc:grpChg chg="del">
          <ac:chgData name="Ananda Roy" userId="de6238209ec64cf7" providerId="LiveId" clId="{0E8F5E25-C90A-435F-A4E1-2E650A6D1227}" dt="2020-03-05T17:30:08.551" v="25489" actId="478"/>
          <ac:grpSpMkLst>
            <pc:docMk/>
            <pc:sldMk cId="1466107851" sldId="647"/>
            <ac:grpSpMk id="38" creationId="{B41CE561-1BD0-44A8-B603-E043012A384E}"/>
          </ac:grpSpMkLst>
        </pc:grpChg>
        <pc:grpChg chg="del">
          <ac:chgData name="Ananda Roy" userId="de6238209ec64cf7" providerId="LiveId" clId="{0E8F5E25-C90A-435F-A4E1-2E650A6D1227}" dt="2020-03-05T17:30:10.673" v="25490" actId="478"/>
          <ac:grpSpMkLst>
            <pc:docMk/>
            <pc:sldMk cId="1466107851" sldId="647"/>
            <ac:grpSpMk id="40" creationId="{A4B38024-D1AA-4A46-86A2-A483BB9FAD27}"/>
          </ac:grpSpMkLst>
        </pc:grpChg>
        <pc:grpChg chg="del mod topLvl">
          <ac:chgData name="Ananda Roy" userId="de6238209ec64cf7" providerId="LiveId" clId="{0E8F5E25-C90A-435F-A4E1-2E650A6D1227}" dt="2020-03-05T17:30:30.754" v="25497" actId="478"/>
          <ac:grpSpMkLst>
            <pc:docMk/>
            <pc:sldMk cId="1466107851" sldId="647"/>
            <ac:grpSpMk id="43" creationId="{9612879B-A978-4E80-9429-054AFA077932}"/>
          </ac:grpSpMkLst>
        </pc:grpChg>
        <pc:grpChg chg="del topLvl">
          <ac:chgData name="Ananda Roy" userId="de6238209ec64cf7" providerId="LiveId" clId="{0E8F5E25-C90A-435F-A4E1-2E650A6D1227}" dt="2020-03-05T17:31:18.307" v="25502" actId="478"/>
          <ac:grpSpMkLst>
            <pc:docMk/>
            <pc:sldMk cId="1466107851" sldId="647"/>
            <ac:grpSpMk id="48" creationId="{212163C7-8F2C-4ACB-AB1B-DB5D5AF9C33E}"/>
          </ac:grpSpMkLst>
        </pc:grpChg>
        <pc:grpChg chg="add mod">
          <ac:chgData name="Ananda Roy" userId="de6238209ec64cf7" providerId="LiveId" clId="{0E8F5E25-C90A-435F-A4E1-2E650A6D1227}" dt="2020-03-05T17:32:19.204" v="25517" actId="164"/>
          <ac:grpSpMkLst>
            <pc:docMk/>
            <pc:sldMk cId="1466107851" sldId="647"/>
            <ac:grpSpMk id="65" creationId="{E735C766-BD3C-4EF3-AFB0-7CCF7B32708C}"/>
          </ac:grpSpMkLst>
        </pc:grpChg>
        <pc:grpChg chg="add del mod">
          <ac:chgData name="Ananda Roy" userId="de6238209ec64cf7" providerId="LiveId" clId="{0E8F5E25-C90A-435F-A4E1-2E650A6D1227}" dt="2020-03-05T17:32:27.504" v="25518" actId="478"/>
          <ac:grpSpMkLst>
            <pc:docMk/>
            <pc:sldMk cId="1466107851" sldId="647"/>
            <ac:grpSpMk id="70" creationId="{A77F2F86-E4FB-4B07-8179-151785793C46}"/>
          </ac:grpSpMkLst>
        </pc:grpChg>
        <pc:grpChg chg="add mod">
          <ac:chgData name="Ananda Roy" userId="de6238209ec64cf7" providerId="LiveId" clId="{0E8F5E25-C90A-435F-A4E1-2E650A6D1227}" dt="2020-03-05T17:37:27.434" v="25578" actId="164"/>
          <ac:grpSpMkLst>
            <pc:docMk/>
            <pc:sldMk cId="1466107851" sldId="647"/>
            <ac:grpSpMk id="73" creationId="{A7DF8768-74C4-4398-9ACC-222494B30C9C}"/>
          </ac:grpSpMkLst>
        </pc:grpChg>
        <pc:picChg chg="del">
          <ac:chgData name="Ananda Roy" userId="de6238209ec64cf7" providerId="LiveId" clId="{0E8F5E25-C90A-435F-A4E1-2E650A6D1227}" dt="2020-03-05T17:27:26.731" v="25470" actId="478"/>
          <ac:picMkLst>
            <pc:docMk/>
            <pc:sldMk cId="1466107851" sldId="647"/>
            <ac:picMk id="5" creationId="{28C22542-726D-B944-8D41-BBF2328902F6}"/>
          </ac:picMkLst>
        </pc:picChg>
        <pc:picChg chg="del">
          <ac:chgData name="Ananda Roy" userId="de6238209ec64cf7" providerId="LiveId" clId="{0E8F5E25-C90A-435F-A4E1-2E650A6D1227}" dt="2020-03-05T17:27:26.731" v="25470" actId="478"/>
          <ac:picMkLst>
            <pc:docMk/>
            <pc:sldMk cId="1466107851" sldId="647"/>
            <ac:picMk id="6" creationId="{08353E43-5ECA-5246-BF95-06CF87D6C768}"/>
          </ac:picMkLst>
        </pc:picChg>
        <pc:picChg chg="del">
          <ac:chgData name="Ananda Roy" userId="de6238209ec64cf7" providerId="LiveId" clId="{0E8F5E25-C90A-435F-A4E1-2E650A6D1227}" dt="2020-03-05T17:27:26.731" v="25470" actId="478"/>
          <ac:picMkLst>
            <pc:docMk/>
            <pc:sldMk cId="1466107851" sldId="647"/>
            <ac:picMk id="7" creationId="{38E56637-3BE9-1047-AFDE-0AB8EB66C1AA}"/>
          </ac:picMkLst>
        </pc:picChg>
        <pc:picChg chg="del">
          <ac:chgData name="Ananda Roy" userId="de6238209ec64cf7" providerId="LiveId" clId="{0E8F5E25-C90A-435F-A4E1-2E650A6D1227}" dt="2020-03-05T17:27:07.165" v="25469" actId="478"/>
          <ac:picMkLst>
            <pc:docMk/>
            <pc:sldMk cId="1466107851" sldId="647"/>
            <ac:picMk id="8" creationId="{486C7EA5-C9C8-7F40-9200-A401AA1BD57F}"/>
          </ac:picMkLst>
        </pc:picChg>
        <pc:picChg chg="add mod">
          <ac:chgData name="Ananda Roy" userId="de6238209ec64cf7" providerId="LiveId" clId="{0E8F5E25-C90A-435F-A4E1-2E650A6D1227}" dt="2020-03-05T17:30:49.805" v="25498" actId="164"/>
          <ac:picMkLst>
            <pc:docMk/>
            <pc:sldMk cId="1466107851" sldId="647"/>
            <ac:picMk id="14" creationId="{36F2E089-BE63-46FC-BE46-6416E4FD7499}"/>
          </ac:picMkLst>
        </pc:picChg>
        <pc:picChg chg="add mod">
          <ac:chgData name="Ananda Roy" userId="de6238209ec64cf7" providerId="LiveId" clId="{0E8F5E25-C90A-435F-A4E1-2E650A6D1227}" dt="2020-03-05T17:37:27.434" v="25578" actId="164"/>
          <ac:picMkLst>
            <pc:docMk/>
            <pc:sldMk cId="1466107851" sldId="647"/>
            <ac:picMk id="58" creationId="{8743CE90-A4C2-4EF8-91EF-55D946F8DF39}"/>
          </ac:picMkLst>
        </pc:picChg>
        <pc:picChg chg="add mod">
          <ac:chgData name="Ananda Roy" userId="de6238209ec64cf7" providerId="LiveId" clId="{0E8F5E25-C90A-435F-A4E1-2E650A6D1227}" dt="2020-03-05T17:37:27.434" v="25578" actId="164"/>
          <ac:picMkLst>
            <pc:docMk/>
            <pc:sldMk cId="1466107851" sldId="647"/>
            <ac:picMk id="60" creationId="{94FA7542-0D99-409E-B9AB-61E4AD4EB2B2}"/>
          </ac:picMkLst>
        </pc:picChg>
        <pc:picChg chg="add mod">
          <ac:chgData name="Ananda Roy" userId="de6238209ec64cf7" providerId="LiveId" clId="{0E8F5E25-C90A-435F-A4E1-2E650A6D1227}" dt="2020-03-05T17:37:27.434" v="25578" actId="164"/>
          <ac:picMkLst>
            <pc:docMk/>
            <pc:sldMk cId="1466107851" sldId="647"/>
            <ac:picMk id="62" creationId="{A0F5078D-2A3A-4D41-8739-943DD6D3B6F6}"/>
          </ac:picMkLst>
        </pc:picChg>
        <pc:picChg chg="add mod">
          <ac:chgData name="Ananda Roy" userId="de6238209ec64cf7" providerId="LiveId" clId="{0E8F5E25-C90A-435F-A4E1-2E650A6D1227}" dt="2020-03-05T17:37:27.434" v="25578" actId="164"/>
          <ac:picMkLst>
            <pc:docMk/>
            <pc:sldMk cId="1466107851" sldId="647"/>
            <ac:picMk id="72" creationId="{58AC5CD5-EA1A-46B9-8463-A914B6657C83}"/>
          </ac:picMkLst>
        </pc:picChg>
        <pc:cxnChg chg="add mod">
          <ac:chgData name="Ananda Roy" userId="de6238209ec64cf7" providerId="LiveId" clId="{0E8F5E25-C90A-435F-A4E1-2E650A6D1227}" dt="2020-03-05T17:30:49.805" v="25498" actId="164"/>
          <ac:cxnSpMkLst>
            <pc:docMk/>
            <pc:sldMk cId="1466107851" sldId="647"/>
            <ac:cxnSpMk id="13" creationId="{66DBAF2C-5277-4E0F-B42B-EE450D752A94}"/>
          </ac:cxnSpMkLst>
        </pc:cxnChg>
        <pc:cxnChg chg="del mod">
          <ac:chgData name="Ananda Roy" userId="de6238209ec64cf7" providerId="LiveId" clId="{0E8F5E25-C90A-435F-A4E1-2E650A6D1227}" dt="2020-03-05T17:28:41.132" v="25479" actId="478"/>
          <ac:cxnSpMkLst>
            <pc:docMk/>
            <pc:sldMk cId="1466107851" sldId="647"/>
            <ac:cxnSpMk id="26" creationId="{C2966C56-0421-4248-9658-62745C1FB0C7}"/>
          </ac:cxnSpMkLst>
        </pc:cxnChg>
        <pc:cxnChg chg="del">
          <ac:chgData name="Ananda Roy" userId="de6238209ec64cf7" providerId="LiveId" clId="{0E8F5E25-C90A-435F-A4E1-2E650A6D1227}" dt="2020-03-05T17:28:59.191" v="25485" actId="478"/>
          <ac:cxnSpMkLst>
            <pc:docMk/>
            <pc:sldMk cId="1466107851" sldId="647"/>
            <ac:cxnSpMk id="27" creationId="{96F123D1-5C96-4680-9FE6-4619F0E0346B}"/>
          </ac:cxnSpMkLst>
        </pc:cxnChg>
        <pc:cxnChg chg="del">
          <ac:chgData name="Ananda Roy" userId="de6238209ec64cf7" providerId="LiveId" clId="{0E8F5E25-C90A-435F-A4E1-2E650A6D1227}" dt="2020-03-05T17:28:53.477" v="25483" actId="478"/>
          <ac:cxnSpMkLst>
            <pc:docMk/>
            <pc:sldMk cId="1466107851" sldId="647"/>
            <ac:cxnSpMk id="28" creationId="{C3742513-D1E5-4CCB-B2B2-A665D12C8CBD}"/>
          </ac:cxnSpMkLst>
        </pc:cxnChg>
        <pc:cxnChg chg="del">
          <ac:chgData name="Ananda Roy" userId="de6238209ec64cf7" providerId="LiveId" clId="{0E8F5E25-C90A-435F-A4E1-2E650A6D1227}" dt="2020-03-05T17:28:56.621" v="25484" actId="478"/>
          <ac:cxnSpMkLst>
            <pc:docMk/>
            <pc:sldMk cId="1466107851" sldId="647"/>
            <ac:cxnSpMk id="29" creationId="{F57BE154-ECEF-4E6A-B94B-168BE54B43E6}"/>
          </ac:cxnSpMkLst>
        </pc:cxnChg>
        <pc:cxnChg chg="del">
          <ac:chgData name="Ananda Roy" userId="de6238209ec64cf7" providerId="LiveId" clId="{0E8F5E25-C90A-435F-A4E1-2E650A6D1227}" dt="2020-03-05T17:28:53.477" v="25483" actId="478"/>
          <ac:cxnSpMkLst>
            <pc:docMk/>
            <pc:sldMk cId="1466107851" sldId="647"/>
            <ac:cxnSpMk id="30" creationId="{BE462C5A-0354-4FA6-B6D7-CD9B9E7F0EC2}"/>
          </ac:cxnSpMkLst>
        </pc:cxnChg>
        <pc:cxnChg chg="del topLvl">
          <ac:chgData name="Ananda Roy" userId="de6238209ec64cf7" providerId="LiveId" clId="{0E8F5E25-C90A-435F-A4E1-2E650A6D1227}" dt="2020-03-05T17:30:12.827" v="25491" actId="478"/>
          <ac:cxnSpMkLst>
            <pc:docMk/>
            <pc:sldMk cId="1466107851" sldId="647"/>
            <ac:cxnSpMk id="41" creationId="{A3C7E4C0-B15B-431A-842A-BCB4D6AAB70B}"/>
          </ac:cxnSpMkLst>
        </pc:cxnChg>
        <pc:cxnChg chg="del">
          <ac:chgData name="Ananda Roy" userId="de6238209ec64cf7" providerId="LiveId" clId="{0E8F5E25-C90A-435F-A4E1-2E650A6D1227}" dt="2020-03-05T17:30:10.673" v="25490" actId="478"/>
          <ac:cxnSpMkLst>
            <pc:docMk/>
            <pc:sldMk cId="1466107851" sldId="647"/>
            <ac:cxnSpMk id="42" creationId="{C47D06EC-79EC-464D-AC0A-D70B7A4DF5B7}"/>
          </ac:cxnSpMkLst>
        </pc:cxnChg>
        <pc:cxnChg chg="del">
          <ac:chgData name="Ananda Roy" userId="de6238209ec64cf7" providerId="LiveId" clId="{0E8F5E25-C90A-435F-A4E1-2E650A6D1227}" dt="2020-03-05T17:30:16.507" v="25492" actId="478"/>
          <ac:cxnSpMkLst>
            <pc:docMk/>
            <pc:sldMk cId="1466107851" sldId="647"/>
            <ac:cxnSpMk id="44" creationId="{6006F1BA-F94A-4591-A2F3-45BCA2484CD6}"/>
          </ac:cxnSpMkLst>
        </pc:cxnChg>
        <pc:cxnChg chg="del">
          <ac:chgData name="Ananda Roy" userId="de6238209ec64cf7" providerId="LiveId" clId="{0E8F5E25-C90A-435F-A4E1-2E650A6D1227}" dt="2020-03-05T17:30:21.882" v="25494" actId="478"/>
          <ac:cxnSpMkLst>
            <pc:docMk/>
            <pc:sldMk cId="1466107851" sldId="647"/>
            <ac:cxnSpMk id="45" creationId="{F904C0D2-64D2-400D-9DFA-C845550EBCD7}"/>
          </ac:cxnSpMkLst>
        </pc:cxnChg>
        <pc:cxnChg chg="add del mod">
          <ac:chgData name="Ananda Roy" userId="de6238209ec64cf7" providerId="LiveId" clId="{0E8F5E25-C90A-435F-A4E1-2E650A6D1227}" dt="2020-03-05T17:32:16.382" v="25516" actId="478"/>
          <ac:cxnSpMkLst>
            <pc:docMk/>
            <pc:sldMk cId="1466107851" sldId="647"/>
            <ac:cxnSpMk id="63" creationId="{E63961B4-92B2-496B-9B30-CB1E559400DB}"/>
          </ac:cxnSpMkLst>
        </pc:cxnChg>
        <pc:cxnChg chg="add mod">
          <ac:chgData name="Ananda Roy" userId="de6238209ec64cf7" providerId="LiveId" clId="{0E8F5E25-C90A-435F-A4E1-2E650A6D1227}" dt="2020-03-05T17:32:19.204" v="25517" actId="164"/>
          <ac:cxnSpMkLst>
            <pc:docMk/>
            <pc:sldMk cId="1466107851" sldId="647"/>
            <ac:cxnSpMk id="64" creationId="{861DD3EE-78EF-4E82-981B-27610B2A6379}"/>
          </ac:cxnSpMkLst>
        </pc:cxnChg>
      </pc:sldChg>
      <pc:sldChg chg="addSp delSp modSp add del modTransition addAnim delAnim modAnim modNotesTx">
        <pc:chgData name="Ananda Roy" userId="de6238209ec64cf7" providerId="LiveId" clId="{0E8F5E25-C90A-435F-A4E1-2E650A6D1227}" dt="2020-03-08T10:59:26.547" v="31635" actId="47"/>
        <pc:sldMkLst>
          <pc:docMk/>
          <pc:sldMk cId="147222199" sldId="651"/>
        </pc:sldMkLst>
        <pc:spChg chg="mod">
          <ac:chgData name="Ananda Roy" userId="de6238209ec64cf7" providerId="LiveId" clId="{0E8F5E25-C90A-435F-A4E1-2E650A6D1227}" dt="2020-03-04T10:14:25.234" v="9987" actId="1076"/>
          <ac:spMkLst>
            <pc:docMk/>
            <pc:sldMk cId="147222199" sldId="651"/>
            <ac:spMk id="2" creationId="{46431708-8E26-6249-9BB8-6D120A017D84}"/>
          </ac:spMkLst>
        </pc:spChg>
        <pc:spChg chg="mod">
          <ac:chgData name="Ananda Roy" userId="de6238209ec64cf7" providerId="LiveId" clId="{0E8F5E25-C90A-435F-A4E1-2E650A6D1227}" dt="2020-03-06T09:50:53.134" v="28020" actId="20577"/>
          <ac:spMkLst>
            <pc:docMk/>
            <pc:sldMk cId="147222199" sldId="651"/>
            <ac:spMk id="3" creationId="{6351A63C-4507-0C43-B982-0DD4CBE42661}"/>
          </ac:spMkLst>
        </pc:spChg>
        <pc:spChg chg="del mod">
          <ac:chgData name="Ananda Roy" userId="de6238209ec64cf7" providerId="LiveId" clId="{0E8F5E25-C90A-435F-A4E1-2E650A6D1227}" dt="2020-03-06T09:51:00.864" v="28021" actId="478"/>
          <ac:spMkLst>
            <pc:docMk/>
            <pc:sldMk cId="147222199" sldId="651"/>
            <ac:spMk id="5" creationId="{29198341-2ED9-234F-B400-5F69B6AF5066}"/>
          </ac:spMkLst>
        </pc:spChg>
        <pc:spChg chg="add mod">
          <ac:chgData name="Ananda Roy" userId="de6238209ec64cf7" providerId="LiveId" clId="{0E8F5E25-C90A-435F-A4E1-2E650A6D1227}" dt="2020-03-06T09:50:51.294" v="28019" actId="1076"/>
          <ac:spMkLst>
            <pc:docMk/>
            <pc:sldMk cId="147222199" sldId="651"/>
            <ac:spMk id="6" creationId="{BBFCC893-D92E-4E4B-B557-4F611B004F88}"/>
          </ac:spMkLst>
        </pc:spChg>
        <pc:spChg chg="add mod">
          <ac:chgData name="Ananda Roy" userId="de6238209ec64cf7" providerId="LiveId" clId="{0E8F5E25-C90A-435F-A4E1-2E650A6D1227}" dt="2020-03-06T09:50:51.294" v="28019" actId="1076"/>
          <ac:spMkLst>
            <pc:docMk/>
            <pc:sldMk cId="147222199" sldId="651"/>
            <ac:spMk id="7" creationId="{96B8BFE9-944C-47E9-AE5E-91D5758908D3}"/>
          </ac:spMkLst>
        </pc:spChg>
      </pc:sldChg>
      <pc:sldChg chg="addSp modSp add ord modTransition modAnim">
        <pc:chgData name="Ananda Roy" userId="de6238209ec64cf7" providerId="LiveId" clId="{0E8F5E25-C90A-435F-A4E1-2E650A6D1227}" dt="2020-03-05T14:20:28.950" v="24087"/>
        <pc:sldMkLst>
          <pc:docMk/>
          <pc:sldMk cId="2549831181" sldId="656"/>
        </pc:sldMkLst>
        <pc:spChg chg="mod">
          <ac:chgData name="Ananda Roy" userId="de6238209ec64cf7" providerId="LiveId" clId="{0E8F5E25-C90A-435F-A4E1-2E650A6D1227}" dt="2020-03-05T12:20:14.619" v="22252" actId="1076"/>
          <ac:spMkLst>
            <pc:docMk/>
            <pc:sldMk cId="2549831181" sldId="656"/>
            <ac:spMk id="2" creationId="{E030A211-BD3D-BF43-826A-9FA4F99DE8C4}"/>
          </ac:spMkLst>
        </pc:spChg>
        <pc:spChg chg="add mod">
          <ac:chgData name="Ananda Roy" userId="de6238209ec64cf7" providerId="LiveId" clId="{0E8F5E25-C90A-435F-A4E1-2E650A6D1227}" dt="2020-03-05T10:02:47.569" v="20639" actId="164"/>
          <ac:spMkLst>
            <pc:docMk/>
            <pc:sldMk cId="2549831181" sldId="656"/>
            <ac:spMk id="3" creationId="{3CA4DCAF-1F09-406C-8EC7-219A0354382F}"/>
          </ac:spMkLst>
        </pc:spChg>
        <pc:spChg chg="add mod">
          <ac:chgData name="Ananda Roy" userId="de6238209ec64cf7" providerId="LiveId" clId="{0E8F5E25-C90A-435F-A4E1-2E650A6D1227}" dt="2020-03-05T12:20:28.948" v="22254" actId="1076"/>
          <ac:spMkLst>
            <pc:docMk/>
            <pc:sldMk cId="2549831181" sldId="656"/>
            <ac:spMk id="6" creationId="{A9705580-1765-49E5-AA4A-8D20BB111211}"/>
          </ac:spMkLst>
        </pc:spChg>
        <pc:spChg chg="add mod">
          <ac:chgData name="Ananda Roy" userId="de6238209ec64cf7" providerId="LiveId" clId="{0E8F5E25-C90A-435F-A4E1-2E650A6D1227}" dt="2020-03-05T12:20:25.154" v="22253" actId="1076"/>
          <ac:spMkLst>
            <pc:docMk/>
            <pc:sldMk cId="2549831181" sldId="656"/>
            <ac:spMk id="8" creationId="{9B0E9495-7706-419C-B46E-59063D8AAC1F}"/>
          </ac:spMkLst>
        </pc:spChg>
        <pc:spChg chg="mod">
          <ac:chgData name="Ananda Roy" userId="de6238209ec64cf7" providerId="LiveId" clId="{0E8F5E25-C90A-435F-A4E1-2E650A6D1227}" dt="2020-03-05T10:05:44.964" v="20872" actId="1036"/>
          <ac:spMkLst>
            <pc:docMk/>
            <pc:sldMk cId="2549831181" sldId="656"/>
            <ac:spMk id="50" creationId="{6F5024D3-5918-854F-80C0-4DCA77DEEDC4}"/>
          </ac:spMkLst>
        </pc:spChg>
        <pc:grpChg chg="mod">
          <ac:chgData name="Ananda Roy" userId="de6238209ec64cf7" providerId="LiveId" clId="{0E8F5E25-C90A-435F-A4E1-2E650A6D1227}" dt="2020-03-05T12:20:25.154" v="22253" actId="1076"/>
          <ac:grpSpMkLst>
            <pc:docMk/>
            <pc:sldMk cId="2549831181" sldId="656"/>
            <ac:grpSpMk id="4" creationId="{C503C006-6DD5-9142-946B-6BA5F87F6408}"/>
          </ac:grpSpMkLst>
        </pc:grpChg>
        <pc:grpChg chg="add mod">
          <ac:chgData name="Ananda Roy" userId="de6238209ec64cf7" providerId="LiveId" clId="{0E8F5E25-C90A-435F-A4E1-2E650A6D1227}" dt="2020-03-05T12:20:25.154" v="22253" actId="1076"/>
          <ac:grpSpMkLst>
            <pc:docMk/>
            <pc:sldMk cId="2549831181" sldId="656"/>
            <ac:grpSpMk id="7" creationId="{5FCD7E12-4E24-4EC0-83FF-F33C7A55F014}"/>
          </ac:grpSpMkLst>
        </pc:grpChg>
        <pc:grpChg chg="mod">
          <ac:chgData name="Ananda Roy" userId="de6238209ec64cf7" providerId="LiveId" clId="{0E8F5E25-C90A-435F-A4E1-2E650A6D1227}" dt="2020-03-05T12:20:25.154" v="22253" actId="1076"/>
          <ac:grpSpMkLst>
            <pc:docMk/>
            <pc:sldMk cId="2549831181" sldId="656"/>
            <ac:grpSpMk id="124" creationId="{D698E0E6-006B-A44E-9BE4-106EFCEF9331}"/>
          </ac:grpSpMkLst>
        </pc:grpChg>
        <pc:grpChg chg="mod">
          <ac:chgData name="Ananda Roy" userId="de6238209ec64cf7" providerId="LiveId" clId="{0E8F5E25-C90A-435F-A4E1-2E650A6D1227}" dt="2020-03-05T12:20:25.154" v="22253" actId="1076"/>
          <ac:grpSpMkLst>
            <pc:docMk/>
            <pc:sldMk cId="2549831181" sldId="656"/>
            <ac:grpSpMk id="125" creationId="{180FF69F-2C58-AE43-BF8D-16967F480A3C}"/>
          </ac:grpSpMkLst>
        </pc:grpChg>
        <pc:picChg chg="mod">
          <ac:chgData name="Ananda Roy" userId="de6238209ec64cf7" providerId="LiveId" clId="{0E8F5E25-C90A-435F-A4E1-2E650A6D1227}" dt="2020-03-05T10:02:47.569" v="20639" actId="164"/>
          <ac:picMkLst>
            <pc:docMk/>
            <pc:sldMk cId="2549831181" sldId="656"/>
            <ac:picMk id="52" creationId="{D10BC126-27FA-E242-A151-5B2EA63A9363}"/>
          </ac:picMkLst>
        </pc:picChg>
        <pc:cxnChg chg="mod">
          <ac:chgData name="Ananda Roy" userId="de6238209ec64cf7" providerId="LiveId" clId="{0E8F5E25-C90A-435F-A4E1-2E650A6D1227}" dt="2020-03-05T12:20:25.154" v="22253" actId="1076"/>
          <ac:cxnSpMkLst>
            <pc:docMk/>
            <pc:sldMk cId="2549831181" sldId="656"/>
            <ac:cxnSpMk id="12" creationId="{61AFBD29-54B2-8E41-8A62-5EE7C45CA3AC}"/>
          </ac:cxnSpMkLst>
        </pc:cxnChg>
      </pc:sldChg>
      <pc:sldChg chg="addSp delSp modSp add modTransition">
        <pc:chgData name="Ananda Roy" userId="de6238209ec64cf7" providerId="LiveId" clId="{0E8F5E25-C90A-435F-A4E1-2E650A6D1227}" dt="2020-03-09T10:13:25.165" v="33886"/>
        <pc:sldMkLst>
          <pc:docMk/>
          <pc:sldMk cId="3515944980" sldId="659"/>
        </pc:sldMkLst>
        <pc:spChg chg="mod">
          <ac:chgData name="Ananda Roy" userId="de6238209ec64cf7" providerId="LiveId" clId="{0E8F5E25-C90A-435F-A4E1-2E650A6D1227}" dt="2020-03-09T08:30:58.677" v="33440" actId="27636"/>
          <ac:spMkLst>
            <pc:docMk/>
            <pc:sldMk cId="3515944980" sldId="659"/>
            <ac:spMk id="5" creationId="{DF51550F-B897-A740-8419-95E9CF126CFE}"/>
          </ac:spMkLst>
        </pc:spChg>
        <pc:picChg chg="add">
          <ac:chgData name="Ananda Roy" userId="de6238209ec64cf7" providerId="LiveId" clId="{0E8F5E25-C90A-435F-A4E1-2E650A6D1227}" dt="2020-03-04T16:41:25.334" v="17399"/>
          <ac:picMkLst>
            <pc:docMk/>
            <pc:sldMk cId="3515944980" sldId="659"/>
            <ac:picMk id="7" creationId="{B2904E8A-43AC-424E-8033-99654C78F265}"/>
          </ac:picMkLst>
        </pc:picChg>
        <pc:picChg chg="add del">
          <ac:chgData name="Ananda Roy" userId="de6238209ec64cf7" providerId="LiveId" clId="{0E8F5E25-C90A-435F-A4E1-2E650A6D1227}" dt="2020-03-06T09:35:55.744" v="27590" actId="478"/>
          <ac:picMkLst>
            <pc:docMk/>
            <pc:sldMk cId="3515944980" sldId="659"/>
            <ac:picMk id="8" creationId="{0AC1CCAD-BF2B-45E6-A01E-2DFEB1970469}"/>
          </ac:picMkLst>
        </pc:picChg>
        <pc:picChg chg="add">
          <ac:chgData name="Ananda Roy" userId="de6238209ec64cf7" providerId="LiveId" clId="{0E8F5E25-C90A-435F-A4E1-2E650A6D1227}" dt="2020-03-06T09:35:51.570" v="27589"/>
          <ac:picMkLst>
            <pc:docMk/>
            <pc:sldMk cId="3515944980" sldId="659"/>
            <ac:picMk id="10" creationId="{A4F71894-9C4B-4263-AB8A-26984D276B39}"/>
          </ac:picMkLst>
        </pc:picChg>
        <pc:picChg chg="add del">
          <ac:chgData name="Ananda Roy" userId="de6238209ec64cf7" providerId="LiveId" clId="{0E8F5E25-C90A-435F-A4E1-2E650A6D1227}" dt="2020-03-06T09:35:57.887" v="27591" actId="478"/>
          <ac:picMkLst>
            <pc:docMk/>
            <pc:sldMk cId="3515944980" sldId="659"/>
            <ac:picMk id="11" creationId="{09926028-0FCE-43C3-AF2A-2BFDD943F916}"/>
          </ac:picMkLst>
        </pc:picChg>
      </pc:sldChg>
      <pc:sldChg chg="addSp delSp modSp add del">
        <pc:chgData name="Ananda Roy" userId="de6238209ec64cf7" providerId="LiveId" clId="{0E8F5E25-C90A-435F-A4E1-2E650A6D1227}" dt="2020-03-02T10:34:19.518" v="749" actId="47"/>
        <pc:sldMkLst>
          <pc:docMk/>
          <pc:sldMk cId="3078883597" sldId="663"/>
        </pc:sldMkLst>
        <pc:spChg chg="del mod topLvl">
          <ac:chgData name="Ananda Roy" userId="de6238209ec64cf7" providerId="LiveId" clId="{0E8F5E25-C90A-435F-A4E1-2E650A6D1227}" dt="2020-03-02T10:13:24.725" v="544" actId="478"/>
          <ac:spMkLst>
            <pc:docMk/>
            <pc:sldMk cId="3078883597" sldId="663"/>
            <ac:spMk id="3" creationId="{A396C8B3-17C7-8C48-A089-8B630B95373D}"/>
          </ac:spMkLst>
        </pc:spChg>
        <pc:spChg chg="mod">
          <ac:chgData name="Ananda Roy" userId="de6238209ec64cf7" providerId="LiveId" clId="{0E8F5E25-C90A-435F-A4E1-2E650A6D1227}" dt="2020-03-02T09:43:52.472" v="469" actId="1076"/>
          <ac:spMkLst>
            <pc:docMk/>
            <pc:sldMk cId="3078883597" sldId="663"/>
            <ac:spMk id="5" creationId="{C2A7F572-B26D-BA48-9069-36546ACD6499}"/>
          </ac:spMkLst>
        </pc:spChg>
        <pc:spChg chg="add del mod">
          <ac:chgData name="Ananda Roy" userId="de6238209ec64cf7" providerId="LiveId" clId="{0E8F5E25-C90A-435F-A4E1-2E650A6D1227}" dt="2020-03-02T09:33:59.396" v="103" actId="478"/>
          <ac:spMkLst>
            <pc:docMk/>
            <pc:sldMk cId="3078883597" sldId="663"/>
            <ac:spMk id="7" creationId="{3DFDDA9C-7323-4F50-8D01-FCEF43EB740F}"/>
          </ac:spMkLst>
        </pc:spChg>
        <pc:spChg chg="mod topLvl">
          <ac:chgData name="Ananda Roy" userId="de6238209ec64cf7" providerId="LiveId" clId="{0E8F5E25-C90A-435F-A4E1-2E650A6D1227}" dt="2020-03-02T09:45:25.467" v="505" actId="1076"/>
          <ac:spMkLst>
            <pc:docMk/>
            <pc:sldMk cId="3078883597" sldId="663"/>
            <ac:spMk id="21" creationId="{45AADFA6-9FC5-E446-8E28-C1C17EFB8C48}"/>
          </ac:spMkLst>
        </pc:spChg>
        <pc:spChg chg="del">
          <ac:chgData name="Ananda Roy" userId="de6238209ec64cf7" providerId="LiveId" clId="{0E8F5E25-C90A-435F-A4E1-2E650A6D1227}" dt="2020-03-02T09:33:55.829" v="102" actId="478"/>
          <ac:spMkLst>
            <pc:docMk/>
            <pc:sldMk cId="3078883597" sldId="663"/>
            <ac:spMk id="26" creationId="{8BF68FEF-AD2D-0347-929D-C37ECE344974}"/>
          </ac:spMkLst>
        </pc:spChg>
        <pc:spChg chg="add del mod">
          <ac:chgData name="Ananda Roy" userId="de6238209ec64cf7" providerId="LiveId" clId="{0E8F5E25-C90A-435F-A4E1-2E650A6D1227}" dt="2020-03-02T09:46:36.047" v="513"/>
          <ac:spMkLst>
            <pc:docMk/>
            <pc:sldMk cId="3078883597" sldId="663"/>
            <ac:spMk id="56" creationId="{309ABFD4-A07D-41CB-825A-C5ED21F67A81}"/>
          </ac:spMkLst>
        </pc:spChg>
        <pc:grpChg chg="del mod">
          <ac:chgData name="Ananda Roy" userId="de6238209ec64cf7" providerId="LiveId" clId="{0E8F5E25-C90A-435F-A4E1-2E650A6D1227}" dt="2020-03-02T09:45:10.202" v="500" actId="165"/>
          <ac:grpSpMkLst>
            <pc:docMk/>
            <pc:sldMk cId="3078883597" sldId="663"/>
            <ac:grpSpMk id="8" creationId="{8CB8C2BE-E726-AB48-BB44-F0144F317742}"/>
          </ac:grpSpMkLst>
        </pc:grpChg>
        <pc:grpChg chg="mod">
          <ac:chgData name="Ananda Roy" userId="de6238209ec64cf7" providerId="LiveId" clId="{0E8F5E25-C90A-435F-A4E1-2E650A6D1227}" dt="2020-03-02T09:45:28.447" v="506" actId="1076"/>
          <ac:grpSpMkLst>
            <pc:docMk/>
            <pc:sldMk cId="3078883597" sldId="663"/>
            <ac:grpSpMk id="9" creationId="{D0F6F48E-CB99-9247-A791-8849702E50D1}"/>
          </ac:grpSpMkLst>
        </pc:grpChg>
        <pc:grpChg chg="del mod topLvl">
          <ac:chgData name="Ananda Roy" userId="de6238209ec64cf7" providerId="LiveId" clId="{0E8F5E25-C90A-435F-A4E1-2E650A6D1227}" dt="2020-03-02T09:46:14.343" v="508" actId="478"/>
          <ac:grpSpMkLst>
            <pc:docMk/>
            <pc:sldMk cId="3078883597" sldId="663"/>
            <ac:grpSpMk id="19" creationId="{CEDF7944-668E-B74D-800F-8C81D56BEB15}"/>
          </ac:grpSpMkLst>
        </pc:grpChg>
        <pc:grpChg chg="add del mod">
          <ac:chgData name="Ananda Roy" userId="de6238209ec64cf7" providerId="LiveId" clId="{0E8F5E25-C90A-435F-A4E1-2E650A6D1227}" dt="2020-03-02T09:46:36.047" v="513"/>
          <ac:grpSpMkLst>
            <pc:docMk/>
            <pc:sldMk cId="3078883597" sldId="663"/>
            <ac:grpSpMk id="20" creationId="{CD50D087-3C52-46CB-A0C7-237F2D0D2D65}"/>
          </ac:grpSpMkLst>
        </pc:grpChg>
        <pc:grpChg chg="del mod topLvl">
          <ac:chgData name="Ananda Roy" userId="de6238209ec64cf7" providerId="LiveId" clId="{0E8F5E25-C90A-435F-A4E1-2E650A6D1227}" dt="2020-03-02T09:45:14.456" v="502" actId="165"/>
          <ac:grpSpMkLst>
            <pc:docMk/>
            <pc:sldMk cId="3078883597" sldId="663"/>
            <ac:grpSpMk id="22" creationId="{515037CE-0E7D-1442-ADA1-8DE8FD25E6F2}"/>
          </ac:grpSpMkLst>
        </pc:grpChg>
      </pc:sldChg>
      <pc:sldChg chg="add del">
        <pc:chgData name="Ananda Roy" userId="de6238209ec64cf7" providerId="LiveId" clId="{0E8F5E25-C90A-435F-A4E1-2E650A6D1227}" dt="2020-03-02T15:59:49.665" v="5011" actId="47"/>
        <pc:sldMkLst>
          <pc:docMk/>
          <pc:sldMk cId="680060314" sldId="664"/>
        </pc:sldMkLst>
      </pc:sldChg>
      <pc:sldChg chg="add">
        <pc:chgData name="Ananda Roy" userId="de6238209ec64cf7" providerId="LiveId" clId="{0E8F5E25-C90A-435F-A4E1-2E650A6D1227}" dt="2020-03-06T07:44:59.077" v="25700"/>
        <pc:sldMkLst>
          <pc:docMk/>
          <pc:sldMk cId="2781314644" sldId="664"/>
        </pc:sldMkLst>
      </pc:sldChg>
      <pc:sldChg chg="addSp delSp modSp add ord modTransition delAnim modAnim">
        <pc:chgData name="Ananda Roy" userId="de6238209ec64cf7" providerId="LiveId" clId="{0E8F5E25-C90A-435F-A4E1-2E650A6D1227}" dt="2020-03-10T05:18:47.507" v="35247"/>
        <pc:sldMkLst>
          <pc:docMk/>
          <pc:sldMk cId="1563449778" sldId="665"/>
        </pc:sldMkLst>
        <pc:spChg chg="mod">
          <ac:chgData name="Ananda Roy" userId="de6238209ec64cf7" providerId="LiveId" clId="{0E8F5E25-C90A-435F-A4E1-2E650A6D1227}" dt="2020-03-10T05:11:23.613" v="35172" actId="20577"/>
          <ac:spMkLst>
            <pc:docMk/>
            <pc:sldMk cId="1563449778" sldId="665"/>
            <ac:spMk id="2" creationId="{4103265A-0061-4C2F-9A34-C82EE03DD323}"/>
          </ac:spMkLst>
        </pc:spChg>
        <pc:spChg chg="mod">
          <ac:chgData name="Ananda Roy" userId="de6238209ec64cf7" providerId="LiveId" clId="{0E8F5E25-C90A-435F-A4E1-2E650A6D1227}" dt="2020-03-10T05:06:30.795" v="35111" actId="20577"/>
          <ac:spMkLst>
            <pc:docMk/>
            <pc:sldMk cId="1563449778" sldId="665"/>
            <ac:spMk id="3" creationId="{F8484CF3-81A4-4E2D-9AA1-F019EBD960F9}"/>
          </ac:spMkLst>
        </pc:spChg>
        <pc:spChg chg="add mod">
          <ac:chgData name="Ananda Roy" userId="de6238209ec64cf7" providerId="LiveId" clId="{0E8F5E25-C90A-435F-A4E1-2E650A6D1227}" dt="2020-03-08T11:06:41.865" v="31843" actId="1076"/>
          <ac:spMkLst>
            <pc:docMk/>
            <pc:sldMk cId="1563449778" sldId="665"/>
            <ac:spMk id="4" creationId="{62220528-4419-448F-B246-550B05D383D0}"/>
          </ac:spMkLst>
        </pc:spChg>
        <pc:spChg chg="add del mod">
          <ac:chgData name="Ananda Roy" userId="de6238209ec64cf7" providerId="LiveId" clId="{0E8F5E25-C90A-435F-A4E1-2E650A6D1227}" dt="2020-03-10T05:06:36.075" v="35112" actId="478"/>
          <ac:spMkLst>
            <pc:docMk/>
            <pc:sldMk cId="1563449778" sldId="665"/>
            <ac:spMk id="5" creationId="{5A3DAA91-FCBD-46CB-B5D3-EEF543182512}"/>
          </ac:spMkLst>
        </pc:spChg>
        <pc:spChg chg="add mod">
          <ac:chgData name="Ananda Roy" userId="de6238209ec64cf7" providerId="LiveId" clId="{0E8F5E25-C90A-435F-A4E1-2E650A6D1227}" dt="2020-03-08T11:03:45.452" v="31707" actId="1036"/>
          <ac:spMkLst>
            <pc:docMk/>
            <pc:sldMk cId="1563449778" sldId="665"/>
            <ac:spMk id="9" creationId="{BC6B4874-368C-4CD4-B86C-61C3FAB48266}"/>
          </ac:spMkLst>
        </pc:spChg>
        <pc:spChg chg="mod">
          <ac:chgData name="Ananda Roy" userId="de6238209ec64cf7" providerId="LiveId" clId="{0E8F5E25-C90A-435F-A4E1-2E650A6D1227}" dt="2020-03-02T10:43:48.576" v="912" actId="1036"/>
          <ac:spMkLst>
            <pc:docMk/>
            <pc:sldMk cId="1563449778" sldId="665"/>
            <ac:spMk id="13" creationId="{793C2EF5-7367-4228-A810-C0138C48A657}"/>
          </ac:spMkLst>
        </pc:spChg>
        <pc:spChg chg="add mod">
          <ac:chgData name="Ananda Roy" userId="de6238209ec64cf7" providerId="LiveId" clId="{0E8F5E25-C90A-435F-A4E1-2E650A6D1227}" dt="2020-03-08T14:57:12.098" v="32180" actId="14861"/>
          <ac:spMkLst>
            <pc:docMk/>
            <pc:sldMk cId="1563449778" sldId="665"/>
            <ac:spMk id="13" creationId="{CBBBC572-D93B-4947-AF5B-BB5D5E23CDEA}"/>
          </ac:spMkLst>
        </pc:spChg>
        <pc:spChg chg="add mod">
          <ac:chgData name="Ananda Roy" userId="de6238209ec64cf7" providerId="LiveId" clId="{0E8F5E25-C90A-435F-A4E1-2E650A6D1227}" dt="2020-03-08T11:04:06.259" v="31713" actId="20577"/>
          <ac:spMkLst>
            <pc:docMk/>
            <pc:sldMk cId="1563449778" sldId="665"/>
            <ac:spMk id="14" creationId="{591CD824-42CC-4ADB-BB17-898E2B10E90C}"/>
          </ac:spMkLst>
        </pc:spChg>
        <pc:spChg chg="add mod">
          <ac:chgData name="Ananda Roy" userId="de6238209ec64cf7" providerId="LiveId" clId="{0E8F5E25-C90A-435F-A4E1-2E650A6D1227}" dt="2020-03-08T11:03:45.452" v="31707" actId="1036"/>
          <ac:spMkLst>
            <pc:docMk/>
            <pc:sldMk cId="1563449778" sldId="665"/>
            <ac:spMk id="15" creationId="{197DE9EF-9BC1-49FA-8356-319369D69ED5}"/>
          </ac:spMkLst>
        </pc:spChg>
        <pc:spChg chg="add mod">
          <ac:chgData name="Ananda Roy" userId="de6238209ec64cf7" providerId="LiveId" clId="{0E8F5E25-C90A-435F-A4E1-2E650A6D1227}" dt="2020-03-08T11:03:45.452" v="31707" actId="1036"/>
          <ac:spMkLst>
            <pc:docMk/>
            <pc:sldMk cId="1563449778" sldId="665"/>
            <ac:spMk id="16" creationId="{8FDEC791-7DB0-412E-81D8-0DFF1E6ECEC3}"/>
          </ac:spMkLst>
        </pc:spChg>
        <pc:spChg chg="add del mod topLvl">
          <ac:chgData name="Ananda Roy" userId="de6238209ec64cf7" providerId="LiveId" clId="{0E8F5E25-C90A-435F-A4E1-2E650A6D1227}" dt="2020-03-08T09:23:09.224" v="29874" actId="478"/>
          <ac:spMkLst>
            <pc:docMk/>
            <pc:sldMk cId="1563449778" sldId="665"/>
            <ac:spMk id="18" creationId="{8E86C8B0-0149-4710-9589-3AB597E03C45}"/>
          </ac:spMkLst>
        </pc:spChg>
        <pc:spChg chg="add mod">
          <ac:chgData name="Ananda Roy" userId="de6238209ec64cf7" providerId="LiveId" clId="{0E8F5E25-C90A-435F-A4E1-2E650A6D1227}" dt="2020-03-09T09:00:12.284" v="33525" actId="207"/>
          <ac:spMkLst>
            <pc:docMk/>
            <pc:sldMk cId="1563449778" sldId="665"/>
            <ac:spMk id="19" creationId="{F0BB3A13-D0E3-45EC-9084-9450E0222C08}"/>
          </ac:spMkLst>
        </pc:spChg>
        <pc:spChg chg="add mod">
          <ac:chgData name="Ananda Roy" userId="de6238209ec64cf7" providerId="LiveId" clId="{0E8F5E25-C90A-435F-A4E1-2E650A6D1227}" dt="2020-03-05T17:52:31.222" v="25651" actId="1076"/>
          <ac:spMkLst>
            <pc:docMk/>
            <pc:sldMk cId="1563449778" sldId="665"/>
            <ac:spMk id="21" creationId="{3AFEB8CD-F6AC-496B-A6E0-6D983CB6F059}"/>
          </ac:spMkLst>
        </pc:spChg>
        <pc:spChg chg="add mod">
          <ac:chgData name="Ananda Roy" userId="de6238209ec64cf7" providerId="LiveId" clId="{0E8F5E25-C90A-435F-A4E1-2E650A6D1227}" dt="2020-03-09T08:03:59.436" v="32879" actId="20577"/>
          <ac:spMkLst>
            <pc:docMk/>
            <pc:sldMk cId="1563449778" sldId="665"/>
            <ac:spMk id="22" creationId="{D052050A-B14E-4098-AE39-9A8013DAF997}"/>
          </ac:spMkLst>
        </pc:spChg>
        <pc:grpChg chg="add del mod">
          <ac:chgData name="Ananda Roy" userId="de6238209ec64cf7" providerId="LiveId" clId="{0E8F5E25-C90A-435F-A4E1-2E650A6D1227}" dt="2020-03-02T10:35:03.715" v="751" actId="478"/>
          <ac:grpSpMkLst>
            <pc:docMk/>
            <pc:sldMk cId="1563449778" sldId="665"/>
            <ac:grpSpMk id="4" creationId="{9C349BD4-E4BF-4488-8F33-3D9CBFBB5194}"/>
          </ac:grpSpMkLst>
        </pc:grpChg>
        <pc:grpChg chg="add del mod">
          <ac:chgData name="Ananda Roy" userId="de6238209ec64cf7" providerId="LiveId" clId="{0E8F5E25-C90A-435F-A4E1-2E650A6D1227}" dt="2020-03-02T10:45:17.940" v="919" actId="478"/>
          <ac:grpSpMkLst>
            <pc:docMk/>
            <pc:sldMk cId="1563449778" sldId="665"/>
            <ac:grpSpMk id="11" creationId="{4662E93D-87D4-4BCC-B605-8FB1192BA69F}"/>
          </ac:grpSpMkLst>
        </pc:grpChg>
        <pc:grpChg chg="add mod">
          <ac:chgData name="Ananda Roy" userId="de6238209ec64cf7" providerId="LiveId" clId="{0E8F5E25-C90A-435F-A4E1-2E650A6D1227}" dt="2020-03-02T10:53:42.175" v="1104" actId="164"/>
          <ac:grpSpMkLst>
            <pc:docMk/>
            <pc:sldMk cId="1563449778" sldId="665"/>
            <ac:grpSpMk id="19" creationId="{98365349-D6BC-4CE3-A38F-4AFDBB21091D}"/>
          </ac:grpSpMkLst>
        </pc:grpChg>
        <pc:grpChg chg="add del mod">
          <ac:chgData name="Ananda Roy" userId="de6238209ec64cf7" providerId="LiveId" clId="{0E8F5E25-C90A-435F-A4E1-2E650A6D1227}" dt="2020-03-10T05:06:29.453" v="35110" actId="1076"/>
          <ac:grpSpMkLst>
            <pc:docMk/>
            <pc:sldMk cId="1563449778" sldId="665"/>
            <ac:grpSpMk id="20" creationId="{3050A96E-D040-4893-B4E8-6E21D1FBA9DB}"/>
          </ac:grpSpMkLst>
        </pc:grpChg>
        <pc:picChg chg="mod">
          <ac:chgData name="Ananda Roy" userId="de6238209ec64cf7" providerId="LiveId" clId="{0E8F5E25-C90A-435F-A4E1-2E650A6D1227}" dt="2020-03-02T10:43:19.830" v="871" actId="1076"/>
          <ac:picMkLst>
            <pc:docMk/>
            <pc:sldMk cId="1563449778" sldId="665"/>
            <ac:picMk id="12" creationId="{5158E5AC-7D73-4BA4-83D4-ADB9307726B8}"/>
          </ac:picMkLst>
        </pc:picChg>
        <pc:picChg chg="add mod topLvl">
          <ac:chgData name="Ananda Roy" userId="de6238209ec64cf7" providerId="LiveId" clId="{0E8F5E25-C90A-435F-A4E1-2E650A6D1227}" dt="2020-03-08T09:23:09.224" v="29874" actId="478"/>
          <ac:picMkLst>
            <pc:docMk/>
            <pc:sldMk cId="1563449778" sldId="665"/>
            <ac:picMk id="17" creationId="{4B857383-4394-41AD-B608-F566714BFD24}"/>
          </ac:picMkLst>
        </pc:picChg>
        <pc:cxnChg chg="add del mod">
          <ac:chgData name="Ananda Roy" userId="de6238209ec64cf7" providerId="LiveId" clId="{0E8F5E25-C90A-435F-A4E1-2E650A6D1227}" dt="2020-03-02T10:46:51.997" v="982" actId="478"/>
          <ac:cxnSpMkLst>
            <pc:docMk/>
            <pc:sldMk cId="1563449778" sldId="665"/>
            <ac:cxnSpMk id="10" creationId="{6942E138-2D7E-49C2-9D5B-C356B7C3CBD4}"/>
          </ac:cxnSpMkLst>
        </pc:cxnChg>
      </pc:sldChg>
      <pc:sldChg chg="addSp delSp modSp add del modTransition modAnim">
        <pc:chgData name="Ananda Roy" userId="de6238209ec64cf7" providerId="LiveId" clId="{0E8F5E25-C90A-435F-A4E1-2E650A6D1227}" dt="2020-03-04T16:32:25.203" v="17010" actId="47"/>
        <pc:sldMkLst>
          <pc:docMk/>
          <pc:sldMk cId="2664670143" sldId="666"/>
        </pc:sldMkLst>
        <pc:spChg chg="mod">
          <ac:chgData name="Ananda Roy" userId="de6238209ec64cf7" providerId="LiveId" clId="{0E8F5E25-C90A-435F-A4E1-2E650A6D1227}" dt="2020-03-02T11:11:27.306" v="1544" actId="1035"/>
          <ac:spMkLst>
            <pc:docMk/>
            <pc:sldMk cId="2664670143" sldId="666"/>
            <ac:spMk id="2" creationId="{922D3581-2D12-47E5-A14A-3A3B6846FA5D}"/>
          </ac:spMkLst>
        </pc:spChg>
        <pc:spChg chg="mod">
          <ac:chgData name="Ananda Roy" userId="de6238209ec64cf7" providerId="LiveId" clId="{0E8F5E25-C90A-435F-A4E1-2E650A6D1227}" dt="2020-03-02T17:11:08.913" v="5123" actId="20577"/>
          <ac:spMkLst>
            <pc:docMk/>
            <pc:sldMk cId="2664670143" sldId="666"/>
            <ac:spMk id="3" creationId="{557F5869-5921-4E30-83A3-3E2699885C74}"/>
          </ac:spMkLst>
        </pc:spChg>
        <pc:spChg chg="add mod topLvl">
          <ac:chgData name="Ananda Roy" userId="de6238209ec64cf7" providerId="LiveId" clId="{0E8F5E25-C90A-435F-A4E1-2E650A6D1227}" dt="2020-03-02T11:12:46.404" v="1607" actId="1035"/>
          <ac:spMkLst>
            <pc:docMk/>
            <pc:sldMk cId="2664670143" sldId="666"/>
            <ac:spMk id="10" creationId="{99221EA1-27B9-4889-BAB6-954920434112}"/>
          </ac:spMkLst>
        </pc:spChg>
        <pc:spChg chg="add del">
          <ac:chgData name="Ananda Roy" userId="de6238209ec64cf7" providerId="LiveId" clId="{0E8F5E25-C90A-435F-A4E1-2E650A6D1227}" dt="2020-03-02T10:30:58.172" v="692" actId="478"/>
          <ac:spMkLst>
            <pc:docMk/>
            <pc:sldMk cId="2664670143" sldId="666"/>
            <ac:spMk id="11" creationId="{07ECDC82-AB99-4E5A-9508-1851DDF26A72}"/>
          </ac:spMkLst>
        </pc:spChg>
        <pc:spChg chg="add mod topLvl">
          <ac:chgData name="Ananda Roy" userId="de6238209ec64cf7" providerId="LiveId" clId="{0E8F5E25-C90A-435F-A4E1-2E650A6D1227}" dt="2020-03-02T11:12:51.891" v="1625" actId="1036"/>
          <ac:spMkLst>
            <pc:docMk/>
            <pc:sldMk cId="2664670143" sldId="666"/>
            <ac:spMk id="12" creationId="{726E0176-ADF5-46E9-82D3-EB2F4F829C8E}"/>
          </ac:spMkLst>
        </pc:spChg>
        <pc:spChg chg="add mod">
          <ac:chgData name="Ananda Roy" userId="de6238209ec64cf7" providerId="LiveId" clId="{0E8F5E25-C90A-435F-A4E1-2E650A6D1227}" dt="2020-03-02T10:33:42.414" v="748" actId="1076"/>
          <ac:spMkLst>
            <pc:docMk/>
            <pc:sldMk cId="2664670143" sldId="666"/>
            <ac:spMk id="15" creationId="{66B4EE7B-DFF1-4E5B-A9DE-E2CCB4894BC0}"/>
          </ac:spMkLst>
        </pc:spChg>
        <pc:spChg chg="add mod">
          <ac:chgData name="Ananda Roy" userId="de6238209ec64cf7" providerId="LiveId" clId="{0E8F5E25-C90A-435F-A4E1-2E650A6D1227}" dt="2020-03-02T10:35:49.954" v="759" actId="1076"/>
          <ac:spMkLst>
            <pc:docMk/>
            <pc:sldMk cId="2664670143" sldId="666"/>
            <ac:spMk id="16" creationId="{E2665548-6585-4557-B013-B14E2F6C16FF}"/>
          </ac:spMkLst>
        </pc:spChg>
        <pc:grpChg chg="add del mod">
          <ac:chgData name="Ananda Roy" userId="de6238209ec64cf7" providerId="LiveId" clId="{0E8F5E25-C90A-435F-A4E1-2E650A6D1227}" dt="2020-03-02T10:50:02.761" v="1081" actId="165"/>
          <ac:grpSpMkLst>
            <pc:docMk/>
            <pc:sldMk cId="2664670143" sldId="666"/>
            <ac:grpSpMk id="13" creationId="{DA80CF45-E133-43DE-922D-C2A6577526F8}"/>
          </ac:grpSpMkLst>
        </pc:grpChg>
        <pc:grpChg chg="add del mod">
          <ac:chgData name="Ananda Roy" userId="de6238209ec64cf7" providerId="LiveId" clId="{0E8F5E25-C90A-435F-A4E1-2E650A6D1227}" dt="2020-03-02T10:50:32.246" v="1086" actId="165"/>
          <ac:grpSpMkLst>
            <pc:docMk/>
            <pc:sldMk cId="2664670143" sldId="666"/>
            <ac:grpSpMk id="14" creationId="{D9924DB0-FD75-492C-8A6B-F578F8197BBA}"/>
          </ac:grpSpMkLst>
        </pc:grpChg>
        <pc:picChg chg="add del mod">
          <ac:chgData name="Ananda Roy" userId="de6238209ec64cf7" providerId="LiveId" clId="{0E8F5E25-C90A-435F-A4E1-2E650A6D1227}" dt="2020-03-02T10:28:07.719" v="669" actId="478"/>
          <ac:picMkLst>
            <pc:docMk/>
            <pc:sldMk cId="2664670143" sldId="666"/>
            <ac:picMk id="5" creationId="{B7F46431-18E7-4009-B8D1-BCE2579A7B82}"/>
          </ac:picMkLst>
        </pc:picChg>
        <pc:picChg chg="add mod topLvl">
          <ac:chgData name="Ananda Roy" userId="de6238209ec64cf7" providerId="LiveId" clId="{0E8F5E25-C90A-435F-A4E1-2E650A6D1227}" dt="2020-03-02T11:12:51.891" v="1625" actId="1036"/>
          <ac:picMkLst>
            <pc:docMk/>
            <pc:sldMk cId="2664670143" sldId="666"/>
            <ac:picMk id="7" creationId="{F71ED783-8DA7-4CBB-ACA5-52145795242B}"/>
          </ac:picMkLst>
        </pc:picChg>
        <pc:picChg chg="add mod topLvl">
          <ac:chgData name="Ananda Roy" userId="de6238209ec64cf7" providerId="LiveId" clId="{0E8F5E25-C90A-435F-A4E1-2E650A6D1227}" dt="2020-03-02T11:12:46.404" v="1607" actId="1035"/>
          <ac:picMkLst>
            <pc:docMk/>
            <pc:sldMk cId="2664670143" sldId="666"/>
            <ac:picMk id="9" creationId="{96F05B98-D13E-4809-9184-0832F41C46AB}"/>
          </ac:picMkLst>
        </pc:picChg>
        <pc:picChg chg="add del mod">
          <ac:chgData name="Ananda Roy" userId="de6238209ec64cf7" providerId="LiveId" clId="{0E8F5E25-C90A-435F-A4E1-2E650A6D1227}" dt="2020-03-04T11:26:08.890" v="11984"/>
          <ac:picMkLst>
            <pc:docMk/>
            <pc:sldMk cId="2664670143" sldId="666"/>
            <ac:picMk id="11" creationId="{DC52FBFD-5A68-4281-B10B-194C4177937C}"/>
          </ac:picMkLst>
        </pc:picChg>
      </pc:sldChg>
      <pc:sldChg chg="addSp delSp modSp add modTransition delAnim modAnim">
        <pc:chgData name="Ananda Roy" userId="de6238209ec64cf7" providerId="LiveId" clId="{0E8F5E25-C90A-435F-A4E1-2E650A6D1227}" dt="2020-03-09T09:06:29.019" v="33534" actId="14826"/>
        <pc:sldMkLst>
          <pc:docMk/>
          <pc:sldMk cId="1279753654" sldId="667"/>
        </pc:sldMkLst>
        <pc:spChg chg="mod">
          <ac:chgData name="Ananda Roy" userId="de6238209ec64cf7" providerId="LiveId" clId="{0E8F5E25-C90A-435F-A4E1-2E650A6D1227}" dt="2020-03-02T11:45:46.446" v="2094" actId="20577"/>
          <ac:spMkLst>
            <pc:docMk/>
            <pc:sldMk cId="1279753654" sldId="667"/>
            <ac:spMk id="2" creationId="{4103265A-0061-4C2F-9A34-C82EE03DD323}"/>
          </ac:spMkLst>
        </pc:spChg>
        <pc:spChg chg="del mod">
          <ac:chgData name="Ananda Roy" userId="de6238209ec64cf7" providerId="LiveId" clId="{0E8F5E25-C90A-435F-A4E1-2E650A6D1227}" dt="2020-03-02T11:37:45.821" v="1960" actId="478"/>
          <ac:spMkLst>
            <pc:docMk/>
            <pc:sldMk cId="1279753654" sldId="667"/>
            <ac:spMk id="3" creationId="{F8484CF3-81A4-4E2D-9AA1-F019EBD960F9}"/>
          </ac:spMkLst>
        </pc:spChg>
        <pc:spChg chg="add del mod">
          <ac:chgData name="Ananda Roy" userId="de6238209ec64cf7" providerId="LiveId" clId="{0E8F5E25-C90A-435F-A4E1-2E650A6D1227}" dt="2020-03-02T11:33:17.132" v="1902" actId="478"/>
          <ac:spMkLst>
            <pc:docMk/>
            <pc:sldMk cId="1279753654" sldId="667"/>
            <ac:spMk id="6" creationId="{596A0C74-2064-4C25-9EB6-FB54B585EC0E}"/>
          </ac:spMkLst>
        </pc:spChg>
        <pc:spChg chg="add del mod">
          <ac:chgData name="Ananda Roy" userId="de6238209ec64cf7" providerId="LiveId" clId="{0E8F5E25-C90A-435F-A4E1-2E650A6D1227}" dt="2020-03-02T11:30:50.232" v="1762" actId="478"/>
          <ac:spMkLst>
            <pc:docMk/>
            <pc:sldMk cId="1279753654" sldId="667"/>
            <ac:spMk id="7" creationId="{235C9A64-803C-405E-BC0B-3F9576DD54AF}"/>
          </ac:spMkLst>
        </pc:spChg>
        <pc:spChg chg="add mod topLvl">
          <ac:chgData name="Ananda Roy" userId="de6238209ec64cf7" providerId="LiveId" clId="{0E8F5E25-C90A-435F-A4E1-2E650A6D1227}" dt="2020-03-04T13:30:58.494" v="15171" actId="165"/>
          <ac:spMkLst>
            <pc:docMk/>
            <pc:sldMk cId="1279753654" sldId="667"/>
            <ac:spMk id="8" creationId="{5BE71C55-3BD3-4074-B827-E9E4BFFB6492}"/>
          </ac:spMkLst>
        </pc:spChg>
        <pc:spChg chg="del">
          <ac:chgData name="Ananda Roy" userId="de6238209ec64cf7" providerId="LiveId" clId="{0E8F5E25-C90A-435F-A4E1-2E650A6D1227}" dt="2020-03-02T11:01:26.739" v="1270" actId="478"/>
          <ac:spMkLst>
            <pc:docMk/>
            <pc:sldMk cId="1279753654" sldId="667"/>
            <ac:spMk id="9" creationId="{BC6B4874-368C-4CD4-B86C-61C3FAB48266}"/>
          </ac:spMkLst>
        </pc:spChg>
        <pc:spChg chg="add mod">
          <ac:chgData name="Ananda Roy" userId="de6238209ec64cf7" providerId="LiveId" clId="{0E8F5E25-C90A-435F-A4E1-2E650A6D1227}" dt="2020-03-06T14:43:12.968" v="28923" actId="14100"/>
          <ac:spMkLst>
            <pc:docMk/>
            <pc:sldMk cId="1279753654" sldId="667"/>
            <ac:spMk id="11" creationId="{0EE956FC-FEB5-4D91-B519-9C9166798A46}"/>
          </ac:spMkLst>
        </pc:spChg>
        <pc:spChg chg="del">
          <ac:chgData name="Ananda Roy" userId="de6238209ec64cf7" providerId="LiveId" clId="{0E8F5E25-C90A-435F-A4E1-2E650A6D1227}" dt="2020-03-02T11:01:26.739" v="1270" actId="478"/>
          <ac:spMkLst>
            <pc:docMk/>
            <pc:sldMk cId="1279753654" sldId="667"/>
            <ac:spMk id="14" creationId="{591CD824-42CC-4ADB-BB17-898E2B10E90C}"/>
          </ac:spMkLst>
        </pc:spChg>
        <pc:spChg chg="del">
          <ac:chgData name="Ananda Roy" userId="de6238209ec64cf7" providerId="LiveId" clId="{0E8F5E25-C90A-435F-A4E1-2E650A6D1227}" dt="2020-03-02T11:01:26.739" v="1270" actId="478"/>
          <ac:spMkLst>
            <pc:docMk/>
            <pc:sldMk cId="1279753654" sldId="667"/>
            <ac:spMk id="15" creationId="{197DE9EF-9BC1-49FA-8356-319369D69ED5}"/>
          </ac:spMkLst>
        </pc:spChg>
        <pc:spChg chg="del">
          <ac:chgData name="Ananda Roy" userId="de6238209ec64cf7" providerId="LiveId" clId="{0E8F5E25-C90A-435F-A4E1-2E650A6D1227}" dt="2020-03-02T11:01:26.739" v="1270" actId="478"/>
          <ac:spMkLst>
            <pc:docMk/>
            <pc:sldMk cId="1279753654" sldId="667"/>
            <ac:spMk id="16" creationId="{8FDEC791-7DB0-412E-81D8-0DFF1E6ECEC3}"/>
          </ac:spMkLst>
        </pc:spChg>
        <pc:spChg chg="add mod topLvl">
          <ac:chgData name="Ananda Roy" userId="de6238209ec64cf7" providerId="LiveId" clId="{0E8F5E25-C90A-435F-A4E1-2E650A6D1227}" dt="2020-03-04T13:30:58.494" v="15171" actId="165"/>
          <ac:spMkLst>
            <pc:docMk/>
            <pc:sldMk cId="1279753654" sldId="667"/>
            <ac:spMk id="19" creationId="{CF064B83-5FF3-4C0C-8E55-D9136072A8A9}"/>
          </ac:spMkLst>
        </pc:spChg>
        <pc:spChg chg="add del mod">
          <ac:chgData name="Ananda Roy" userId="de6238209ec64cf7" providerId="LiveId" clId="{0E8F5E25-C90A-435F-A4E1-2E650A6D1227}" dt="2020-03-02T11:33:19.126" v="1903" actId="478"/>
          <ac:spMkLst>
            <pc:docMk/>
            <pc:sldMk cId="1279753654" sldId="667"/>
            <ac:spMk id="21" creationId="{120D61F6-6CE0-4A82-8F26-A312E547AA0D}"/>
          </ac:spMkLst>
        </pc:spChg>
        <pc:spChg chg="add del mod">
          <ac:chgData name="Ananda Roy" userId="de6238209ec64cf7" providerId="LiveId" clId="{0E8F5E25-C90A-435F-A4E1-2E650A6D1227}" dt="2020-03-02T11:32:52.768" v="1895" actId="478"/>
          <ac:spMkLst>
            <pc:docMk/>
            <pc:sldMk cId="1279753654" sldId="667"/>
            <ac:spMk id="22" creationId="{F7AB7DC5-6B69-4297-9877-4A382277B5E2}"/>
          </ac:spMkLst>
        </pc:spChg>
        <pc:spChg chg="add mod topLvl">
          <ac:chgData name="Ananda Roy" userId="de6238209ec64cf7" providerId="LiveId" clId="{0E8F5E25-C90A-435F-A4E1-2E650A6D1227}" dt="2020-03-09T09:06:09.233" v="33533" actId="14100"/>
          <ac:spMkLst>
            <pc:docMk/>
            <pc:sldMk cId="1279753654" sldId="667"/>
            <ac:spMk id="23" creationId="{B7DF3215-68ED-4DA2-A132-4F0B0D7FBE1C}"/>
          </ac:spMkLst>
        </pc:spChg>
        <pc:spChg chg="add mod topLvl">
          <ac:chgData name="Ananda Roy" userId="de6238209ec64cf7" providerId="LiveId" clId="{0E8F5E25-C90A-435F-A4E1-2E650A6D1227}" dt="2020-03-04T13:30:58.494" v="15171" actId="165"/>
          <ac:spMkLst>
            <pc:docMk/>
            <pc:sldMk cId="1279753654" sldId="667"/>
            <ac:spMk id="24" creationId="{3FF1071D-8DA0-435F-9B66-F5B837A5A51C}"/>
          </ac:spMkLst>
        </pc:spChg>
        <pc:spChg chg="mod topLvl">
          <ac:chgData name="Ananda Roy" userId="de6238209ec64cf7" providerId="LiveId" clId="{0E8F5E25-C90A-435F-A4E1-2E650A6D1227}" dt="2020-03-02T11:37:05.125" v="1955" actId="164"/>
          <ac:spMkLst>
            <pc:docMk/>
            <pc:sldMk cId="1279753654" sldId="667"/>
            <ac:spMk id="27" creationId="{62A27B11-C6FF-416C-862E-D438DF9AD1B7}"/>
          </ac:spMkLst>
        </pc:spChg>
        <pc:spChg chg="add mod">
          <ac:chgData name="Ananda Roy" userId="de6238209ec64cf7" providerId="LiveId" clId="{0E8F5E25-C90A-435F-A4E1-2E650A6D1227}" dt="2020-03-02T16:40:28.851" v="5082"/>
          <ac:spMkLst>
            <pc:docMk/>
            <pc:sldMk cId="1279753654" sldId="667"/>
            <ac:spMk id="30" creationId="{33335418-32D6-43DE-BF39-4764C7F60726}"/>
          </ac:spMkLst>
        </pc:spChg>
        <pc:spChg chg="add mod">
          <ac:chgData name="Ananda Roy" userId="de6238209ec64cf7" providerId="LiveId" clId="{0E8F5E25-C90A-435F-A4E1-2E650A6D1227}" dt="2020-03-02T11:47:35.014" v="2129" actId="1076"/>
          <ac:spMkLst>
            <pc:docMk/>
            <pc:sldMk cId="1279753654" sldId="667"/>
            <ac:spMk id="31" creationId="{DA0F5F3B-0C5C-4B3E-A7B1-4AEF74BA1CE2}"/>
          </ac:spMkLst>
        </pc:spChg>
        <pc:spChg chg="add del mod">
          <ac:chgData name="Ananda Roy" userId="de6238209ec64cf7" providerId="LiveId" clId="{0E8F5E25-C90A-435F-A4E1-2E650A6D1227}" dt="2020-03-02T11:44:07.634" v="2062" actId="478"/>
          <ac:spMkLst>
            <pc:docMk/>
            <pc:sldMk cId="1279753654" sldId="667"/>
            <ac:spMk id="37" creationId="{91DDC0DC-3916-4051-BD3A-76648BA382AF}"/>
          </ac:spMkLst>
        </pc:spChg>
        <pc:spChg chg="add mod">
          <ac:chgData name="Ananda Roy" userId="de6238209ec64cf7" providerId="LiveId" clId="{0E8F5E25-C90A-435F-A4E1-2E650A6D1227}" dt="2020-03-02T11:45:17.306" v="2073" actId="1036"/>
          <ac:spMkLst>
            <pc:docMk/>
            <pc:sldMk cId="1279753654" sldId="667"/>
            <ac:spMk id="40" creationId="{146A89E3-B2CE-4FE9-878C-BE04CB9F7BCD}"/>
          </ac:spMkLst>
        </pc:spChg>
        <pc:spChg chg="add mod">
          <ac:chgData name="Ananda Roy" userId="de6238209ec64cf7" providerId="LiveId" clId="{0E8F5E25-C90A-435F-A4E1-2E650A6D1227}" dt="2020-03-02T11:51:31.295" v="2220" actId="1076"/>
          <ac:spMkLst>
            <pc:docMk/>
            <pc:sldMk cId="1279753654" sldId="667"/>
            <ac:spMk id="47" creationId="{CB98EF2E-9075-4A7E-B0A8-29EE3E86D3AC}"/>
          </ac:spMkLst>
        </pc:spChg>
        <pc:spChg chg="add mod">
          <ac:chgData name="Ananda Roy" userId="de6238209ec64cf7" providerId="LiveId" clId="{0E8F5E25-C90A-435F-A4E1-2E650A6D1227}" dt="2020-03-02T11:52:09.913" v="2226" actId="1076"/>
          <ac:spMkLst>
            <pc:docMk/>
            <pc:sldMk cId="1279753654" sldId="667"/>
            <ac:spMk id="52" creationId="{7EDDFDB2-B72A-4CA0-A760-A296DCF28DF0}"/>
          </ac:spMkLst>
        </pc:spChg>
        <pc:spChg chg="add mod">
          <ac:chgData name="Ananda Roy" userId="de6238209ec64cf7" providerId="LiveId" clId="{0E8F5E25-C90A-435F-A4E1-2E650A6D1227}" dt="2020-03-08T09:47:40.422" v="30119" actId="20577"/>
          <ac:spMkLst>
            <pc:docMk/>
            <pc:sldMk cId="1279753654" sldId="667"/>
            <ac:spMk id="55" creationId="{CC41D464-58E2-4E87-9D5A-980777B17EDC}"/>
          </ac:spMkLst>
        </pc:spChg>
        <pc:spChg chg="add mod">
          <ac:chgData name="Ananda Roy" userId="de6238209ec64cf7" providerId="LiveId" clId="{0E8F5E25-C90A-435F-A4E1-2E650A6D1227}" dt="2020-03-02T16:44:23.337" v="5093" actId="1076"/>
          <ac:spMkLst>
            <pc:docMk/>
            <pc:sldMk cId="1279753654" sldId="667"/>
            <ac:spMk id="56" creationId="{F2C86748-2E5F-4CF3-8F9B-E37F17358773}"/>
          </ac:spMkLst>
        </pc:spChg>
        <pc:grpChg chg="del">
          <ac:chgData name="Ananda Roy" userId="de6238209ec64cf7" providerId="LiveId" clId="{0E8F5E25-C90A-435F-A4E1-2E650A6D1227}" dt="2020-03-02T10:59:36.785" v="1206" actId="478"/>
          <ac:grpSpMkLst>
            <pc:docMk/>
            <pc:sldMk cId="1279753654" sldId="667"/>
            <ac:grpSpMk id="20" creationId="{3050A96E-D040-4893-B4E8-6E21D1FBA9DB}"/>
          </ac:grpSpMkLst>
        </pc:grpChg>
        <pc:grpChg chg="add del mod">
          <ac:chgData name="Ananda Roy" userId="de6238209ec64cf7" providerId="LiveId" clId="{0E8F5E25-C90A-435F-A4E1-2E650A6D1227}" dt="2020-03-02T11:36:44.033" v="1952" actId="165"/>
          <ac:grpSpMkLst>
            <pc:docMk/>
            <pc:sldMk cId="1279753654" sldId="667"/>
            <ac:grpSpMk id="25" creationId="{1C0B759A-8ABE-4EC0-A5DE-09B7BCE0540A}"/>
          </ac:grpSpMkLst>
        </pc:grpChg>
        <pc:grpChg chg="add del mod">
          <ac:chgData name="Ananda Roy" userId="de6238209ec64cf7" providerId="LiveId" clId="{0E8F5E25-C90A-435F-A4E1-2E650A6D1227}" dt="2020-03-02T11:37:40.379" v="1959" actId="478"/>
          <ac:grpSpMkLst>
            <pc:docMk/>
            <pc:sldMk cId="1279753654" sldId="667"/>
            <ac:grpSpMk id="28" creationId="{046BB02C-A2D0-40F8-87A0-C31E487948B7}"/>
          </ac:grpSpMkLst>
        </pc:grpChg>
        <pc:grpChg chg="add del mod">
          <ac:chgData name="Ananda Roy" userId="de6238209ec64cf7" providerId="LiveId" clId="{0E8F5E25-C90A-435F-A4E1-2E650A6D1227}" dt="2020-03-04T13:30:58.494" v="15171" actId="165"/>
          <ac:grpSpMkLst>
            <pc:docMk/>
            <pc:sldMk cId="1279753654" sldId="667"/>
            <ac:grpSpMk id="29" creationId="{EAA159D4-5E52-4FC9-B4E1-01C70E4B94D6}"/>
          </ac:grpSpMkLst>
        </pc:grpChg>
        <pc:picChg chg="add mod topLvl">
          <ac:chgData name="Ananda Roy" userId="de6238209ec64cf7" providerId="LiveId" clId="{0E8F5E25-C90A-435F-A4E1-2E650A6D1227}" dt="2020-03-09T09:06:29.019" v="33534" actId="14826"/>
          <ac:picMkLst>
            <pc:docMk/>
            <pc:sldMk cId="1279753654" sldId="667"/>
            <ac:picMk id="5" creationId="{6DE1AFFD-1B3C-43CB-85C3-A5C4A8D1EA2F}"/>
          </ac:picMkLst>
        </pc:picChg>
        <pc:picChg chg="mod topLvl">
          <ac:chgData name="Ananda Roy" userId="de6238209ec64cf7" providerId="LiveId" clId="{0E8F5E25-C90A-435F-A4E1-2E650A6D1227}" dt="2020-03-02T11:37:05.125" v="1955" actId="164"/>
          <ac:picMkLst>
            <pc:docMk/>
            <pc:sldMk cId="1279753654" sldId="667"/>
            <ac:picMk id="26" creationId="{EE8DB7B4-EC30-4D32-BD29-19F713F6BFF3}"/>
          </ac:picMkLst>
        </pc:picChg>
        <pc:cxnChg chg="add mod topLvl">
          <ac:chgData name="Ananda Roy" userId="de6238209ec64cf7" providerId="LiveId" clId="{0E8F5E25-C90A-435F-A4E1-2E650A6D1227}" dt="2020-03-04T13:30:58.494" v="15171" actId="165"/>
          <ac:cxnSpMkLst>
            <pc:docMk/>
            <pc:sldMk cId="1279753654" sldId="667"/>
            <ac:cxnSpMk id="12" creationId="{521937DA-6466-4E1A-9EF9-4A729ABBEE45}"/>
          </ac:cxnSpMkLst>
        </pc:cxnChg>
        <pc:cxnChg chg="add mod">
          <ac:chgData name="Ananda Roy" userId="de6238209ec64cf7" providerId="LiveId" clId="{0E8F5E25-C90A-435F-A4E1-2E650A6D1227}" dt="2020-03-02T11:47:27.024" v="2128" actId="14100"/>
          <ac:cxnSpMkLst>
            <pc:docMk/>
            <pc:sldMk cId="1279753654" sldId="667"/>
            <ac:cxnSpMk id="33" creationId="{1B311670-4BCB-4790-B91C-EF9E130E7F49}"/>
          </ac:cxnSpMkLst>
        </pc:cxnChg>
        <pc:cxnChg chg="add del mod">
          <ac:chgData name="Ananda Roy" userId="de6238209ec64cf7" providerId="LiveId" clId="{0E8F5E25-C90A-435F-A4E1-2E650A6D1227}" dt="2020-03-02T11:41:24.254" v="2045" actId="478"/>
          <ac:cxnSpMkLst>
            <pc:docMk/>
            <pc:sldMk cId="1279753654" sldId="667"/>
            <ac:cxnSpMk id="34" creationId="{EE0AABE6-404E-45B9-893E-FB5B52CD8C43}"/>
          </ac:cxnSpMkLst>
        </pc:cxnChg>
        <pc:cxnChg chg="add del mod">
          <ac:chgData name="Ananda Roy" userId="de6238209ec64cf7" providerId="LiveId" clId="{0E8F5E25-C90A-435F-A4E1-2E650A6D1227}" dt="2020-03-02T11:46:45.503" v="2121" actId="478"/>
          <ac:cxnSpMkLst>
            <pc:docMk/>
            <pc:sldMk cId="1279753654" sldId="667"/>
            <ac:cxnSpMk id="36" creationId="{477496D9-0F1D-4CBA-A673-E6C4FF037CA9}"/>
          </ac:cxnSpMkLst>
        </pc:cxnChg>
        <pc:cxnChg chg="add del mod">
          <ac:chgData name="Ananda Roy" userId="de6238209ec64cf7" providerId="LiveId" clId="{0E8F5E25-C90A-435F-A4E1-2E650A6D1227}" dt="2020-03-02T11:44:07.634" v="2062" actId="478"/>
          <ac:cxnSpMkLst>
            <pc:docMk/>
            <pc:sldMk cId="1279753654" sldId="667"/>
            <ac:cxnSpMk id="38" creationId="{3BFAB217-B70E-4436-AE8E-F843461B10AF}"/>
          </ac:cxnSpMkLst>
        </pc:cxnChg>
        <pc:cxnChg chg="add del mod">
          <ac:chgData name="Ananda Roy" userId="de6238209ec64cf7" providerId="LiveId" clId="{0E8F5E25-C90A-435F-A4E1-2E650A6D1227}" dt="2020-03-02T11:44:07.634" v="2062" actId="478"/>
          <ac:cxnSpMkLst>
            <pc:docMk/>
            <pc:sldMk cId="1279753654" sldId="667"/>
            <ac:cxnSpMk id="39" creationId="{2E27F40A-8D21-406F-93F6-3E3729698C5D}"/>
          </ac:cxnSpMkLst>
        </pc:cxnChg>
        <pc:cxnChg chg="add mod">
          <ac:chgData name="Ananda Roy" userId="de6238209ec64cf7" providerId="LiveId" clId="{0E8F5E25-C90A-435F-A4E1-2E650A6D1227}" dt="2020-03-02T11:45:17.306" v="2073" actId="1036"/>
          <ac:cxnSpMkLst>
            <pc:docMk/>
            <pc:sldMk cId="1279753654" sldId="667"/>
            <ac:cxnSpMk id="42" creationId="{CD2DD9F6-15E2-4C8B-A9BE-D3A7A6F89695}"/>
          </ac:cxnSpMkLst>
        </pc:cxnChg>
        <pc:cxnChg chg="add mod">
          <ac:chgData name="Ananda Roy" userId="de6238209ec64cf7" providerId="LiveId" clId="{0E8F5E25-C90A-435F-A4E1-2E650A6D1227}" dt="2020-03-02T11:48:20.821" v="2137" actId="1076"/>
          <ac:cxnSpMkLst>
            <pc:docMk/>
            <pc:sldMk cId="1279753654" sldId="667"/>
            <ac:cxnSpMk id="48" creationId="{7A368928-DAE4-4FD4-978B-A4EC2F1C9762}"/>
          </ac:cxnSpMkLst>
        </pc:cxnChg>
        <pc:cxnChg chg="add del">
          <ac:chgData name="Ananda Roy" userId="de6238209ec64cf7" providerId="LiveId" clId="{0E8F5E25-C90A-435F-A4E1-2E650A6D1227}" dt="2020-03-02T11:51:37.376" v="2221"/>
          <ac:cxnSpMkLst>
            <pc:docMk/>
            <pc:sldMk cId="1279753654" sldId="667"/>
            <ac:cxnSpMk id="53" creationId="{4CC558AE-EF68-41B8-8418-3FF7C467A251}"/>
          </ac:cxnSpMkLst>
        </pc:cxnChg>
        <pc:cxnChg chg="add mod">
          <ac:chgData name="Ananda Roy" userId="de6238209ec64cf7" providerId="LiveId" clId="{0E8F5E25-C90A-435F-A4E1-2E650A6D1227}" dt="2020-03-02T11:52:02.844" v="2225" actId="1076"/>
          <ac:cxnSpMkLst>
            <pc:docMk/>
            <pc:sldMk cId="1279753654" sldId="667"/>
            <ac:cxnSpMk id="54" creationId="{2F433090-711D-4044-9797-A602DC9D3680}"/>
          </ac:cxnSpMkLst>
        </pc:cxnChg>
        <pc:cxnChg chg="add mod">
          <ac:chgData name="Ananda Roy" userId="de6238209ec64cf7" providerId="LiveId" clId="{0E8F5E25-C90A-435F-A4E1-2E650A6D1227}" dt="2020-03-02T16:44:19.059" v="5092" actId="14100"/>
          <ac:cxnSpMkLst>
            <pc:docMk/>
            <pc:sldMk cId="1279753654" sldId="667"/>
            <ac:cxnSpMk id="57" creationId="{ADE6B036-83C0-449F-AF08-0BC7BFFCC894}"/>
          </ac:cxnSpMkLst>
        </pc:cxnChg>
      </pc:sldChg>
      <pc:sldChg chg="add del">
        <pc:chgData name="Ananda Roy" userId="de6238209ec64cf7" providerId="LiveId" clId="{0E8F5E25-C90A-435F-A4E1-2E650A6D1227}" dt="2020-03-02T12:01:30.084" v="2423" actId="47"/>
        <pc:sldMkLst>
          <pc:docMk/>
          <pc:sldMk cId="895535902" sldId="668"/>
        </pc:sldMkLst>
      </pc:sldChg>
      <pc:sldChg chg="modSp add">
        <pc:chgData name="Ananda Roy" userId="de6238209ec64cf7" providerId="LiveId" clId="{0E8F5E25-C90A-435F-A4E1-2E650A6D1227}" dt="2020-03-11T08:38:35.758" v="36467" actId="1076"/>
        <pc:sldMkLst>
          <pc:docMk/>
          <pc:sldMk cId="2669052854" sldId="668"/>
        </pc:sldMkLst>
        <pc:spChg chg="mod">
          <ac:chgData name="Ananda Roy" userId="de6238209ec64cf7" providerId="LiveId" clId="{0E8F5E25-C90A-435F-A4E1-2E650A6D1227}" dt="2020-03-11T08:38:35.758" v="36467" actId="1076"/>
          <ac:spMkLst>
            <pc:docMk/>
            <pc:sldMk cId="2669052854" sldId="668"/>
            <ac:spMk id="2" creationId="{2C629789-1853-468D-97FB-DEE7B407188C}"/>
          </ac:spMkLst>
        </pc:spChg>
        <pc:spChg chg="mod">
          <ac:chgData name="Ananda Roy" userId="de6238209ec64cf7" providerId="LiveId" clId="{0E8F5E25-C90A-435F-A4E1-2E650A6D1227}" dt="2020-03-11T08:38:18.160" v="36465" actId="1076"/>
          <ac:spMkLst>
            <pc:docMk/>
            <pc:sldMk cId="2669052854" sldId="668"/>
            <ac:spMk id="14" creationId="{780D89D6-4EEB-6648-BD33-D94EA32A6682}"/>
          </ac:spMkLst>
        </pc:spChg>
      </pc:sldChg>
      <pc:sldChg chg="addSp delSp modSp add del">
        <pc:chgData name="Ananda Roy" userId="de6238209ec64cf7" providerId="LiveId" clId="{0E8F5E25-C90A-435F-A4E1-2E650A6D1227}" dt="2020-03-02T16:40:38.567" v="5083" actId="47"/>
        <pc:sldMkLst>
          <pc:docMk/>
          <pc:sldMk cId="2908160848" sldId="668"/>
        </pc:sldMkLst>
        <pc:spChg chg="mod">
          <ac:chgData name="Ananda Roy" userId="de6238209ec64cf7" providerId="LiveId" clId="{0E8F5E25-C90A-435F-A4E1-2E650A6D1227}" dt="2020-03-02T13:36:06.248" v="2847" actId="20577"/>
          <ac:spMkLst>
            <pc:docMk/>
            <pc:sldMk cId="2908160848" sldId="668"/>
            <ac:spMk id="2" creationId="{4103265A-0061-4C2F-9A34-C82EE03DD323}"/>
          </ac:spMkLst>
        </pc:spChg>
        <pc:spChg chg="mod">
          <ac:chgData name="Ananda Roy" userId="de6238209ec64cf7" providerId="LiveId" clId="{0E8F5E25-C90A-435F-A4E1-2E650A6D1227}" dt="2020-03-02T13:06:56.233" v="2721" actId="1076"/>
          <ac:spMkLst>
            <pc:docMk/>
            <pc:sldMk cId="2908160848" sldId="668"/>
            <ac:spMk id="8" creationId="{5BE71C55-3BD3-4074-B827-E9E4BFFB6492}"/>
          </ac:spMkLst>
        </pc:spChg>
        <pc:spChg chg="add del mod ord">
          <ac:chgData name="Ananda Roy" userId="de6238209ec64cf7" providerId="LiveId" clId="{0E8F5E25-C90A-435F-A4E1-2E650A6D1227}" dt="2020-03-02T13:32:26.668" v="2780"/>
          <ac:spMkLst>
            <pc:docMk/>
            <pc:sldMk cId="2908160848" sldId="668"/>
            <ac:spMk id="9" creationId="{06DD1F65-0184-4BB6-997F-4E9FA83588F5}"/>
          </ac:spMkLst>
        </pc:spChg>
        <pc:spChg chg="del mod">
          <ac:chgData name="Ananda Roy" userId="de6238209ec64cf7" providerId="LiveId" clId="{0E8F5E25-C90A-435F-A4E1-2E650A6D1227}" dt="2020-03-02T12:05:06.374" v="2461" actId="478"/>
          <ac:spMkLst>
            <pc:docMk/>
            <pc:sldMk cId="2908160848" sldId="668"/>
            <ac:spMk id="11" creationId="{0EE956FC-FEB5-4D91-B519-9C9166798A46}"/>
          </ac:spMkLst>
        </pc:spChg>
        <pc:spChg chg="add mod">
          <ac:chgData name="Ananda Roy" userId="de6238209ec64cf7" providerId="LiveId" clId="{0E8F5E25-C90A-435F-A4E1-2E650A6D1227}" dt="2020-03-02T13:07:03.951" v="2722" actId="1076"/>
          <ac:spMkLst>
            <pc:docMk/>
            <pc:sldMk cId="2908160848" sldId="668"/>
            <ac:spMk id="13" creationId="{7324F04B-DDD3-47F0-95E5-988BCE5F9717}"/>
          </ac:spMkLst>
        </pc:spChg>
        <pc:spChg chg="add del mod">
          <ac:chgData name="Ananda Roy" userId="de6238209ec64cf7" providerId="LiveId" clId="{0E8F5E25-C90A-435F-A4E1-2E650A6D1227}" dt="2020-03-02T12:02:37.175" v="2430" actId="478"/>
          <ac:spMkLst>
            <pc:docMk/>
            <pc:sldMk cId="2908160848" sldId="668"/>
            <ac:spMk id="20" creationId="{9CF75322-7BB6-4064-B575-4F8F2A07F572}"/>
          </ac:spMkLst>
        </pc:spChg>
        <pc:spChg chg="add mod">
          <ac:chgData name="Ananda Roy" userId="de6238209ec64cf7" providerId="LiveId" clId="{0E8F5E25-C90A-435F-A4E1-2E650A6D1227}" dt="2020-03-02T12:20:24.858" v="2575" actId="1076"/>
          <ac:spMkLst>
            <pc:docMk/>
            <pc:sldMk cId="2908160848" sldId="668"/>
            <ac:spMk id="21" creationId="{9987B445-75DE-45F5-8AAA-13A7835DFBAE}"/>
          </ac:spMkLst>
        </pc:spChg>
        <pc:spChg chg="del">
          <ac:chgData name="Ananda Roy" userId="de6238209ec64cf7" providerId="LiveId" clId="{0E8F5E25-C90A-435F-A4E1-2E650A6D1227}" dt="2020-03-02T12:03:12.282" v="2440" actId="478"/>
          <ac:spMkLst>
            <pc:docMk/>
            <pc:sldMk cId="2908160848" sldId="668"/>
            <ac:spMk id="24" creationId="{3FF1071D-8DA0-435F-9B66-F5B837A5A51C}"/>
          </ac:spMkLst>
        </pc:spChg>
        <pc:spChg chg="add mod">
          <ac:chgData name="Ananda Roy" userId="de6238209ec64cf7" providerId="LiveId" clId="{0E8F5E25-C90A-435F-A4E1-2E650A6D1227}" dt="2020-03-02T13:33:10.140" v="2819" actId="1076"/>
          <ac:spMkLst>
            <pc:docMk/>
            <pc:sldMk cId="2908160848" sldId="668"/>
            <ac:spMk id="25" creationId="{EECBE768-D42A-4395-842E-98434A370FF8}"/>
          </ac:spMkLst>
        </pc:spChg>
        <pc:spChg chg="add mod">
          <ac:chgData name="Ananda Roy" userId="de6238209ec64cf7" providerId="LiveId" clId="{0E8F5E25-C90A-435F-A4E1-2E650A6D1227}" dt="2020-03-02T16:39:11.145" v="5035" actId="20577"/>
          <ac:spMkLst>
            <pc:docMk/>
            <pc:sldMk cId="2908160848" sldId="668"/>
            <ac:spMk id="26" creationId="{0E5C40A4-AA1F-4389-BE55-0794BDFF8D2E}"/>
          </ac:spMkLst>
        </pc:spChg>
        <pc:spChg chg="add mod">
          <ac:chgData name="Ananda Roy" userId="de6238209ec64cf7" providerId="LiveId" clId="{0E8F5E25-C90A-435F-A4E1-2E650A6D1227}" dt="2020-03-02T16:39:36.151" v="5078" actId="14100"/>
          <ac:spMkLst>
            <pc:docMk/>
            <pc:sldMk cId="2908160848" sldId="668"/>
            <ac:spMk id="27" creationId="{FE38C786-7928-4533-89B5-814F53C61137}"/>
          </ac:spMkLst>
        </pc:spChg>
        <pc:spChg chg="add del mod">
          <ac:chgData name="Ananda Roy" userId="de6238209ec64cf7" providerId="LiveId" clId="{0E8F5E25-C90A-435F-A4E1-2E650A6D1227}" dt="2020-03-02T13:44:59.394" v="3047" actId="478"/>
          <ac:spMkLst>
            <pc:docMk/>
            <pc:sldMk cId="2908160848" sldId="668"/>
            <ac:spMk id="28" creationId="{92D0895F-65B0-4C21-B0F5-F3F951885AFC}"/>
          </ac:spMkLst>
        </pc:spChg>
        <pc:spChg chg="del">
          <ac:chgData name="Ananda Roy" userId="de6238209ec64cf7" providerId="LiveId" clId="{0E8F5E25-C90A-435F-A4E1-2E650A6D1227}" dt="2020-03-02T12:02:08.758" v="2427" actId="478"/>
          <ac:spMkLst>
            <pc:docMk/>
            <pc:sldMk cId="2908160848" sldId="668"/>
            <ac:spMk id="30" creationId="{33335418-32D6-43DE-BF39-4764C7F60726}"/>
          </ac:spMkLst>
        </pc:spChg>
        <pc:spChg chg="del mod">
          <ac:chgData name="Ananda Roy" userId="de6238209ec64cf7" providerId="LiveId" clId="{0E8F5E25-C90A-435F-A4E1-2E650A6D1227}" dt="2020-03-02T12:02:46.489" v="2433" actId="478"/>
          <ac:spMkLst>
            <pc:docMk/>
            <pc:sldMk cId="2908160848" sldId="668"/>
            <ac:spMk id="31" creationId="{DA0F5F3B-0C5C-4B3E-A7B1-4AEF74BA1CE2}"/>
          </ac:spMkLst>
        </pc:spChg>
        <pc:spChg chg="add del mod">
          <ac:chgData name="Ananda Roy" userId="de6238209ec64cf7" providerId="LiveId" clId="{0E8F5E25-C90A-435F-A4E1-2E650A6D1227}" dt="2020-03-02T13:29:54.200" v="2757" actId="478"/>
          <ac:spMkLst>
            <pc:docMk/>
            <pc:sldMk cId="2908160848" sldId="668"/>
            <ac:spMk id="36" creationId="{D0AB9C17-750E-4853-B790-46734D1B50B8}"/>
          </ac:spMkLst>
        </pc:spChg>
        <pc:spChg chg="del mod">
          <ac:chgData name="Ananda Roy" userId="de6238209ec64cf7" providerId="LiveId" clId="{0E8F5E25-C90A-435F-A4E1-2E650A6D1227}" dt="2020-03-02T12:02:39.673" v="2431" actId="478"/>
          <ac:spMkLst>
            <pc:docMk/>
            <pc:sldMk cId="2908160848" sldId="668"/>
            <ac:spMk id="40" creationId="{146A89E3-B2CE-4FE9-878C-BE04CB9F7BCD}"/>
          </ac:spMkLst>
        </pc:spChg>
        <pc:spChg chg="del mod">
          <ac:chgData name="Ananda Roy" userId="de6238209ec64cf7" providerId="LiveId" clId="{0E8F5E25-C90A-435F-A4E1-2E650A6D1227}" dt="2020-03-02T13:32:00.897" v="2773"/>
          <ac:spMkLst>
            <pc:docMk/>
            <pc:sldMk cId="2908160848" sldId="668"/>
            <ac:spMk id="43" creationId="{B3DA0A64-8F2F-425A-972C-CC9A5D6429B1}"/>
          </ac:spMkLst>
        </pc:spChg>
        <pc:spChg chg="add mod">
          <ac:chgData name="Ananda Roy" userId="de6238209ec64cf7" providerId="LiveId" clId="{0E8F5E25-C90A-435F-A4E1-2E650A6D1227}" dt="2020-03-02T14:24:16.728" v="3455" actId="14100"/>
          <ac:spMkLst>
            <pc:docMk/>
            <pc:sldMk cId="2908160848" sldId="668"/>
            <ac:spMk id="44" creationId="{4B3DF8B9-4424-481B-BFA5-58A4AAFE276F}"/>
          </ac:spMkLst>
        </pc:spChg>
        <pc:spChg chg="add del mod">
          <ac:chgData name="Ananda Roy" userId="de6238209ec64cf7" providerId="LiveId" clId="{0E8F5E25-C90A-435F-A4E1-2E650A6D1227}" dt="2020-03-02T16:37:40.662" v="5019" actId="478"/>
          <ac:spMkLst>
            <pc:docMk/>
            <pc:sldMk cId="2908160848" sldId="668"/>
            <ac:spMk id="45" creationId="{0F840609-BB01-4F20-BBB2-005E801DBBAD}"/>
          </ac:spMkLst>
        </pc:spChg>
        <pc:spChg chg="del mod">
          <ac:chgData name="Ananda Roy" userId="de6238209ec64cf7" providerId="LiveId" clId="{0E8F5E25-C90A-435F-A4E1-2E650A6D1227}" dt="2020-03-02T12:02:46.489" v="2433" actId="478"/>
          <ac:spMkLst>
            <pc:docMk/>
            <pc:sldMk cId="2908160848" sldId="668"/>
            <ac:spMk id="47" creationId="{CB98EF2E-9075-4A7E-B0A8-29EE3E86D3AC}"/>
          </ac:spMkLst>
        </pc:spChg>
        <pc:spChg chg="del mod">
          <ac:chgData name="Ananda Roy" userId="de6238209ec64cf7" providerId="LiveId" clId="{0E8F5E25-C90A-435F-A4E1-2E650A6D1227}" dt="2020-03-02T12:02:46.489" v="2433" actId="478"/>
          <ac:spMkLst>
            <pc:docMk/>
            <pc:sldMk cId="2908160848" sldId="668"/>
            <ac:spMk id="52" creationId="{7EDDFDB2-B72A-4CA0-A760-A296DCF28DF0}"/>
          </ac:spMkLst>
        </pc:spChg>
        <pc:grpChg chg="add del mod">
          <ac:chgData name="Ananda Roy" userId="de6238209ec64cf7" providerId="LiveId" clId="{0E8F5E25-C90A-435F-A4E1-2E650A6D1227}" dt="2020-03-02T13:32:26.668" v="2780"/>
          <ac:grpSpMkLst>
            <pc:docMk/>
            <pc:sldMk cId="2908160848" sldId="668"/>
            <ac:grpSpMk id="18" creationId="{122CC561-537B-460D-97CA-0E7CA37B9CAC}"/>
          </ac:grpSpMkLst>
        </pc:grpChg>
        <pc:grpChg chg="mod">
          <ac:chgData name="Ananda Roy" userId="de6238209ec64cf7" providerId="LiveId" clId="{0E8F5E25-C90A-435F-A4E1-2E650A6D1227}" dt="2020-03-02T13:31:24.912" v="2768" actId="1076"/>
          <ac:grpSpMkLst>
            <pc:docMk/>
            <pc:sldMk cId="2908160848" sldId="668"/>
            <ac:grpSpMk id="29" creationId="{EAA159D4-5E52-4FC9-B4E1-01C70E4B94D6}"/>
          </ac:grpSpMkLst>
        </pc:grpChg>
        <pc:grpChg chg="add del mod ord">
          <ac:chgData name="Ananda Roy" userId="de6238209ec64cf7" providerId="LiveId" clId="{0E8F5E25-C90A-435F-A4E1-2E650A6D1227}" dt="2020-03-02T13:32:00.897" v="2773"/>
          <ac:grpSpMkLst>
            <pc:docMk/>
            <pc:sldMk cId="2908160848" sldId="668"/>
            <ac:grpSpMk id="39" creationId="{0A230153-C012-4292-BAFC-4A861CD1EEBC}"/>
          </ac:grpSpMkLst>
        </pc:grpChg>
        <pc:picChg chg="mod">
          <ac:chgData name="Ananda Roy" userId="de6238209ec64cf7" providerId="LiveId" clId="{0E8F5E25-C90A-435F-A4E1-2E650A6D1227}" dt="2020-03-02T13:05:49.821" v="2715" actId="1076"/>
          <ac:picMkLst>
            <pc:docMk/>
            <pc:sldMk cId="2908160848" sldId="668"/>
            <ac:picMk id="5" creationId="{6DE1AFFD-1B3C-43CB-85C3-A5C4A8D1EA2F}"/>
          </ac:picMkLst>
        </pc:picChg>
        <pc:picChg chg="add del mod">
          <ac:chgData name="Ananda Roy" userId="de6238209ec64cf7" providerId="LiveId" clId="{0E8F5E25-C90A-435F-A4E1-2E650A6D1227}" dt="2020-03-02T12:59:14.772" v="2613" actId="478"/>
          <ac:picMkLst>
            <pc:docMk/>
            <pc:sldMk cId="2908160848" sldId="668"/>
            <ac:picMk id="15" creationId="{33A51B33-F78C-4575-AC8B-1536D7676C98}"/>
          </ac:picMkLst>
        </pc:picChg>
        <pc:picChg chg="add del mod">
          <ac:chgData name="Ananda Roy" userId="de6238209ec64cf7" providerId="LiveId" clId="{0E8F5E25-C90A-435F-A4E1-2E650A6D1227}" dt="2020-03-02T16:37:40.662" v="5019" actId="478"/>
          <ac:picMkLst>
            <pc:docMk/>
            <pc:sldMk cId="2908160848" sldId="668"/>
            <ac:picMk id="17" creationId="{26A42C3D-DD64-4EF1-AA06-AECDBFFDD063}"/>
          </ac:picMkLst>
        </pc:picChg>
        <pc:picChg chg="mod">
          <ac:chgData name="Ananda Roy" userId="de6238209ec64cf7" providerId="LiveId" clId="{0E8F5E25-C90A-435F-A4E1-2E650A6D1227}" dt="2020-03-02T13:52:48.711" v="3102" actId="14826"/>
          <ac:picMkLst>
            <pc:docMk/>
            <pc:sldMk cId="2908160848" sldId="668"/>
            <ac:picMk id="41" creationId="{F033B318-5F82-40FA-9BF8-1B6A9B12B1BA}"/>
          </ac:picMkLst>
        </pc:picChg>
        <pc:cxnChg chg="del">
          <ac:chgData name="Ananda Roy" userId="de6238209ec64cf7" providerId="LiveId" clId="{0E8F5E25-C90A-435F-A4E1-2E650A6D1227}" dt="2020-03-02T12:03:09.097" v="2439" actId="478"/>
          <ac:cxnSpMkLst>
            <pc:docMk/>
            <pc:sldMk cId="2908160848" sldId="668"/>
            <ac:cxnSpMk id="12" creationId="{521937DA-6466-4E1A-9EF9-4A729ABBEE45}"/>
          </ac:cxnSpMkLst>
        </pc:cxnChg>
        <pc:cxnChg chg="add mod">
          <ac:chgData name="Ananda Roy" userId="de6238209ec64cf7" providerId="LiveId" clId="{0E8F5E25-C90A-435F-A4E1-2E650A6D1227}" dt="2020-03-02T12:20:28.894" v="2576" actId="14100"/>
          <ac:cxnSpMkLst>
            <pc:docMk/>
            <pc:sldMk cId="2908160848" sldId="668"/>
            <ac:cxnSpMk id="22" creationId="{2F946834-DF55-4C86-8939-7833A4F5B42C}"/>
          </ac:cxnSpMkLst>
        </pc:cxnChg>
        <pc:cxnChg chg="del mod">
          <ac:chgData name="Ananda Roy" userId="de6238209ec64cf7" providerId="LiveId" clId="{0E8F5E25-C90A-435F-A4E1-2E650A6D1227}" dt="2020-03-02T12:02:48.512" v="2434" actId="478"/>
          <ac:cxnSpMkLst>
            <pc:docMk/>
            <pc:sldMk cId="2908160848" sldId="668"/>
            <ac:cxnSpMk id="33" creationId="{1B311670-4BCB-4790-B91C-EF9E130E7F49}"/>
          </ac:cxnSpMkLst>
        </pc:cxnChg>
        <pc:cxnChg chg="del mod">
          <ac:chgData name="Ananda Roy" userId="de6238209ec64cf7" providerId="LiveId" clId="{0E8F5E25-C90A-435F-A4E1-2E650A6D1227}" dt="2020-03-02T12:02:41.182" v="2432" actId="478"/>
          <ac:cxnSpMkLst>
            <pc:docMk/>
            <pc:sldMk cId="2908160848" sldId="668"/>
            <ac:cxnSpMk id="42" creationId="{CD2DD9F6-15E2-4C8B-A9BE-D3A7A6F89695}"/>
          </ac:cxnSpMkLst>
        </pc:cxnChg>
        <pc:cxnChg chg="del mod">
          <ac:chgData name="Ananda Roy" userId="de6238209ec64cf7" providerId="LiveId" clId="{0E8F5E25-C90A-435F-A4E1-2E650A6D1227}" dt="2020-03-02T12:02:46.489" v="2433" actId="478"/>
          <ac:cxnSpMkLst>
            <pc:docMk/>
            <pc:sldMk cId="2908160848" sldId="668"/>
            <ac:cxnSpMk id="48" creationId="{7A368928-DAE4-4FD4-978B-A4EC2F1C9762}"/>
          </ac:cxnSpMkLst>
        </pc:cxnChg>
        <pc:cxnChg chg="del mod">
          <ac:chgData name="Ananda Roy" userId="de6238209ec64cf7" providerId="LiveId" clId="{0E8F5E25-C90A-435F-A4E1-2E650A6D1227}" dt="2020-03-02T12:02:46.489" v="2433" actId="478"/>
          <ac:cxnSpMkLst>
            <pc:docMk/>
            <pc:sldMk cId="2908160848" sldId="668"/>
            <ac:cxnSpMk id="54" creationId="{2F433090-711D-4044-9797-A602DC9D3680}"/>
          </ac:cxnSpMkLst>
        </pc:cxnChg>
      </pc:sldChg>
      <pc:sldChg chg="addSp delSp modSp add del modAnim">
        <pc:chgData name="Ananda Roy" userId="de6238209ec64cf7" providerId="LiveId" clId="{0E8F5E25-C90A-435F-A4E1-2E650A6D1227}" dt="2020-03-02T15:15:40.080" v="4262" actId="47"/>
        <pc:sldMkLst>
          <pc:docMk/>
          <pc:sldMk cId="305662923" sldId="669"/>
        </pc:sldMkLst>
        <pc:spChg chg="mod">
          <ac:chgData name="Ananda Roy" userId="de6238209ec64cf7" providerId="LiveId" clId="{0E8F5E25-C90A-435F-A4E1-2E650A6D1227}" dt="2020-03-02T14:02:57.079" v="3311" actId="20577"/>
          <ac:spMkLst>
            <pc:docMk/>
            <pc:sldMk cId="305662923" sldId="669"/>
            <ac:spMk id="2" creationId="{4103265A-0061-4C2F-9A34-C82EE03DD323}"/>
          </ac:spMkLst>
        </pc:spChg>
        <pc:spChg chg="add del mod">
          <ac:chgData name="Ananda Roy" userId="de6238209ec64cf7" providerId="LiveId" clId="{0E8F5E25-C90A-435F-A4E1-2E650A6D1227}" dt="2020-03-02T14:01:41.092" v="3241" actId="478"/>
          <ac:spMkLst>
            <pc:docMk/>
            <pc:sldMk cId="305662923" sldId="669"/>
            <ac:spMk id="3" creationId="{004DF862-AB94-4F6A-B323-901BE56243DC}"/>
          </ac:spMkLst>
        </pc:spChg>
        <pc:spChg chg="add mod">
          <ac:chgData name="Ananda Roy" userId="de6238209ec64cf7" providerId="LiveId" clId="{0E8F5E25-C90A-435F-A4E1-2E650A6D1227}" dt="2020-03-02T14:03:47.253" v="3317" actId="164"/>
          <ac:spMkLst>
            <pc:docMk/>
            <pc:sldMk cId="305662923" sldId="669"/>
            <ac:spMk id="4" creationId="{3C375294-0030-410F-8FF8-E306BC50C964}"/>
          </ac:spMkLst>
        </pc:spChg>
        <pc:spChg chg="add del mod">
          <ac:chgData name="Ananda Roy" userId="de6238209ec64cf7" providerId="LiveId" clId="{0E8F5E25-C90A-435F-A4E1-2E650A6D1227}" dt="2020-03-02T14:56:26.399" v="3619"/>
          <ac:spMkLst>
            <pc:docMk/>
            <pc:sldMk cId="305662923" sldId="669"/>
            <ac:spMk id="10" creationId="{1FB80CE9-63D3-40AC-AFDF-2BCB798817BC}"/>
          </ac:spMkLst>
        </pc:spChg>
        <pc:spChg chg="del">
          <ac:chgData name="Ananda Roy" userId="de6238209ec64cf7" providerId="LiveId" clId="{0E8F5E25-C90A-435F-A4E1-2E650A6D1227}" dt="2020-03-02T13:39:50.724" v="2932" actId="478"/>
          <ac:spMkLst>
            <pc:docMk/>
            <pc:sldMk cId="305662923" sldId="669"/>
            <ac:spMk id="13" creationId="{7324F04B-DDD3-47F0-95E5-988BCE5F9717}"/>
          </ac:spMkLst>
        </pc:spChg>
        <pc:spChg chg="add del mod">
          <ac:chgData name="Ananda Roy" userId="de6238209ec64cf7" providerId="LiveId" clId="{0E8F5E25-C90A-435F-A4E1-2E650A6D1227}" dt="2020-03-02T14:58:17.917" v="3621"/>
          <ac:spMkLst>
            <pc:docMk/>
            <pc:sldMk cId="305662923" sldId="669"/>
            <ac:spMk id="14" creationId="{C3508D2D-7CAE-4BB6-8C13-A5F68060618C}"/>
          </ac:spMkLst>
        </pc:spChg>
        <pc:spChg chg="add mod">
          <ac:chgData name="Ananda Roy" userId="de6238209ec64cf7" providerId="LiveId" clId="{0E8F5E25-C90A-435F-A4E1-2E650A6D1227}" dt="2020-03-02T15:10:36.742" v="4139" actId="1076"/>
          <ac:spMkLst>
            <pc:docMk/>
            <pc:sldMk cId="305662923" sldId="669"/>
            <ac:spMk id="15" creationId="{8A025EE0-F161-41EB-90B7-E5447AD0E4B4}"/>
          </ac:spMkLst>
        </pc:spChg>
        <pc:spChg chg="add del mod">
          <ac:chgData name="Ananda Roy" userId="de6238209ec64cf7" providerId="LiveId" clId="{0E8F5E25-C90A-435F-A4E1-2E650A6D1227}" dt="2020-03-02T14:01:41.092" v="3241" actId="478"/>
          <ac:spMkLst>
            <pc:docMk/>
            <pc:sldMk cId="305662923" sldId="669"/>
            <ac:spMk id="18" creationId="{0E1FEEBD-13DA-4BA7-B9FA-10E90DD2B27F}"/>
          </ac:spMkLst>
        </pc:spChg>
        <pc:spChg chg="add mod">
          <ac:chgData name="Ananda Roy" userId="de6238209ec64cf7" providerId="LiveId" clId="{0E8F5E25-C90A-435F-A4E1-2E650A6D1227}" dt="2020-03-02T14:03:47.253" v="3317" actId="164"/>
          <ac:spMkLst>
            <pc:docMk/>
            <pc:sldMk cId="305662923" sldId="669"/>
            <ac:spMk id="24" creationId="{F982DC5C-F48D-43CD-B759-0339F328A25E}"/>
          </ac:spMkLst>
        </pc:spChg>
        <pc:spChg chg="mod">
          <ac:chgData name="Ananda Roy" userId="de6238209ec64cf7" providerId="LiveId" clId="{0E8F5E25-C90A-435F-A4E1-2E650A6D1227}" dt="2020-03-02T13:57:03.916" v="3226" actId="14100"/>
          <ac:spMkLst>
            <pc:docMk/>
            <pc:sldMk cId="305662923" sldId="669"/>
            <ac:spMk id="25" creationId="{EECBE768-D42A-4395-842E-98434A370FF8}"/>
          </ac:spMkLst>
        </pc:spChg>
        <pc:spChg chg="del">
          <ac:chgData name="Ananda Roy" userId="de6238209ec64cf7" providerId="LiveId" clId="{0E8F5E25-C90A-435F-A4E1-2E650A6D1227}" dt="2020-03-02T13:43:59.883" v="2958" actId="478"/>
          <ac:spMkLst>
            <pc:docMk/>
            <pc:sldMk cId="305662923" sldId="669"/>
            <ac:spMk id="27" creationId="{FE38C786-7928-4533-89B5-814F53C61137}"/>
          </ac:spMkLst>
        </pc:spChg>
        <pc:spChg chg="mod">
          <ac:chgData name="Ananda Roy" userId="de6238209ec64cf7" providerId="LiveId" clId="{0E8F5E25-C90A-435F-A4E1-2E650A6D1227}" dt="2020-03-02T14:59:47.205" v="3665" actId="1076"/>
          <ac:spMkLst>
            <pc:docMk/>
            <pc:sldMk cId="305662923" sldId="669"/>
            <ac:spMk id="28" creationId="{92D0895F-65B0-4C21-B0F5-F3F951885AFC}"/>
          </ac:spMkLst>
        </pc:spChg>
        <pc:spChg chg="add del mod">
          <ac:chgData name="Ananda Roy" userId="de6238209ec64cf7" providerId="LiveId" clId="{0E8F5E25-C90A-435F-A4E1-2E650A6D1227}" dt="2020-03-02T14:56:26.399" v="3619"/>
          <ac:spMkLst>
            <pc:docMk/>
            <pc:sldMk cId="305662923" sldId="669"/>
            <ac:spMk id="31" creationId="{F1BF565F-EA2C-48B1-8F68-DB77C12FF5A4}"/>
          </ac:spMkLst>
        </pc:spChg>
        <pc:spChg chg="add del mod">
          <ac:chgData name="Ananda Roy" userId="de6238209ec64cf7" providerId="LiveId" clId="{0E8F5E25-C90A-435F-A4E1-2E650A6D1227}" dt="2020-03-02T14:56:26.399" v="3619"/>
          <ac:spMkLst>
            <pc:docMk/>
            <pc:sldMk cId="305662923" sldId="669"/>
            <ac:spMk id="32" creationId="{D355A2C1-D43E-479B-9F26-A2EED44D818C}"/>
          </ac:spMkLst>
        </pc:spChg>
        <pc:spChg chg="add del mod">
          <ac:chgData name="Ananda Roy" userId="de6238209ec64cf7" providerId="LiveId" clId="{0E8F5E25-C90A-435F-A4E1-2E650A6D1227}" dt="2020-03-02T14:56:26.399" v="3619"/>
          <ac:spMkLst>
            <pc:docMk/>
            <pc:sldMk cId="305662923" sldId="669"/>
            <ac:spMk id="34" creationId="{303C16E5-BA1A-449C-B287-77399D481B02}"/>
          </ac:spMkLst>
        </pc:spChg>
        <pc:spChg chg="add del mod">
          <ac:chgData name="Ananda Roy" userId="de6238209ec64cf7" providerId="LiveId" clId="{0E8F5E25-C90A-435F-A4E1-2E650A6D1227}" dt="2020-03-02T15:13:53.109" v="4254"/>
          <ac:spMkLst>
            <pc:docMk/>
            <pc:sldMk cId="305662923" sldId="669"/>
            <ac:spMk id="35" creationId="{B07A35FE-8722-46A3-AE90-713DB2FF7BE9}"/>
          </ac:spMkLst>
        </pc:spChg>
        <pc:spChg chg="add mod">
          <ac:chgData name="Ananda Roy" userId="de6238209ec64cf7" providerId="LiveId" clId="{0E8F5E25-C90A-435F-A4E1-2E650A6D1227}" dt="2020-03-02T15:11:39.144" v="4225" actId="1076"/>
          <ac:spMkLst>
            <pc:docMk/>
            <pc:sldMk cId="305662923" sldId="669"/>
            <ac:spMk id="39" creationId="{D7FEF5E5-776E-4EB8-92FA-23AFAD764479}"/>
          </ac:spMkLst>
        </pc:spChg>
        <pc:spChg chg="del">
          <ac:chgData name="Ananda Roy" userId="de6238209ec64cf7" providerId="LiveId" clId="{0E8F5E25-C90A-435F-A4E1-2E650A6D1227}" dt="2020-03-02T13:48:15.603" v="3085" actId="478"/>
          <ac:spMkLst>
            <pc:docMk/>
            <pc:sldMk cId="305662923" sldId="669"/>
            <ac:spMk id="44" creationId="{4B3DF8B9-4424-481B-BFA5-58A4AAFE276F}"/>
          </ac:spMkLst>
        </pc:spChg>
        <pc:spChg chg="del">
          <ac:chgData name="Ananda Roy" userId="de6238209ec64cf7" providerId="LiveId" clId="{0E8F5E25-C90A-435F-A4E1-2E650A6D1227}" dt="2020-03-02T13:48:15.603" v="3085" actId="478"/>
          <ac:spMkLst>
            <pc:docMk/>
            <pc:sldMk cId="305662923" sldId="669"/>
            <ac:spMk id="45" creationId="{0F840609-BB01-4F20-BBB2-005E801DBBAD}"/>
          </ac:spMkLst>
        </pc:spChg>
        <pc:grpChg chg="add del mod">
          <ac:chgData name="Ananda Roy" userId="de6238209ec64cf7" providerId="LiveId" clId="{0E8F5E25-C90A-435F-A4E1-2E650A6D1227}" dt="2020-03-02T14:56:26.399" v="3619"/>
          <ac:grpSpMkLst>
            <pc:docMk/>
            <pc:sldMk cId="305662923" sldId="669"/>
            <ac:grpSpMk id="9" creationId="{52E94826-B7DF-471F-922C-8A46A24416FB}"/>
          </ac:grpSpMkLst>
        </pc:grpChg>
        <pc:grpChg chg="del">
          <ac:chgData name="Ananda Roy" userId="de6238209ec64cf7" providerId="LiveId" clId="{0E8F5E25-C90A-435F-A4E1-2E650A6D1227}" dt="2020-03-02T13:39:47.681" v="2931" actId="478"/>
          <ac:grpSpMkLst>
            <pc:docMk/>
            <pc:sldMk cId="305662923" sldId="669"/>
            <ac:grpSpMk id="29" creationId="{EAA159D4-5E52-4FC9-B4E1-01C70E4B94D6}"/>
          </ac:grpSpMkLst>
        </pc:grpChg>
        <pc:picChg chg="add del mod">
          <ac:chgData name="Ananda Roy" userId="de6238209ec64cf7" providerId="LiveId" clId="{0E8F5E25-C90A-435F-A4E1-2E650A6D1227}" dt="2020-03-02T15:01:40.689" v="3857"/>
          <ac:picMkLst>
            <pc:docMk/>
            <pc:sldMk cId="305662923" sldId="669"/>
            <ac:picMk id="12" creationId="{8D1A45D7-2B1B-46B6-8FBB-536348C93887}"/>
          </ac:picMkLst>
        </pc:picChg>
        <pc:picChg chg="del">
          <ac:chgData name="Ananda Roy" userId="de6238209ec64cf7" providerId="LiveId" clId="{0E8F5E25-C90A-435F-A4E1-2E650A6D1227}" dt="2020-03-02T13:48:12.565" v="3084" actId="478"/>
          <ac:picMkLst>
            <pc:docMk/>
            <pc:sldMk cId="305662923" sldId="669"/>
            <ac:picMk id="17" creationId="{26A42C3D-DD64-4EF1-AA06-AECDBFFDD063}"/>
          </ac:picMkLst>
        </pc:picChg>
        <pc:picChg chg="del">
          <ac:chgData name="Ananda Roy" userId="de6238209ec64cf7" providerId="LiveId" clId="{0E8F5E25-C90A-435F-A4E1-2E650A6D1227}" dt="2020-03-02T13:48:17.236" v="3086" actId="478"/>
          <ac:picMkLst>
            <pc:docMk/>
            <pc:sldMk cId="305662923" sldId="669"/>
            <ac:picMk id="41" creationId="{F033B318-5F82-40FA-9BF8-1B6A9B12B1BA}"/>
          </ac:picMkLst>
        </pc:picChg>
        <pc:cxnChg chg="add mod">
          <ac:chgData name="Ananda Roy" userId="de6238209ec64cf7" providerId="LiveId" clId="{0E8F5E25-C90A-435F-A4E1-2E650A6D1227}" dt="2020-03-02T14:03:47.253" v="3317" actId="164"/>
          <ac:cxnSpMkLst>
            <pc:docMk/>
            <pc:sldMk cId="305662923" sldId="669"/>
            <ac:cxnSpMk id="7" creationId="{EAE735C2-1FFE-4F4E-BAC3-45057C7BE75B}"/>
          </ac:cxnSpMkLst>
        </pc:cxnChg>
        <pc:cxnChg chg="add mod">
          <ac:chgData name="Ananda Roy" userId="de6238209ec64cf7" providerId="LiveId" clId="{0E8F5E25-C90A-435F-A4E1-2E650A6D1227}" dt="2020-03-02T15:10:33.585" v="4138" actId="14100"/>
          <ac:cxnSpMkLst>
            <pc:docMk/>
            <pc:sldMk cId="305662923" sldId="669"/>
            <ac:cxnSpMk id="20" creationId="{5B753D6C-C2C7-41FD-9E87-DCEDF177527D}"/>
          </ac:cxnSpMkLst>
        </pc:cxnChg>
        <pc:cxnChg chg="mod">
          <ac:chgData name="Ananda Roy" userId="de6238209ec64cf7" providerId="LiveId" clId="{0E8F5E25-C90A-435F-A4E1-2E650A6D1227}" dt="2020-03-02T13:39:47.681" v="2931" actId="478"/>
          <ac:cxnSpMkLst>
            <pc:docMk/>
            <pc:sldMk cId="305662923" sldId="669"/>
            <ac:cxnSpMk id="22" creationId="{2F946834-DF55-4C86-8939-7833A4F5B42C}"/>
          </ac:cxnSpMkLst>
        </pc:cxnChg>
        <pc:cxnChg chg="add mod">
          <ac:chgData name="Ananda Roy" userId="de6238209ec64cf7" providerId="LiveId" clId="{0E8F5E25-C90A-435F-A4E1-2E650A6D1227}" dt="2020-03-02T14:03:47.253" v="3317" actId="164"/>
          <ac:cxnSpMkLst>
            <pc:docMk/>
            <pc:sldMk cId="305662923" sldId="669"/>
            <ac:cxnSpMk id="26" creationId="{5C896840-0A73-4747-A9BB-D026E078E194}"/>
          </ac:cxnSpMkLst>
        </pc:cxnChg>
        <pc:cxnChg chg="add del mod">
          <ac:chgData name="Ananda Roy" userId="de6238209ec64cf7" providerId="LiveId" clId="{0E8F5E25-C90A-435F-A4E1-2E650A6D1227}" dt="2020-03-02T14:56:26.399" v="3619"/>
          <ac:cxnSpMkLst>
            <pc:docMk/>
            <pc:sldMk cId="305662923" sldId="669"/>
            <ac:cxnSpMk id="30" creationId="{2C7B3FE3-6A49-4643-89CF-6D9B1083D1AC}"/>
          </ac:cxnSpMkLst>
        </pc:cxnChg>
        <pc:cxnChg chg="add del mod">
          <ac:chgData name="Ananda Roy" userId="de6238209ec64cf7" providerId="LiveId" clId="{0E8F5E25-C90A-435F-A4E1-2E650A6D1227}" dt="2020-03-02T14:56:26.399" v="3619"/>
          <ac:cxnSpMkLst>
            <pc:docMk/>
            <pc:sldMk cId="305662923" sldId="669"/>
            <ac:cxnSpMk id="33" creationId="{7F23DAE0-DC41-4B51-9673-CE585D05004A}"/>
          </ac:cxnSpMkLst>
        </pc:cxnChg>
        <pc:cxnChg chg="add mod">
          <ac:chgData name="Ananda Roy" userId="de6238209ec64cf7" providerId="LiveId" clId="{0E8F5E25-C90A-435F-A4E1-2E650A6D1227}" dt="2020-03-02T15:10:40.714" v="4140" actId="14100"/>
          <ac:cxnSpMkLst>
            <pc:docMk/>
            <pc:sldMk cId="305662923" sldId="669"/>
            <ac:cxnSpMk id="40" creationId="{3D6EAC96-DCA3-41B3-A6A9-AE12EAE69C87}"/>
          </ac:cxnSpMkLst>
        </pc:cxnChg>
      </pc:sldChg>
      <pc:sldChg chg="addSp delSp modSp add del delAnim modAnim">
        <pc:chgData name="Ananda Roy" userId="de6238209ec64cf7" providerId="LiveId" clId="{0E8F5E25-C90A-435F-A4E1-2E650A6D1227}" dt="2020-03-11T08:55:47.104" v="36579" actId="47"/>
        <pc:sldMkLst>
          <pc:docMk/>
          <pc:sldMk cId="2346425322" sldId="669"/>
        </pc:sldMkLst>
        <pc:spChg chg="add mod">
          <ac:chgData name="Ananda Roy" userId="de6238209ec64cf7" providerId="LiveId" clId="{0E8F5E25-C90A-435F-A4E1-2E650A6D1227}" dt="2020-03-06T07:46:45.152" v="25708" actId="1582"/>
          <ac:spMkLst>
            <pc:docMk/>
            <pc:sldMk cId="2346425322" sldId="669"/>
            <ac:spMk id="2" creationId="{39DA3C7D-A1CD-4757-BE98-E48CCD51F3BA}"/>
          </ac:spMkLst>
        </pc:spChg>
        <pc:spChg chg="del">
          <ac:chgData name="Ananda Roy" userId="de6238209ec64cf7" providerId="LiveId" clId="{0E8F5E25-C90A-435F-A4E1-2E650A6D1227}" dt="2020-03-06T07:46:07.053" v="25701" actId="478"/>
          <ac:spMkLst>
            <pc:docMk/>
            <pc:sldMk cId="2346425322" sldId="669"/>
            <ac:spMk id="20" creationId="{E0C294BD-A3C0-6748-B8B5-22A5A2C34031}"/>
          </ac:spMkLst>
        </pc:spChg>
        <pc:spChg chg="mod">
          <ac:chgData name="Ananda Roy" userId="de6238209ec64cf7" providerId="LiveId" clId="{0E8F5E25-C90A-435F-A4E1-2E650A6D1227}" dt="2020-03-10T12:17:41.146" v="36410" actId="20577"/>
          <ac:spMkLst>
            <pc:docMk/>
            <pc:sldMk cId="2346425322" sldId="669"/>
            <ac:spMk id="27" creationId="{96EF0C09-B764-C947-A1DC-8C14F18446F3}"/>
          </ac:spMkLst>
        </pc:spChg>
        <pc:cxnChg chg="mod">
          <ac:chgData name="Ananda Roy" userId="de6238209ec64cf7" providerId="LiveId" clId="{0E8F5E25-C90A-435F-A4E1-2E650A6D1227}" dt="2020-03-10T12:17:41.146" v="36410" actId="20577"/>
          <ac:cxnSpMkLst>
            <pc:docMk/>
            <pc:sldMk cId="2346425322" sldId="669"/>
            <ac:cxnSpMk id="17" creationId="{69EAB057-3A6F-824E-871C-DE44A47C3C1E}"/>
          </ac:cxnSpMkLst>
        </pc:cxnChg>
      </pc:sldChg>
      <pc:sldChg chg="modSp add del">
        <pc:chgData name="Ananda Roy" userId="de6238209ec64cf7" providerId="LiveId" clId="{0E8F5E25-C90A-435F-A4E1-2E650A6D1227}" dt="2020-03-02T13:56:34.629" v="3188" actId="47"/>
        <pc:sldMkLst>
          <pc:docMk/>
          <pc:sldMk cId="24134644" sldId="670"/>
        </pc:sldMkLst>
        <pc:spChg chg="mod">
          <ac:chgData name="Ananda Roy" userId="de6238209ec64cf7" providerId="LiveId" clId="{0E8F5E25-C90A-435F-A4E1-2E650A6D1227}" dt="2020-03-02T13:56:28.553" v="3187" actId="20577"/>
          <ac:spMkLst>
            <pc:docMk/>
            <pc:sldMk cId="24134644" sldId="670"/>
            <ac:spMk id="2" creationId="{C713C3D7-1B39-4E46-B4FA-3DD8F96CC941}"/>
          </ac:spMkLst>
        </pc:spChg>
      </pc:sldChg>
      <pc:sldChg chg="addSp delSp modSp add ord modTransition addAnim delAnim modAnim">
        <pc:chgData name="Ananda Roy" userId="de6238209ec64cf7" providerId="LiveId" clId="{0E8F5E25-C90A-435F-A4E1-2E650A6D1227}" dt="2020-03-10T06:40:31.021" v="36079"/>
        <pc:sldMkLst>
          <pc:docMk/>
          <pc:sldMk cId="4166714160" sldId="670"/>
        </pc:sldMkLst>
        <pc:spChg chg="mod">
          <ac:chgData name="Ananda Roy" userId="de6238209ec64cf7" providerId="LiveId" clId="{0E8F5E25-C90A-435F-A4E1-2E650A6D1227}" dt="2020-03-08T10:23:20.310" v="30779" actId="20577"/>
          <ac:spMkLst>
            <pc:docMk/>
            <pc:sldMk cId="4166714160" sldId="670"/>
            <ac:spMk id="2" creationId="{4103265A-0061-4C2F-9A34-C82EE03DD323}"/>
          </ac:spMkLst>
        </pc:spChg>
        <pc:spChg chg="add mod">
          <ac:chgData name="Ananda Roy" userId="de6238209ec64cf7" providerId="LiveId" clId="{0E8F5E25-C90A-435F-A4E1-2E650A6D1227}" dt="2020-03-10T06:15:11.389" v="35639" actId="1035"/>
          <ac:spMkLst>
            <pc:docMk/>
            <pc:sldMk cId="4166714160" sldId="670"/>
            <ac:spMk id="9" creationId="{DEBE0F69-9CB8-4368-B431-A6E62BCAC468}"/>
          </ac:spMkLst>
        </pc:spChg>
        <pc:spChg chg="add del mod">
          <ac:chgData name="Ananda Roy" userId="de6238209ec64cf7" providerId="LiveId" clId="{0E8F5E25-C90A-435F-A4E1-2E650A6D1227}" dt="2020-03-08T10:30:13.356" v="30903" actId="478"/>
          <ac:spMkLst>
            <pc:docMk/>
            <pc:sldMk cId="4166714160" sldId="670"/>
            <ac:spMk id="11" creationId="{915AFA29-CA0E-45E0-908F-FE443E3ECD13}"/>
          </ac:spMkLst>
        </pc:spChg>
        <pc:spChg chg="add mod">
          <ac:chgData name="Ananda Roy" userId="de6238209ec64cf7" providerId="LiveId" clId="{0E8F5E25-C90A-435F-A4E1-2E650A6D1227}" dt="2020-03-10T06:16:58.989" v="35648" actId="1076"/>
          <ac:spMkLst>
            <pc:docMk/>
            <pc:sldMk cId="4166714160" sldId="670"/>
            <ac:spMk id="13" creationId="{E0094264-443F-4F1C-A88D-F3054CD77BB4}"/>
          </ac:spMkLst>
        </pc:spChg>
        <pc:spChg chg="del mod">
          <ac:chgData name="Ananda Roy" userId="de6238209ec64cf7" providerId="LiveId" clId="{0E8F5E25-C90A-435F-A4E1-2E650A6D1227}" dt="2020-03-08T10:29:52.739" v="30900" actId="478"/>
          <ac:spMkLst>
            <pc:docMk/>
            <pc:sldMk cId="4166714160" sldId="670"/>
            <ac:spMk id="15" creationId="{8A025EE0-F161-41EB-90B7-E5447AD0E4B4}"/>
          </ac:spMkLst>
        </pc:spChg>
        <pc:spChg chg="mod">
          <ac:chgData name="Ananda Roy" userId="de6238209ec64cf7" providerId="LiveId" clId="{0E8F5E25-C90A-435F-A4E1-2E650A6D1227}" dt="2020-03-10T05:56:10.534" v="35401" actId="1076"/>
          <ac:spMkLst>
            <pc:docMk/>
            <pc:sldMk cId="4166714160" sldId="670"/>
            <ac:spMk id="25" creationId="{EECBE768-D42A-4395-842E-98434A370FF8}"/>
          </ac:spMkLst>
        </pc:spChg>
        <pc:spChg chg="del">
          <ac:chgData name="Ananda Roy" userId="de6238209ec64cf7" providerId="LiveId" clId="{0E8F5E25-C90A-435F-A4E1-2E650A6D1227}" dt="2020-03-08T10:28:44.273" v="30836" actId="478"/>
          <ac:spMkLst>
            <pc:docMk/>
            <pc:sldMk cId="4166714160" sldId="670"/>
            <ac:spMk id="28" creationId="{92D0895F-65B0-4C21-B0F5-F3F951885AFC}"/>
          </ac:spMkLst>
        </pc:spChg>
        <pc:spChg chg="mod">
          <ac:chgData name="Ananda Roy" userId="de6238209ec64cf7" providerId="LiveId" clId="{0E8F5E25-C90A-435F-A4E1-2E650A6D1227}" dt="2020-03-10T06:17:06.428" v="35656" actId="20577"/>
          <ac:spMkLst>
            <pc:docMk/>
            <pc:sldMk cId="4166714160" sldId="670"/>
            <ac:spMk id="35" creationId="{B07A35FE-8722-46A3-AE90-713DB2FF7BE9}"/>
          </ac:spMkLst>
        </pc:spChg>
        <pc:spChg chg="add del mod">
          <ac:chgData name="Ananda Roy" userId="de6238209ec64cf7" providerId="LiveId" clId="{0E8F5E25-C90A-435F-A4E1-2E650A6D1227}" dt="2020-03-10T06:15:11.389" v="35639" actId="1035"/>
          <ac:spMkLst>
            <pc:docMk/>
            <pc:sldMk cId="4166714160" sldId="670"/>
            <ac:spMk id="39" creationId="{D7FEF5E5-776E-4EB8-92FA-23AFAD764479}"/>
          </ac:spMkLst>
        </pc:spChg>
        <pc:cxnChg chg="add mod">
          <ac:chgData name="Ananda Roy" userId="de6238209ec64cf7" providerId="LiveId" clId="{0E8F5E25-C90A-435F-A4E1-2E650A6D1227}" dt="2020-03-10T06:15:11.389" v="35639" actId="1035"/>
          <ac:cxnSpMkLst>
            <pc:docMk/>
            <pc:sldMk cId="4166714160" sldId="670"/>
            <ac:cxnSpMk id="10" creationId="{6C4032DB-368B-4D7A-9D28-CF3A46C936A2}"/>
          </ac:cxnSpMkLst>
        </pc:cxnChg>
        <pc:cxnChg chg="add del mod">
          <ac:chgData name="Ananda Roy" userId="de6238209ec64cf7" providerId="LiveId" clId="{0E8F5E25-C90A-435F-A4E1-2E650A6D1227}" dt="2020-03-08T10:30:11.706" v="30902" actId="478"/>
          <ac:cxnSpMkLst>
            <pc:docMk/>
            <pc:sldMk cId="4166714160" sldId="670"/>
            <ac:cxnSpMk id="12" creationId="{ABCE5CC6-10F6-4AA7-A2FC-AC0540853E42}"/>
          </ac:cxnSpMkLst>
        </pc:cxnChg>
        <pc:cxnChg chg="del mod">
          <ac:chgData name="Ananda Roy" userId="de6238209ec64cf7" providerId="LiveId" clId="{0E8F5E25-C90A-435F-A4E1-2E650A6D1227}" dt="2020-03-08T10:29:54.661" v="30901" actId="478"/>
          <ac:cxnSpMkLst>
            <pc:docMk/>
            <pc:sldMk cId="4166714160" sldId="670"/>
            <ac:cxnSpMk id="20" creationId="{5B753D6C-C2C7-41FD-9E87-DCEDF177527D}"/>
          </ac:cxnSpMkLst>
        </pc:cxnChg>
        <pc:cxnChg chg="mod">
          <ac:chgData name="Ananda Roy" userId="de6238209ec64cf7" providerId="LiveId" clId="{0E8F5E25-C90A-435F-A4E1-2E650A6D1227}" dt="2020-03-10T06:15:11.389" v="35639" actId="1035"/>
          <ac:cxnSpMkLst>
            <pc:docMk/>
            <pc:sldMk cId="4166714160" sldId="670"/>
            <ac:cxnSpMk id="40" creationId="{3D6EAC96-DCA3-41B3-A6A9-AE12EAE69C87}"/>
          </ac:cxnSpMkLst>
        </pc:cxnChg>
      </pc:sldChg>
      <pc:sldChg chg="addSp delSp modSp add del addAnim delAnim modAnim">
        <pc:chgData name="Ananda Roy" userId="de6238209ec64cf7" providerId="LiveId" clId="{0E8F5E25-C90A-435F-A4E1-2E650A6D1227}" dt="2020-03-10T06:40:37.332" v="36080" actId="47"/>
        <pc:sldMkLst>
          <pc:docMk/>
          <pc:sldMk cId="326472981" sldId="671"/>
        </pc:sldMkLst>
        <pc:spChg chg="mod">
          <ac:chgData name="Ananda Roy" userId="de6238209ec64cf7" providerId="LiveId" clId="{0E8F5E25-C90A-435F-A4E1-2E650A6D1227}" dt="2020-03-02T15:57:53.361" v="4982" actId="20577"/>
          <ac:spMkLst>
            <pc:docMk/>
            <pc:sldMk cId="326472981" sldId="671"/>
            <ac:spMk id="2" creationId="{4103265A-0061-4C2F-9A34-C82EE03DD323}"/>
          </ac:spMkLst>
        </pc:spChg>
        <pc:spChg chg="add del mod">
          <ac:chgData name="Ananda Roy" userId="de6238209ec64cf7" providerId="LiveId" clId="{0E8F5E25-C90A-435F-A4E1-2E650A6D1227}" dt="2020-03-02T15:16:32.390" v="4350" actId="478"/>
          <ac:spMkLst>
            <pc:docMk/>
            <pc:sldMk cId="326472981" sldId="671"/>
            <ac:spMk id="4" creationId="{70895436-416C-4F2B-91AB-9862001925DA}"/>
          </ac:spMkLst>
        </pc:spChg>
        <pc:spChg chg="add mod">
          <ac:chgData name="Ananda Roy" userId="de6238209ec64cf7" providerId="LiveId" clId="{0E8F5E25-C90A-435F-A4E1-2E650A6D1227}" dt="2020-03-08T10:34:12.710" v="31000" actId="164"/>
          <ac:spMkLst>
            <pc:docMk/>
            <pc:sldMk cId="326472981" sldId="671"/>
            <ac:spMk id="8" creationId="{CB037033-516E-48F5-976B-511EC11AA8A5}"/>
          </ac:spMkLst>
        </pc:spChg>
        <pc:spChg chg="add del mod">
          <ac:chgData name="Ananda Roy" userId="de6238209ec64cf7" providerId="LiveId" clId="{0E8F5E25-C90A-435F-A4E1-2E650A6D1227}" dt="2020-03-08T10:23:04.110" v="30774" actId="478"/>
          <ac:spMkLst>
            <pc:docMk/>
            <pc:sldMk cId="326472981" sldId="671"/>
            <ac:spMk id="14" creationId="{5E1D6242-3FD7-49DE-952B-F783EF0A4FEB}"/>
          </ac:spMkLst>
        </pc:spChg>
        <pc:spChg chg="add del">
          <ac:chgData name="Ananda Roy" userId="de6238209ec64cf7" providerId="LiveId" clId="{0E8F5E25-C90A-435F-A4E1-2E650A6D1227}" dt="2020-03-02T15:17:57.559" v="4388" actId="478"/>
          <ac:spMkLst>
            <pc:docMk/>
            <pc:sldMk cId="326472981" sldId="671"/>
            <ac:spMk id="15" creationId="{8A025EE0-F161-41EB-90B7-E5447AD0E4B4}"/>
          </ac:spMkLst>
        </pc:spChg>
        <pc:spChg chg="mod">
          <ac:chgData name="Ananda Roy" userId="de6238209ec64cf7" providerId="LiveId" clId="{0E8F5E25-C90A-435F-A4E1-2E650A6D1227}" dt="2020-03-09T14:39:51.680" v="34024" actId="1076"/>
          <ac:spMkLst>
            <pc:docMk/>
            <pc:sldMk cId="326472981" sldId="671"/>
            <ac:spMk id="25" creationId="{EECBE768-D42A-4395-842E-98434A370FF8}"/>
          </ac:spMkLst>
        </pc:spChg>
        <pc:spChg chg="add del mod">
          <ac:chgData name="Ananda Roy" userId="de6238209ec64cf7" providerId="LiveId" clId="{0E8F5E25-C90A-435F-A4E1-2E650A6D1227}" dt="2020-03-08T10:34:22.041" v="31003" actId="27636"/>
          <ac:spMkLst>
            <pc:docMk/>
            <pc:sldMk cId="326472981" sldId="671"/>
            <ac:spMk id="35" creationId="{B07A35FE-8722-46A3-AE90-713DB2FF7BE9}"/>
          </ac:spMkLst>
        </pc:spChg>
        <pc:spChg chg="add del">
          <ac:chgData name="Ananda Roy" userId="de6238209ec64cf7" providerId="LiveId" clId="{0E8F5E25-C90A-435F-A4E1-2E650A6D1227}" dt="2020-03-02T15:17:45.731" v="4383" actId="478"/>
          <ac:spMkLst>
            <pc:docMk/>
            <pc:sldMk cId="326472981" sldId="671"/>
            <ac:spMk id="39" creationId="{D7FEF5E5-776E-4EB8-92FA-23AFAD764479}"/>
          </ac:spMkLst>
        </pc:spChg>
        <pc:grpChg chg="add mod">
          <ac:chgData name="Ananda Roy" userId="de6238209ec64cf7" providerId="LiveId" clId="{0E8F5E25-C90A-435F-A4E1-2E650A6D1227}" dt="2020-03-08T10:34:18.598" v="31001" actId="1076"/>
          <ac:grpSpMkLst>
            <pc:docMk/>
            <pc:sldMk cId="326472981" sldId="671"/>
            <ac:grpSpMk id="3" creationId="{78813CAB-81CF-4EE5-8348-A5185DEF7316}"/>
          </ac:grpSpMkLst>
        </pc:grpChg>
        <pc:picChg chg="add mod">
          <ac:chgData name="Ananda Roy" userId="de6238209ec64cf7" providerId="LiveId" clId="{0E8F5E25-C90A-435F-A4E1-2E650A6D1227}" dt="2020-03-08T10:34:12.710" v="31000" actId="164"/>
          <ac:picMkLst>
            <pc:docMk/>
            <pc:sldMk cId="326472981" sldId="671"/>
            <ac:picMk id="6" creationId="{2D69D399-F6F5-4C15-B092-EA6CACE21006}"/>
          </ac:picMkLst>
        </pc:picChg>
        <pc:cxnChg chg="add del">
          <ac:chgData name="Ananda Roy" userId="de6238209ec64cf7" providerId="LiveId" clId="{0E8F5E25-C90A-435F-A4E1-2E650A6D1227}" dt="2020-03-02T15:17:57.559" v="4388" actId="478"/>
          <ac:cxnSpMkLst>
            <pc:docMk/>
            <pc:sldMk cId="326472981" sldId="671"/>
            <ac:cxnSpMk id="20" creationId="{5B753D6C-C2C7-41FD-9E87-DCEDF177527D}"/>
          </ac:cxnSpMkLst>
        </pc:cxnChg>
        <pc:cxnChg chg="add del">
          <ac:chgData name="Ananda Roy" userId="de6238209ec64cf7" providerId="LiveId" clId="{0E8F5E25-C90A-435F-A4E1-2E650A6D1227}" dt="2020-03-02T15:17:57.559" v="4388" actId="478"/>
          <ac:cxnSpMkLst>
            <pc:docMk/>
            <pc:sldMk cId="326472981" sldId="671"/>
            <ac:cxnSpMk id="40" creationId="{3D6EAC96-DCA3-41B3-A6A9-AE12EAE69C87}"/>
          </ac:cxnSpMkLst>
        </pc:cxnChg>
      </pc:sldChg>
      <pc:sldChg chg="addSp delSp modSp add delAnim modAnim modNotesTx">
        <pc:chgData name="Ananda Roy" userId="de6238209ec64cf7" providerId="LiveId" clId="{0E8F5E25-C90A-435F-A4E1-2E650A6D1227}" dt="2020-03-09T21:07:36.821" v="34981" actId="20577"/>
        <pc:sldMkLst>
          <pc:docMk/>
          <pc:sldMk cId="3328264278" sldId="672"/>
        </pc:sldMkLst>
        <pc:spChg chg="mod">
          <ac:chgData name="Ananda Roy" userId="de6238209ec64cf7" providerId="LiveId" clId="{0E8F5E25-C90A-435F-A4E1-2E650A6D1227}" dt="2020-03-09T21:07:36.821" v="34981" actId="20577"/>
          <ac:spMkLst>
            <pc:docMk/>
            <pc:sldMk cId="3328264278" sldId="672"/>
            <ac:spMk id="2" creationId="{4103265A-0061-4C2F-9A34-C82EE03DD323}"/>
          </ac:spMkLst>
        </pc:spChg>
        <pc:spChg chg="add mod">
          <ac:chgData name="Ananda Roy" userId="de6238209ec64cf7" providerId="LiveId" clId="{0E8F5E25-C90A-435F-A4E1-2E650A6D1227}" dt="2020-03-02T15:36:18" v="4625" actId="207"/>
          <ac:spMkLst>
            <pc:docMk/>
            <pc:sldMk cId="3328264278" sldId="672"/>
            <ac:spMk id="10" creationId="{F09C0E56-DA61-4129-973D-D46987BF55AB}"/>
          </ac:spMkLst>
        </pc:spChg>
        <pc:spChg chg="add mod">
          <ac:chgData name="Ananda Roy" userId="de6238209ec64cf7" providerId="LiveId" clId="{0E8F5E25-C90A-435F-A4E1-2E650A6D1227}" dt="2020-03-09T09:20:58.234" v="33566" actId="114"/>
          <ac:spMkLst>
            <pc:docMk/>
            <pc:sldMk cId="3328264278" sldId="672"/>
            <ac:spMk id="11" creationId="{865E73C6-5E7C-459A-8AC9-F38214E3FCCE}"/>
          </ac:spMkLst>
        </pc:spChg>
        <pc:spChg chg="add mod">
          <ac:chgData name="Ananda Roy" userId="de6238209ec64cf7" providerId="LiveId" clId="{0E8F5E25-C90A-435F-A4E1-2E650A6D1227}" dt="2020-03-08T10:31:17.296" v="30908" actId="1076"/>
          <ac:spMkLst>
            <pc:docMk/>
            <pc:sldMk cId="3328264278" sldId="672"/>
            <ac:spMk id="12" creationId="{2D2A93C7-231A-4717-AAF7-C9FF6E067037}"/>
          </ac:spMkLst>
        </pc:spChg>
        <pc:spChg chg="add mod">
          <ac:chgData name="Ananda Roy" userId="de6238209ec64cf7" providerId="LiveId" clId="{0E8F5E25-C90A-435F-A4E1-2E650A6D1227}" dt="2020-03-08T10:35:05.017" v="31008" actId="14100"/>
          <ac:spMkLst>
            <pc:docMk/>
            <pc:sldMk cId="3328264278" sldId="672"/>
            <ac:spMk id="13" creationId="{54882308-2104-454E-9E00-914E5AA24A12}"/>
          </ac:spMkLst>
        </pc:spChg>
        <pc:spChg chg="del mod">
          <ac:chgData name="Ananda Roy" userId="de6238209ec64cf7" providerId="LiveId" clId="{0E8F5E25-C90A-435F-A4E1-2E650A6D1227}" dt="2020-03-02T15:33:35.440" v="4538" actId="478"/>
          <ac:spMkLst>
            <pc:docMk/>
            <pc:sldMk cId="3328264278" sldId="672"/>
            <ac:spMk id="14" creationId="{5E1D6242-3FD7-49DE-952B-F783EF0A4FEB}"/>
          </ac:spMkLst>
        </pc:spChg>
        <pc:spChg chg="del">
          <ac:chgData name="Ananda Roy" userId="de6238209ec64cf7" providerId="LiveId" clId="{0E8F5E25-C90A-435F-A4E1-2E650A6D1227}" dt="2020-03-02T15:33:01.353" v="4529" actId="478"/>
          <ac:spMkLst>
            <pc:docMk/>
            <pc:sldMk cId="3328264278" sldId="672"/>
            <ac:spMk id="25" creationId="{EECBE768-D42A-4395-842E-98434A370FF8}"/>
          </ac:spMkLst>
        </pc:spChg>
        <pc:spChg chg="mod">
          <ac:chgData name="Ananda Roy" userId="de6238209ec64cf7" providerId="LiveId" clId="{0E8F5E25-C90A-435F-A4E1-2E650A6D1227}" dt="2020-03-08T10:32:48.771" v="30989" actId="14100"/>
          <ac:spMkLst>
            <pc:docMk/>
            <pc:sldMk cId="3328264278" sldId="672"/>
            <ac:spMk id="28" creationId="{92D0895F-65B0-4C21-B0F5-F3F951885AFC}"/>
          </ac:spMkLst>
        </pc:spChg>
        <pc:spChg chg="mod">
          <ac:chgData name="Ananda Roy" userId="de6238209ec64cf7" providerId="LiveId" clId="{0E8F5E25-C90A-435F-A4E1-2E650A6D1227}" dt="2020-03-02T15:30:40.324" v="4517" actId="20577"/>
          <ac:spMkLst>
            <pc:docMk/>
            <pc:sldMk cId="3328264278" sldId="672"/>
            <ac:spMk id="35" creationId="{B07A35FE-8722-46A3-AE90-713DB2FF7BE9}"/>
          </ac:spMkLst>
        </pc:spChg>
        <pc:picChg chg="add del mod">
          <ac:chgData name="Ananda Roy" userId="de6238209ec64cf7" providerId="LiveId" clId="{0E8F5E25-C90A-435F-A4E1-2E650A6D1227}" dt="2020-03-02T15:32:30.805" v="4519" actId="478"/>
          <ac:picMkLst>
            <pc:docMk/>
            <pc:sldMk cId="3328264278" sldId="672"/>
            <ac:picMk id="4" creationId="{9B27C682-8CDA-4F88-8E54-8E925D58ECB2}"/>
          </ac:picMkLst>
        </pc:picChg>
        <pc:picChg chg="mod">
          <ac:chgData name="Ananda Roy" userId="de6238209ec64cf7" providerId="LiveId" clId="{0E8F5E25-C90A-435F-A4E1-2E650A6D1227}" dt="2020-03-05T16:14:55.969" v="24814" actId="14826"/>
          <ac:picMkLst>
            <pc:docMk/>
            <pc:sldMk cId="3328264278" sldId="672"/>
            <ac:picMk id="6" creationId="{2D69D399-F6F5-4C15-B092-EA6CACE21006}"/>
          </ac:picMkLst>
        </pc:picChg>
        <pc:picChg chg="add mod ord">
          <ac:chgData name="Ananda Roy" userId="de6238209ec64cf7" providerId="LiveId" clId="{0E8F5E25-C90A-435F-A4E1-2E650A6D1227}" dt="2020-03-02T16:51:22.030" v="5096" actId="14826"/>
          <ac:picMkLst>
            <pc:docMk/>
            <pc:sldMk cId="3328264278" sldId="672"/>
            <ac:picMk id="7" creationId="{9EA38C49-3386-4DDA-AF9D-30E664B372BC}"/>
          </ac:picMkLst>
        </pc:picChg>
        <pc:cxnChg chg="add del mod">
          <ac:chgData name="Ananda Roy" userId="de6238209ec64cf7" providerId="LiveId" clId="{0E8F5E25-C90A-435F-A4E1-2E650A6D1227}" dt="2020-03-02T15:56:55.443" v="4978" actId="478"/>
          <ac:cxnSpMkLst>
            <pc:docMk/>
            <pc:sldMk cId="3328264278" sldId="672"/>
            <ac:cxnSpMk id="9" creationId="{62014BF5-18F6-434F-8143-FC7C16DC8221}"/>
          </ac:cxnSpMkLst>
        </pc:cxnChg>
        <pc:cxnChg chg="add mod">
          <ac:chgData name="Ananda Roy" userId="de6238209ec64cf7" providerId="LiveId" clId="{0E8F5E25-C90A-435F-A4E1-2E650A6D1227}" dt="2020-03-02T15:57:17.327" v="4981" actId="1582"/>
          <ac:cxnSpMkLst>
            <pc:docMk/>
            <pc:sldMk cId="3328264278" sldId="672"/>
            <ac:cxnSpMk id="15" creationId="{E2F7AC90-7E18-4DCF-A37F-29C41FF3E785}"/>
          </ac:cxnSpMkLst>
        </pc:cxnChg>
        <pc:cxnChg chg="add del mod">
          <ac:chgData name="Ananda Roy" userId="de6238209ec64cf7" providerId="LiveId" clId="{0E8F5E25-C90A-435F-A4E1-2E650A6D1227}" dt="2020-03-02T15:48:20.036" v="4787" actId="478"/>
          <ac:cxnSpMkLst>
            <pc:docMk/>
            <pc:sldMk cId="3328264278" sldId="672"/>
            <ac:cxnSpMk id="17" creationId="{EA62C4DD-6C7B-426A-806C-6B9B7896AAB3}"/>
          </ac:cxnSpMkLst>
        </pc:cxnChg>
      </pc:sldChg>
      <pc:sldChg chg="addSp delSp modSp add delAnim modAnim">
        <pc:chgData name="Ananda Roy" userId="de6238209ec64cf7" providerId="LiveId" clId="{0E8F5E25-C90A-435F-A4E1-2E650A6D1227}" dt="2020-03-10T09:18:21.764" v="36402" actId="1076"/>
        <pc:sldMkLst>
          <pc:docMk/>
          <pc:sldMk cId="4057714473" sldId="673"/>
        </pc:sldMkLst>
        <pc:spChg chg="mod">
          <ac:chgData name="Ananda Roy" userId="de6238209ec64cf7" providerId="LiveId" clId="{0E8F5E25-C90A-435F-A4E1-2E650A6D1227}" dt="2020-03-02T15:50:49.354" v="4862" actId="20577"/>
          <ac:spMkLst>
            <pc:docMk/>
            <pc:sldMk cId="4057714473" sldId="673"/>
            <ac:spMk id="2" creationId="{4103265A-0061-4C2F-9A34-C82EE03DD323}"/>
          </ac:spMkLst>
        </pc:spChg>
        <pc:spChg chg="mod">
          <ac:chgData name="Ananda Roy" userId="de6238209ec64cf7" providerId="LiveId" clId="{0E8F5E25-C90A-435F-A4E1-2E650A6D1227}" dt="2020-03-09T09:27:49.865" v="33572" actId="20577"/>
          <ac:spMkLst>
            <pc:docMk/>
            <pc:sldMk cId="4057714473" sldId="673"/>
            <ac:spMk id="3" creationId="{F8484CF3-81A4-4E2D-9AA1-F019EBD960F9}"/>
          </ac:spMkLst>
        </pc:spChg>
        <pc:spChg chg="mod">
          <ac:chgData name="Ananda Roy" userId="de6238209ec64cf7" providerId="LiveId" clId="{0E8F5E25-C90A-435F-A4E1-2E650A6D1227}" dt="2020-03-10T09:18:21.764" v="36402" actId="1076"/>
          <ac:spMkLst>
            <pc:docMk/>
            <pc:sldMk cId="4057714473" sldId="673"/>
            <ac:spMk id="9" creationId="{BC6B4874-368C-4CD4-B86C-61C3FAB48266}"/>
          </ac:spMkLst>
        </pc:spChg>
        <pc:spChg chg="mod">
          <ac:chgData name="Ananda Roy" userId="de6238209ec64cf7" providerId="LiveId" clId="{0E8F5E25-C90A-435F-A4E1-2E650A6D1227}" dt="2020-03-08T11:05:34.358" v="31719" actId="20577"/>
          <ac:spMkLst>
            <pc:docMk/>
            <pc:sldMk cId="4057714473" sldId="673"/>
            <ac:spMk id="14" creationId="{591CD824-42CC-4ADB-BB17-898E2B10E90C}"/>
          </ac:spMkLst>
        </pc:spChg>
        <pc:spChg chg="del">
          <ac:chgData name="Ananda Roy" userId="de6238209ec64cf7" providerId="LiveId" clId="{0E8F5E25-C90A-435F-A4E1-2E650A6D1227}" dt="2020-03-02T15:52:01.130" v="4887" actId="478"/>
          <ac:spMkLst>
            <pc:docMk/>
            <pc:sldMk cId="4057714473" sldId="673"/>
            <ac:spMk id="15" creationId="{197DE9EF-9BC1-49FA-8356-319369D69ED5}"/>
          </ac:spMkLst>
        </pc:spChg>
        <pc:spChg chg="mod">
          <ac:chgData name="Ananda Roy" userId="de6238209ec64cf7" providerId="LiveId" clId="{0E8F5E25-C90A-435F-A4E1-2E650A6D1227}" dt="2020-03-02T15:52:09.439" v="4888" actId="1076"/>
          <ac:spMkLst>
            <pc:docMk/>
            <pc:sldMk cId="4057714473" sldId="673"/>
            <ac:spMk id="16" creationId="{8FDEC791-7DB0-412E-81D8-0DFF1E6ECEC3}"/>
          </ac:spMkLst>
        </pc:spChg>
        <pc:spChg chg="add mod">
          <ac:chgData name="Ananda Roy" userId="de6238209ec64cf7" providerId="LiveId" clId="{0E8F5E25-C90A-435F-A4E1-2E650A6D1227}" dt="2020-03-02T15:51:18.874" v="4865" actId="1076"/>
          <ac:spMkLst>
            <pc:docMk/>
            <pc:sldMk cId="4057714473" sldId="673"/>
            <ac:spMk id="19" creationId="{E339A8E8-6001-4B41-A4EC-40C9F720CEBC}"/>
          </ac:spMkLst>
        </pc:spChg>
        <pc:spChg chg="mod">
          <ac:chgData name="Ananda Roy" userId="de6238209ec64cf7" providerId="LiveId" clId="{0E8F5E25-C90A-435F-A4E1-2E650A6D1227}" dt="2020-03-02T15:54:22.820" v="4966" actId="1076"/>
          <ac:spMkLst>
            <pc:docMk/>
            <pc:sldMk cId="4057714473" sldId="673"/>
            <ac:spMk id="21" creationId="{3AFEB8CD-F6AC-496B-A6E0-6D983CB6F059}"/>
          </ac:spMkLst>
        </pc:spChg>
        <pc:spChg chg="mod">
          <ac:chgData name="Ananda Roy" userId="de6238209ec64cf7" providerId="LiveId" clId="{0E8F5E25-C90A-435F-A4E1-2E650A6D1227}" dt="2020-03-09T08:04:12.826" v="32880" actId="20577"/>
          <ac:spMkLst>
            <pc:docMk/>
            <pc:sldMk cId="4057714473" sldId="673"/>
            <ac:spMk id="22" creationId="{D052050A-B14E-4098-AE39-9A8013DAF997}"/>
          </ac:spMkLst>
        </pc:spChg>
        <pc:spChg chg="add mod">
          <ac:chgData name="Ananda Roy" userId="de6238209ec64cf7" providerId="LiveId" clId="{0E8F5E25-C90A-435F-A4E1-2E650A6D1227}" dt="2020-03-02T15:52:30.073" v="4919" actId="1076"/>
          <ac:spMkLst>
            <pc:docMk/>
            <pc:sldMk cId="4057714473" sldId="673"/>
            <ac:spMk id="23" creationId="{F1DA7554-197E-451B-9C42-E988F08746E2}"/>
          </ac:spMkLst>
        </pc:spChg>
        <pc:grpChg chg="del">
          <ac:chgData name="Ananda Roy" userId="de6238209ec64cf7" providerId="LiveId" clId="{0E8F5E25-C90A-435F-A4E1-2E650A6D1227}" dt="2020-03-02T15:50:58.170" v="4863" actId="478"/>
          <ac:grpSpMkLst>
            <pc:docMk/>
            <pc:sldMk cId="4057714473" sldId="673"/>
            <ac:grpSpMk id="20" creationId="{3050A96E-D040-4893-B4E8-6E21D1FBA9DB}"/>
          </ac:grpSpMkLst>
        </pc:grpChg>
        <pc:picChg chg="add mod">
          <ac:chgData name="Ananda Roy" userId="de6238209ec64cf7" providerId="LiveId" clId="{0E8F5E25-C90A-435F-A4E1-2E650A6D1227}" dt="2020-03-05T16:14:37.293" v="24813" actId="14826"/>
          <ac:picMkLst>
            <pc:docMk/>
            <pc:sldMk cId="4057714473" sldId="673"/>
            <ac:picMk id="13" creationId="{1CB2670E-0DBC-4DF2-9F46-C81B1D2668FF}"/>
          </ac:picMkLst>
        </pc:picChg>
      </pc:sldChg>
      <pc:sldChg chg="add del">
        <pc:chgData name="Ananda Roy" userId="de6238209ec64cf7" providerId="LiveId" clId="{0E8F5E25-C90A-435F-A4E1-2E650A6D1227}" dt="2020-03-02T16:31:53.581" v="5015" actId="47"/>
        <pc:sldMkLst>
          <pc:docMk/>
          <pc:sldMk cId="2612926706" sldId="674"/>
        </pc:sldMkLst>
      </pc:sldChg>
      <pc:sldChg chg="add del ord modTransition modAnim">
        <pc:chgData name="Ananda Roy" userId="de6238209ec64cf7" providerId="LiveId" clId="{0E8F5E25-C90A-435F-A4E1-2E650A6D1227}" dt="2020-03-09T18:03:29.869" v="34043" actId="47"/>
        <pc:sldMkLst>
          <pc:docMk/>
          <pc:sldMk cId="3861304259" sldId="674"/>
        </pc:sldMkLst>
      </pc:sldChg>
      <pc:sldChg chg="delSp modSp add del delAnim">
        <pc:chgData name="Ananda Roy" userId="de6238209ec64cf7" providerId="LiveId" clId="{0E8F5E25-C90A-435F-A4E1-2E650A6D1227}" dt="2020-03-02T18:03:49.559" v="5434" actId="47"/>
        <pc:sldMkLst>
          <pc:docMk/>
          <pc:sldMk cId="2893332378" sldId="675"/>
        </pc:sldMkLst>
        <pc:spChg chg="mod">
          <ac:chgData name="Ananda Roy" userId="de6238209ec64cf7" providerId="LiveId" clId="{0E8F5E25-C90A-435F-A4E1-2E650A6D1227}" dt="2020-03-02T17:21:39.480" v="5197" actId="20577"/>
          <ac:spMkLst>
            <pc:docMk/>
            <pc:sldMk cId="2893332378" sldId="675"/>
            <ac:spMk id="2" creationId="{4103265A-0061-4C2F-9A34-C82EE03DD323}"/>
          </ac:spMkLst>
        </pc:spChg>
        <pc:spChg chg="mod">
          <ac:chgData name="Ananda Roy" userId="de6238209ec64cf7" providerId="LiveId" clId="{0E8F5E25-C90A-435F-A4E1-2E650A6D1227}" dt="2020-03-02T17:19:49.311" v="5142" actId="20577"/>
          <ac:spMkLst>
            <pc:docMk/>
            <pc:sldMk cId="2893332378" sldId="675"/>
            <ac:spMk id="3" creationId="{F8484CF3-81A4-4E2D-9AA1-F019EBD960F9}"/>
          </ac:spMkLst>
        </pc:spChg>
        <pc:spChg chg="mod">
          <ac:chgData name="Ananda Roy" userId="de6238209ec64cf7" providerId="LiveId" clId="{0E8F5E25-C90A-435F-A4E1-2E650A6D1227}" dt="2020-03-02T17:20:14.436" v="5146" actId="1076"/>
          <ac:spMkLst>
            <pc:docMk/>
            <pc:sldMk cId="2893332378" sldId="675"/>
            <ac:spMk id="9" creationId="{BC6B4874-368C-4CD4-B86C-61C3FAB48266}"/>
          </ac:spMkLst>
        </pc:spChg>
        <pc:spChg chg="mod">
          <ac:chgData name="Ananda Roy" userId="de6238209ec64cf7" providerId="LiveId" clId="{0E8F5E25-C90A-435F-A4E1-2E650A6D1227}" dt="2020-03-02T17:20:17.423" v="5147" actId="1076"/>
          <ac:spMkLst>
            <pc:docMk/>
            <pc:sldMk cId="2893332378" sldId="675"/>
            <ac:spMk id="14" creationId="{591CD824-42CC-4ADB-BB17-898E2B10E90C}"/>
          </ac:spMkLst>
        </pc:spChg>
        <pc:spChg chg="mod">
          <ac:chgData name="Ananda Roy" userId="de6238209ec64cf7" providerId="LiveId" clId="{0E8F5E25-C90A-435F-A4E1-2E650A6D1227}" dt="2020-03-02T17:20:05.121" v="5144" actId="1076"/>
          <ac:spMkLst>
            <pc:docMk/>
            <pc:sldMk cId="2893332378" sldId="675"/>
            <ac:spMk id="16" creationId="{8FDEC791-7DB0-412E-81D8-0DFF1E6ECEC3}"/>
          </ac:spMkLst>
        </pc:spChg>
        <pc:spChg chg="del">
          <ac:chgData name="Ananda Roy" userId="de6238209ec64cf7" providerId="LiveId" clId="{0E8F5E25-C90A-435F-A4E1-2E650A6D1227}" dt="2020-03-02T17:20:34.312" v="5148" actId="478"/>
          <ac:spMkLst>
            <pc:docMk/>
            <pc:sldMk cId="2893332378" sldId="675"/>
            <ac:spMk id="21" creationId="{3AFEB8CD-F6AC-496B-A6E0-6D983CB6F059}"/>
          </ac:spMkLst>
        </pc:spChg>
        <pc:spChg chg="del">
          <ac:chgData name="Ananda Roy" userId="de6238209ec64cf7" providerId="LiveId" clId="{0E8F5E25-C90A-435F-A4E1-2E650A6D1227}" dt="2020-03-02T17:20:01.319" v="5143" actId="478"/>
          <ac:spMkLst>
            <pc:docMk/>
            <pc:sldMk cId="2893332378" sldId="675"/>
            <ac:spMk id="23" creationId="{F1DA7554-197E-451B-9C42-E988F08746E2}"/>
          </ac:spMkLst>
        </pc:spChg>
        <pc:picChg chg="mod">
          <ac:chgData name="Ananda Roy" userId="de6238209ec64cf7" providerId="LiveId" clId="{0E8F5E25-C90A-435F-A4E1-2E650A6D1227}" dt="2020-03-02T17:19:39.737" v="5136" actId="14826"/>
          <ac:picMkLst>
            <pc:docMk/>
            <pc:sldMk cId="2893332378" sldId="675"/>
            <ac:picMk id="13" creationId="{1CB2670E-0DBC-4DF2-9F46-C81B1D2668FF}"/>
          </ac:picMkLst>
        </pc:picChg>
      </pc:sldChg>
      <pc:sldChg chg="addSp delSp modSp add del modTransition">
        <pc:chgData name="Ananda Roy" userId="de6238209ec64cf7" providerId="LiveId" clId="{0E8F5E25-C90A-435F-A4E1-2E650A6D1227}" dt="2020-03-09T18:22:03.781" v="34107" actId="47"/>
        <pc:sldMkLst>
          <pc:docMk/>
          <pc:sldMk cId="1339073196" sldId="676"/>
        </pc:sldMkLst>
        <pc:spChg chg="mod">
          <ac:chgData name="Ananda Roy" userId="de6238209ec64cf7" providerId="LiveId" clId="{0E8F5E25-C90A-435F-A4E1-2E650A6D1227}" dt="2020-03-03T10:58:10.463" v="8140" actId="1076"/>
          <ac:spMkLst>
            <pc:docMk/>
            <pc:sldMk cId="1339073196" sldId="676"/>
            <ac:spMk id="2" creationId="{F1C35AED-EEF4-4A28-855A-AAC0CFD5E05E}"/>
          </ac:spMkLst>
        </pc:spChg>
        <pc:spChg chg="del">
          <ac:chgData name="Ananda Roy" userId="de6238209ec64cf7" providerId="LiveId" clId="{0E8F5E25-C90A-435F-A4E1-2E650A6D1227}" dt="2020-03-02T17:49:11.141" v="5352" actId="478"/>
          <ac:spMkLst>
            <pc:docMk/>
            <pc:sldMk cId="1339073196" sldId="676"/>
            <ac:spMk id="3" creationId="{4935F0E6-5921-4D15-997B-5F4E7D273AD4}"/>
          </ac:spMkLst>
        </pc:spChg>
        <pc:spChg chg="add del mod">
          <ac:chgData name="Ananda Roy" userId="de6238209ec64cf7" providerId="LiveId" clId="{0E8F5E25-C90A-435F-A4E1-2E650A6D1227}" dt="2020-03-03T10:42:19.780" v="7497" actId="478"/>
          <ac:spMkLst>
            <pc:docMk/>
            <pc:sldMk cId="1339073196" sldId="676"/>
            <ac:spMk id="4" creationId="{73518494-5209-445F-B312-6D91FC732D54}"/>
          </ac:spMkLst>
        </pc:spChg>
        <pc:spChg chg="add mod">
          <ac:chgData name="Ananda Roy" userId="de6238209ec64cf7" providerId="LiveId" clId="{0E8F5E25-C90A-435F-A4E1-2E650A6D1227}" dt="2020-03-03T10:32:19.630" v="7083" actId="1036"/>
          <ac:spMkLst>
            <pc:docMk/>
            <pc:sldMk cId="1339073196" sldId="676"/>
            <ac:spMk id="8" creationId="{F84188E5-0737-41D7-8EC7-942A74FDA2DC}"/>
          </ac:spMkLst>
        </pc:spChg>
        <pc:spChg chg="add mod">
          <ac:chgData name="Ananda Roy" userId="de6238209ec64cf7" providerId="LiveId" clId="{0E8F5E25-C90A-435F-A4E1-2E650A6D1227}" dt="2020-03-03T10:33:13.214" v="7087" actId="164"/>
          <ac:spMkLst>
            <pc:docMk/>
            <pc:sldMk cId="1339073196" sldId="676"/>
            <ac:spMk id="10" creationId="{8C55D18D-3485-45E5-B1B2-B9D24ED81401}"/>
          </ac:spMkLst>
        </pc:spChg>
        <pc:spChg chg="add mod">
          <ac:chgData name="Ananda Roy" userId="de6238209ec64cf7" providerId="LiveId" clId="{0E8F5E25-C90A-435F-A4E1-2E650A6D1227}" dt="2020-03-03T10:59:27.693" v="8162" actId="20577"/>
          <ac:spMkLst>
            <pc:docMk/>
            <pc:sldMk cId="1339073196" sldId="676"/>
            <ac:spMk id="12" creationId="{82C86AE8-E2CB-4F0E-A501-500DBF3924A3}"/>
          </ac:spMkLst>
        </pc:spChg>
        <pc:spChg chg="add del mod">
          <ac:chgData name="Ananda Roy" userId="de6238209ec64cf7" providerId="LiveId" clId="{0E8F5E25-C90A-435F-A4E1-2E650A6D1227}" dt="2020-03-03T11:01:04.742" v="8211" actId="1076"/>
          <ac:spMkLst>
            <pc:docMk/>
            <pc:sldMk cId="1339073196" sldId="676"/>
            <ac:spMk id="13" creationId="{675A570D-9317-4712-AC86-9D297A711489}"/>
          </ac:spMkLst>
        </pc:spChg>
        <pc:spChg chg="add">
          <ac:chgData name="Ananda Roy" userId="de6238209ec64cf7" providerId="LiveId" clId="{0E8F5E25-C90A-435F-A4E1-2E650A6D1227}" dt="2020-03-03T10:42:20.514" v="7498"/>
          <ac:spMkLst>
            <pc:docMk/>
            <pc:sldMk cId="1339073196" sldId="676"/>
            <ac:spMk id="14" creationId="{26BFDF65-85BB-40ED-ACA5-90E29AF1F9CE}"/>
          </ac:spMkLst>
        </pc:spChg>
        <pc:spChg chg="add mod">
          <ac:chgData name="Ananda Roy" userId="de6238209ec64cf7" providerId="LiveId" clId="{0E8F5E25-C90A-435F-A4E1-2E650A6D1227}" dt="2020-03-03T11:00:00.752" v="8177" actId="164"/>
          <ac:spMkLst>
            <pc:docMk/>
            <pc:sldMk cId="1339073196" sldId="676"/>
            <ac:spMk id="15" creationId="{0F49B4F7-7FDE-4772-B413-93F439B0BD8E}"/>
          </ac:spMkLst>
        </pc:spChg>
        <pc:spChg chg="add mod">
          <ac:chgData name="Ananda Roy" userId="de6238209ec64cf7" providerId="LiveId" clId="{0E8F5E25-C90A-435F-A4E1-2E650A6D1227}" dt="2020-03-03T10:58:07.410" v="8138" actId="164"/>
          <ac:spMkLst>
            <pc:docMk/>
            <pc:sldMk cId="1339073196" sldId="676"/>
            <ac:spMk id="20" creationId="{D9CEBBB6-2D3B-4E0D-9BAC-79B553B90710}"/>
          </ac:spMkLst>
        </pc:spChg>
        <pc:spChg chg="add del mod">
          <ac:chgData name="Ananda Roy" userId="de6238209ec64cf7" providerId="LiveId" clId="{0E8F5E25-C90A-435F-A4E1-2E650A6D1227}" dt="2020-03-03T11:00:38.994" v="8203" actId="478"/>
          <ac:spMkLst>
            <pc:docMk/>
            <pc:sldMk cId="1339073196" sldId="676"/>
            <ac:spMk id="24" creationId="{30AE8655-5709-4728-B08F-FBA314FB07A1}"/>
          </ac:spMkLst>
        </pc:spChg>
        <pc:spChg chg="add del mod">
          <ac:chgData name="Ananda Roy" userId="de6238209ec64cf7" providerId="LiveId" clId="{0E8F5E25-C90A-435F-A4E1-2E650A6D1227}" dt="2020-03-03T11:03:19.545" v="8251"/>
          <ac:spMkLst>
            <pc:docMk/>
            <pc:sldMk cId="1339073196" sldId="676"/>
            <ac:spMk id="25" creationId="{E06B1DE3-88D6-4640-93CB-6C4334B445AC}"/>
          </ac:spMkLst>
        </pc:spChg>
        <pc:grpChg chg="add mod">
          <ac:chgData name="Ananda Roy" userId="de6238209ec64cf7" providerId="LiveId" clId="{0E8F5E25-C90A-435F-A4E1-2E650A6D1227}" dt="2020-03-03T10:33:13.214" v="7087" actId="164"/>
          <ac:grpSpMkLst>
            <pc:docMk/>
            <pc:sldMk cId="1339073196" sldId="676"/>
            <ac:grpSpMk id="9" creationId="{3872EAAD-A153-42D8-A890-6839898304A8}"/>
          </ac:grpSpMkLst>
        </pc:grpChg>
        <pc:grpChg chg="add mod">
          <ac:chgData name="Ananda Roy" userId="de6238209ec64cf7" providerId="LiveId" clId="{0E8F5E25-C90A-435F-A4E1-2E650A6D1227}" dt="2020-03-03T10:58:07.410" v="8138" actId="164"/>
          <ac:grpSpMkLst>
            <pc:docMk/>
            <pc:sldMk cId="1339073196" sldId="676"/>
            <ac:grpSpMk id="11" creationId="{F5F686AA-E99E-4C37-93C4-EF6113E17CF0}"/>
          </ac:grpSpMkLst>
        </pc:grpChg>
        <pc:grpChg chg="add mod">
          <ac:chgData name="Ananda Roy" userId="de6238209ec64cf7" providerId="LiveId" clId="{0E8F5E25-C90A-435F-A4E1-2E650A6D1227}" dt="2020-03-03T11:01:01.384" v="8209" actId="1076"/>
          <ac:grpSpMkLst>
            <pc:docMk/>
            <pc:sldMk cId="1339073196" sldId="676"/>
            <ac:grpSpMk id="22" creationId="{EA33870B-E01D-4002-9720-A8175E052FB7}"/>
          </ac:grpSpMkLst>
        </pc:grpChg>
        <pc:grpChg chg="add mod">
          <ac:chgData name="Ananda Roy" userId="de6238209ec64cf7" providerId="LiveId" clId="{0E8F5E25-C90A-435F-A4E1-2E650A6D1227}" dt="2020-03-03T11:01:13.807" v="8212" actId="1076"/>
          <ac:grpSpMkLst>
            <pc:docMk/>
            <pc:sldMk cId="1339073196" sldId="676"/>
            <ac:grpSpMk id="23" creationId="{2808B910-836E-4B9B-84EC-C3264132A070}"/>
          </ac:grpSpMkLst>
        </pc:grpChg>
        <pc:picChg chg="add del mod">
          <ac:chgData name="Ananda Roy" userId="de6238209ec64cf7" providerId="LiveId" clId="{0E8F5E25-C90A-435F-A4E1-2E650A6D1227}" dt="2020-03-03T10:17:05.866" v="7048" actId="478"/>
          <ac:picMkLst>
            <pc:docMk/>
            <pc:sldMk cId="1339073196" sldId="676"/>
            <ac:picMk id="5" creationId="{D4B64F40-9EDD-4E6C-80F8-1119EC563CBB}"/>
          </ac:picMkLst>
        </pc:picChg>
        <pc:picChg chg="add mod">
          <ac:chgData name="Ananda Roy" userId="de6238209ec64cf7" providerId="LiveId" clId="{0E8F5E25-C90A-435F-A4E1-2E650A6D1227}" dt="2020-03-03T10:32:15.160" v="7063" actId="1076"/>
          <ac:picMkLst>
            <pc:docMk/>
            <pc:sldMk cId="1339073196" sldId="676"/>
            <ac:picMk id="7" creationId="{C9C023F8-A26B-498A-8B2B-3F89F661598F}"/>
          </ac:picMkLst>
        </pc:picChg>
        <pc:picChg chg="add del mod">
          <ac:chgData name="Ananda Roy" userId="de6238209ec64cf7" providerId="LiveId" clId="{0E8F5E25-C90A-435F-A4E1-2E650A6D1227}" dt="2020-03-03T11:00:58.020" v="8208" actId="478"/>
          <ac:picMkLst>
            <pc:docMk/>
            <pc:sldMk cId="1339073196" sldId="676"/>
            <ac:picMk id="21" creationId="{49833B6A-04F2-4AA8-932F-D6BBF0630AE1}"/>
          </ac:picMkLst>
        </pc:picChg>
        <pc:cxnChg chg="add mod">
          <ac:chgData name="Ananda Roy" userId="de6238209ec64cf7" providerId="LiveId" clId="{0E8F5E25-C90A-435F-A4E1-2E650A6D1227}" dt="2020-03-03T11:00:00.752" v="8177" actId="164"/>
          <ac:cxnSpMkLst>
            <pc:docMk/>
            <pc:sldMk cId="1339073196" sldId="676"/>
            <ac:cxnSpMk id="17" creationId="{9CDD418D-C970-477F-8E3F-8601624738D2}"/>
          </ac:cxnSpMkLst>
        </pc:cxnChg>
      </pc:sldChg>
      <pc:sldChg chg="addSp delSp modSp add del delAnim modAnim">
        <pc:chgData name="Ananda Roy" userId="de6238209ec64cf7" providerId="LiveId" clId="{0E8F5E25-C90A-435F-A4E1-2E650A6D1227}" dt="2020-03-04T15:12:27.852" v="16653" actId="47"/>
        <pc:sldMkLst>
          <pc:docMk/>
          <pc:sldMk cId="270911620" sldId="677"/>
        </pc:sldMkLst>
        <pc:spChg chg="mod">
          <ac:chgData name="Ananda Roy" userId="de6238209ec64cf7" providerId="LiveId" clId="{0E8F5E25-C90A-435F-A4E1-2E650A6D1227}" dt="2020-03-04T15:05:34.573" v="16497" actId="122"/>
          <ac:spMkLst>
            <pc:docMk/>
            <pc:sldMk cId="270911620" sldId="677"/>
            <ac:spMk id="2" creationId="{922D3581-2D12-47E5-A14A-3A3B6846FA5D}"/>
          </ac:spMkLst>
        </pc:spChg>
        <pc:spChg chg="mod">
          <ac:chgData name="Ananda Roy" userId="de6238209ec64cf7" providerId="LiveId" clId="{0E8F5E25-C90A-435F-A4E1-2E650A6D1227}" dt="2020-03-04T15:06:53.177" v="16507" actId="1076"/>
          <ac:spMkLst>
            <pc:docMk/>
            <pc:sldMk cId="270911620" sldId="677"/>
            <ac:spMk id="3" creationId="{557F5869-5921-4E30-83A3-3E2699885C74}"/>
          </ac:spMkLst>
        </pc:spChg>
        <pc:spChg chg="add del mod">
          <ac:chgData name="Ananda Roy" userId="de6238209ec64cf7" providerId="LiveId" clId="{0E8F5E25-C90A-435F-A4E1-2E650A6D1227}" dt="2020-03-04T15:05:48.488" v="16500" actId="478"/>
          <ac:spMkLst>
            <pc:docMk/>
            <pc:sldMk cId="270911620" sldId="677"/>
            <ac:spMk id="4" creationId="{E3CB2E3C-DD35-42BF-97BD-E276748B2DE2}"/>
          </ac:spMkLst>
        </pc:spChg>
        <pc:spChg chg="add mod">
          <ac:chgData name="Ananda Roy" userId="de6238209ec64cf7" providerId="LiveId" clId="{0E8F5E25-C90A-435F-A4E1-2E650A6D1227}" dt="2020-03-04T15:11:00.646" v="16631" actId="1076"/>
          <ac:spMkLst>
            <pc:docMk/>
            <pc:sldMk cId="270911620" sldId="677"/>
            <ac:spMk id="6" creationId="{DC5738D9-FA36-49E4-9E40-9C0866EAA065}"/>
          </ac:spMkLst>
        </pc:spChg>
        <pc:spChg chg="mod">
          <ac:chgData name="Ananda Roy" userId="de6238209ec64cf7" providerId="LiveId" clId="{0E8F5E25-C90A-435F-A4E1-2E650A6D1227}" dt="2020-03-04T15:07:30.927" v="16508" actId="164"/>
          <ac:spMkLst>
            <pc:docMk/>
            <pc:sldMk cId="270911620" sldId="677"/>
            <ac:spMk id="10" creationId="{99221EA1-27B9-4889-BAB6-954920434112}"/>
          </ac:spMkLst>
        </pc:spChg>
        <pc:spChg chg="del">
          <ac:chgData name="Ananda Roy" userId="de6238209ec64cf7" providerId="LiveId" clId="{0E8F5E25-C90A-435F-A4E1-2E650A6D1227}" dt="2020-03-04T15:05:46.822" v="16499" actId="478"/>
          <ac:spMkLst>
            <pc:docMk/>
            <pc:sldMk cId="270911620" sldId="677"/>
            <ac:spMk id="12" creationId="{726E0176-ADF5-46E9-82D3-EB2F4F829C8E}"/>
          </ac:spMkLst>
        </pc:spChg>
        <pc:spChg chg="del mod ord">
          <ac:chgData name="Ananda Roy" userId="de6238209ec64cf7" providerId="LiveId" clId="{0E8F5E25-C90A-435F-A4E1-2E650A6D1227}" dt="2020-03-04T15:05:51.040" v="16501" actId="478"/>
          <ac:spMkLst>
            <pc:docMk/>
            <pc:sldMk cId="270911620" sldId="677"/>
            <ac:spMk id="15" creationId="{66B4EE7B-DFF1-4E5B-A9DE-E2CCB4894BC0}"/>
          </ac:spMkLst>
        </pc:spChg>
        <pc:spChg chg="mod">
          <ac:chgData name="Ananda Roy" userId="de6238209ec64cf7" providerId="LiveId" clId="{0E8F5E25-C90A-435F-A4E1-2E650A6D1227}" dt="2020-03-04T15:12:02.888" v="16649" actId="1076"/>
          <ac:spMkLst>
            <pc:docMk/>
            <pc:sldMk cId="270911620" sldId="677"/>
            <ac:spMk id="16" creationId="{E2665548-6585-4557-B013-B14E2F6C16FF}"/>
          </ac:spMkLst>
        </pc:spChg>
        <pc:spChg chg="del topLvl">
          <ac:chgData name="Ananda Roy" userId="de6238209ec64cf7" providerId="LiveId" clId="{0E8F5E25-C90A-435F-A4E1-2E650A6D1227}" dt="2020-03-04T15:08:25.963" v="16519" actId="478"/>
          <ac:spMkLst>
            <pc:docMk/>
            <pc:sldMk cId="270911620" sldId="677"/>
            <ac:spMk id="17" creationId="{BBF363FF-BC25-4CD1-844F-8085B5CFEBD5}"/>
          </ac:spMkLst>
        </pc:spChg>
        <pc:spChg chg="del">
          <ac:chgData name="Ananda Roy" userId="de6238209ec64cf7" providerId="LiveId" clId="{0E8F5E25-C90A-435F-A4E1-2E650A6D1227}" dt="2020-03-04T15:08:13.067" v="16515" actId="478"/>
          <ac:spMkLst>
            <pc:docMk/>
            <pc:sldMk cId="270911620" sldId="677"/>
            <ac:spMk id="18" creationId="{265F1FD0-A8C4-4457-A645-167035D95205}"/>
          </ac:spMkLst>
        </pc:spChg>
        <pc:spChg chg="del">
          <ac:chgData name="Ananda Roy" userId="de6238209ec64cf7" providerId="LiveId" clId="{0E8F5E25-C90A-435F-A4E1-2E650A6D1227}" dt="2020-03-04T15:08:06.113" v="16513" actId="478"/>
          <ac:spMkLst>
            <pc:docMk/>
            <pc:sldMk cId="270911620" sldId="677"/>
            <ac:spMk id="19" creationId="{89B53BE5-E102-4AD0-A569-184B0576C734}"/>
          </ac:spMkLst>
        </pc:spChg>
        <pc:spChg chg="del">
          <ac:chgData name="Ananda Roy" userId="de6238209ec64cf7" providerId="LiveId" clId="{0E8F5E25-C90A-435F-A4E1-2E650A6D1227}" dt="2020-03-04T15:08:04.457" v="16512" actId="478"/>
          <ac:spMkLst>
            <pc:docMk/>
            <pc:sldMk cId="270911620" sldId="677"/>
            <ac:spMk id="20" creationId="{3B9578CE-8874-498E-87A8-A280C41D56B2}"/>
          </ac:spMkLst>
        </pc:spChg>
        <pc:spChg chg="add mod">
          <ac:chgData name="Ananda Roy" userId="de6238209ec64cf7" providerId="LiveId" clId="{0E8F5E25-C90A-435F-A4E1-2E650A6D1227}" dt="2020-03-04T15:11:37.661" v="16637" actId="1076"/>
          <ac:spMkLst>
            <pc:docMk/>
            <pc:sldMk cId="270911620" sldId="677"/>
            <ac:spMk id="22" creationId="{A6F51DC2-F60E-4116-9945-129C57E7D80A}"/>
          </ac:spMkLst>
        </pc:spChg>
        <pc:spChg chg="add mod">
          <ac:chgData name="Ananda Roy" userId="de6238209ec64cf7" providerId="LiveId" clId="{0E8F5E25-C90A-435F-A4E1-2E650A6D1227}" dt="2020-03-04T15:08:18.775" v="16517" actId="571"/>
          <ac:spMkLst>
            <pc:docMk/>
            <pc:sldMk cId="270911620" sldId="677"/>
            <ac:spMk id="23" creationId="{7361FFC3-F86F-4F9E-A027-69187EFAF208}"/>
          </ac:spMkLst>
        </pc:spChg>
        <pc:spChg chg="add mod">
          <ac:chgData name="Ananda Roy" userId="de6238209ec64cf7" providerId="LiveId" clId="{0E8F5E25-C90A-435F-A4E1-2E650A6D1227}" dt="2020-03-04T15:11:10.354" v="16632" actId="164"/>
          <ac:spMkLst>
            <pc:docMk/>
            <pc:sldMk cId="270911620" sldId="677"/>
            <ac:spMk id="27" creationId="{EE4547E3-C559-43F0-AFF9-F7BD20A576EC}"/>
          </ac:spMkLst>
        </pc:spChg>
        <pc:spChg chg="add mod">
          <ac:chgData name="Ananda Roy" userId="de6238209ec64cf7" providerId="LiveId" clId="{0E8F5E25-C90A-435F-A4E1-2E650A6D1227}" dt="2020-03-04T15:11:10.354" v="16632" actId="164"/>
          <ac:spMkLst>
            <pc:docMk/>
            <pc:sldMk cId="270911620" sldId="677"/>
            <ac:spMk id="28" creationId="{B427E72F-5BC5-45C3-81C6-2549E7C2B921}"/>
          </ac:spMkLst>
        </pc:spChg>
        <pc:spChg chg="add mod">
          <ac:chgData name="Ananda Roy" userId="de6238209ec64cf7" providerId="LiveId" clId="{0E8F5E25-C90A-435F-A4E1-2E650A6D1227}" dt="2020-03-04T15:11:10.354" v="16632" actId="164"/>
          <ac:spMkLst>
            <pc:docMk/>
            <pc:sldMk cId="270911620" sldId="677"/>
            <ac:spMk id="29" creationId="{B134827F-CF4A-4F96-8553-39DD79EE8513}"/>
          </ac:spMkLst>
        </pc:spChg>
        <pc:grpChg chg="add mod">
          <ac:chgData name="Ananda Roy" userId="de6238209ec64cf7" providerId="LiveId" clId="{0E8F5E25-C90A-435F-A4E1-2E650A6D1227}" dt="2020-03-04T15:10:31.822" v="16588" actId="1035"/>
          <ac:grpSpMkLst>
            <pc:docMk/>
            <pc:sldMk cId="270911620" sldId="677"/>
            <ac:grpSpMk id="5" creationId="{3115D873-74BD-444F-8280-6969BBEEFC3E}"/>
          </ac:grpSpMkLst>
        </pc:grpChg>
        <pc:grpChg chg="add mod">
          <ac:chgData name="Ananda Roy" userId="de6238209ec64cf7" providerId="LiveId" clId="{0E8F5E25-C90A-435F-A4E1-2E650A6D1227}" dt="2020-03-04T15:12:08.858" v="16650" actId="1076"/>
          <ac:grpSpMkLst>
            <pc:docMk/>
            <pc:sldMk cId="270911620" sldId="677"/>
            <ac:grpSpMk id="8" creationId="{70992057-4636-4DF9-A10E-B1BA5905E357}"/>
          </ac:grpSpMkLst>
        </pc:grpChg>
        <pc:grpChg chg="add del mod">
          <ac:chgData name="Ananda Roy" userId="de6238209ec64cf7" providerId="LiveId" clId="{0E8F5E25-C90A-435F-A4E1-2E650A6D1227}" dt="2020-03-04T15:08:25.963" v="16519" actId="478"/>
          <ac:grpSpMkLst>
            <pc:docMk/>
            <pc:sldMk cId="270911620" sldId="677"/>
            <ac:grpSpMk id="13" creationId="{01C3DBDA-5DD4-40C1-9D27-2C5305DEB100}"/>
          </ac:grpSpMkLst>
        </pc:grpChg>
        <pc:grpChg chg="add mod">
          <ac:chgData name="Ananda Roy" userId="de6238209ec64cf7" providerId="LiveId" clId="{0E8F5E25-C90A-435F-A4E1-2E650A6D1227}" dt="2020-03-04T15:08:18.775" v="16517" actId="571"/>
          <ac:grpSpMkLst>
            <pc:docMk/>
            <pc:sldMk cId="270911620" sldId="677"/>
            <ac:grpSpMk id="24" creationId="{78816ECD-1407-4692-AB09-337B468A5848}"/>
          </ac:grpSpMkLst>
        </pc:grpChg>
        <pc:picChg chg="del">
          <ac:chgData name="Ananda Roy" userId="de6238209ec64cf7" providerId="LiveId" clId="{0E8F5E25-C90A-435F-A4E1-2E650A6D1227}" dt="2020-03-04T15:05:46.822" v="16499" actId="478"/>
          <ac:picMkLst>
            <pc:docMk/>
            <pc:sldMk cId="270911620" sldId="677"/>
            <ac:picMk id="7" creationId="{F71ED783-8DA7-4CBB-ACA5-52145795242B}"/>
          </ac:picMkLst>
        </pc:picChg>
        <pc:picChg chg="mod">
          <ac:chgData name="Ananda Roy" userId="de6238209ec64cf7" providerId="LiveId" clId="{0E8F5E25-C90A-435F-A4E1-2E650A6D1227}" dt="2020-03-04T15:07:30.927" v="16508" actId="164"/>
          <ac:picMkLst>
            <pc:docMk/>
            <pc:sldMk cId="270911620" sldId="677"/>
            <ac:picMk id="9" creationId="{96F05B98-D13E-4809-9184-0832F41C46AB}"/>
          </ac:picMkLst>
        </pc:picChg>
        <pc:picChg chg="mod topLvl">
          <ac:chgData name="Ananda Roy" userId="de6238209ec64cf7" providerId="LiveId" clId="{0E8F5E25-C90A-435F-A4E1-2E650A6D1227}" dt="2020-03-04T15:11:10.354" v="16632" actId="164"/>
          <ac:picMkLst>
            <pc:docMk/>
            <pc:sldMk cId="270911620" sldId="677"/>
            <ac:picMk id="14" creationId="{50D56737-5672-45BC-9A0B-63C6CD7E942B}"/>
          </ac:picMkLst>
        </pc:picChg>
        <pc:cxnChg chg="del mod">
          <ac:chgData name="Ananda Roy" userId="de6238209ec64cf7" providerId="LiveId" clId="{0E8F5E25-C90A-435F-A4E1-2E650A6D1227}" dt="2020-03-04T15:08:10.302" v="16514" actId="478"/>
          <ac:cxnSpMkLst>
            <pc:docMk/>
            <pc:sldMk cId="270911620" sldId="677"/>
            <ac:cxnSpMk id="21" creationId="{3C2C7998-FD59-49D3-AA1B-5A28E6858F39}"/>
          </ac:cxnSpMkLst>
        </pc:cxnChg>
      </pc:sldChg>
      <pc:sldChg chg="addSp delSp modSp add del modTransition addAnim delAnim modAnim">
        <pc:chgData name="Ananda Roy" userId="de6238209ec64cf7" providerId="LiveId" clId="{0E8F5E25-C90A-435F-A4E1-2E650A6D1227}" dt="2020-03-08T09:44:55.957" v="30103" actId="47"/>
        <pc:sldMkLst>
          <pc:docMk/>
          <pc:sldMk cId="2221349614" sldId="678"/>
        </pc:sldMkLst>
        <pc:spChg chg="mod">
          <ac:chgData name="Ananda Roy" userId="de6238209ec64cf7" providerId="LiveId" clId="{0E8F5E25-C90A-435F-A4E1-2E650A6D1227}" dt="2020-03-06T14:42:33.343" v="28921" actId="20577"/>
          <ac:spMkLst>
            <pc:docMk/>
            <pc:sldMk cId="2221349614" sldId="678"/>
            <ac:spMk id="3" creationId="{557F5869-5921-4E30-83A3-3E2699885C74}"/>
          </ac:spMkLst>
        </pc:spChg>
        <pc:spChg chg="add mod">
          <ac:chgData name="Ananda Roy" userId="de6238209ec64cf7" providerId="LiveId" clId="{0E8F5E25-C90A-435F-A4E1-2E650A6D1227}" dt="2020-03-04T13:47:19.349" v="15336" actId="1076"/>
          <ac:spMkLst>
            <pc:docMk/>
            <pc:sldMk cId="2221349614" sldId="678"/>
            <ac:spMk id="4" creationId="{43279F9F-A704-44D9-BEEA-61ED40F0FE7C}"/>
          </ac:spMkLst>
        </pc:spChg>
        <pc:spChg chg="add del">
          <ac:chgData name="Ananda Roy" userId="de6238209ec64cf7" providerId="LiveId" clId="{0E8F5E25-C90A-435F-A4E1-2E650A6D1227}" dt="2020-03-08T09:23:09.903" v="29875" actId="478"/>
          <ac:spMkLst>
            <pc:docMk/>
            <pc:sldMk cId="2221349614" sldId="678"/>
            <ac:spMk id="10" creationId="{99221EA1-27B9-4889-BAB6-954920434112}"/>
          </ac:spMkLst>
        </pc:spChg>
        <pc:spChg chg="del">
          <ac:chgData name="Ananda Roy" userId="de6238209ec64cf7" providerId="LiveId" clId="{0E8F5E25-C90A-435F-A4E1-2E650A6D1227}" dt="2020-03-02T17:58:04.063" v="5379" actId="478"/>
          <ac:spMkLst>
            <pc:docMk/>
            <pc:sldMk cId="2221349614" sldId="678"/>
            <ac:spMk id="12" creationId="{726E0176-ADF5-46E9-82D3-EB2F4F829C8E}"/>
          </ac:spMkLst>
        </pc:spChg>
        <pc:spChg chg="del">
          <ac:chgData name="Ananda Roy" userId="de6238209ec64cf7" providerId="LiveId" clId="{0E8F5E25-C90A-435F-A4E1-2E650A6D1227}" dt="2020-03-02T17:57:53.046" v="5376" actId="478"/>
          <ac:spMkLst>
            <pc:docMk/>
            <pc:sldMk cId="2221349614" sldId="678"/>
            <ac:spMk id="15" creationId="{66B4EE7B-DFF1-4E5B-A9DE-E2CCB4894BC0}"/>
          </ac:spMkLst>
        </pc:spChg>
        <pc:picChg chg="del">
          <ac:chgData name="Ananda Roy" userId="de6238209ec64cf7" providerId="LiveId" clId="{0E8F5E25-C90A-435F-A4E1-2E650A6D1227}" dt="2020-03-02T17:58:02.483" v="5378" actId="478"/>
          <ac:picMkLst>
            <pc:docMk/>
            <pc:sldMk cId="2221349614" sldId="678"/>
            <ac:picMk id="7" creationId="{F71ED783-8DA7-4CBB-ACA5-52145795242B}"/>
          </ac:picMkLst>
        </pc:picChg>
        <pc:picChg chg="mod">
          <ac:chgData name="Ananda Roy" userId="de6238209ec64cf7" providerId="LiveId" clId="{0E8F5E25-C90A-435F-A4E1-2E650A6D1227}" dt="2020-03-04T13:46:36.450" v="15309" actId="1076"/>
          <ac:picMkLst>
            <pc:docMk/>
            <pc:sldMk cId="2221349614" sldId="678"/>
            <ac:picMk id="9" creationId="{96F05B98-D13E-4809-9184-0832F41C46AB}"/>
          </ac:picMkLst>
        </pc:picChg>
      </pc:sldChg>
      <pc:sldChg chg="delSp add del">
        <pc:chgData name="Ananda Roy" userId="de6238209ec64cf7" providerId="LiveId" clId="{0E8F5E25-C90A-435F-A4E1-2E650A6D1227}" dt="2020-03-03T10:33:52.677" v="7091" actId="47"/>
        <pc:sldMkLst>
          <pc:docMk/>
          <pc:sldMk cId="221212996" sldId="679"/>
        </pc:sldMkLst>
        <pc:spChg chg="del">
          <ac:chgData name="Ananda Roy" userId="de6238209ec64cf7" providerId="LiveId" clId="{0E8F5E25-C90A-435F-A4E1-2E650A6D1227}" dt="2020-03-03T10:33:50.384" v="7090"/>
          <ac:spMkLst>
            <pc:docMk/>
            <pc:sldMk cId="221212996" sldId="679"/>
            <ac:spMk id="3" creationId="{7128D3A2-0F8C-4BB4-B14C-95466A1BE6F4}"/>
          </ac:spMkLst>
        </pc:spChg>
      </pc:sldChg>
      <pc:sldChg chg="delSp modSp add ord modTransition">
        <pc:chgData name="Ananda Roy" userId="de6238209ec64cf7" providerId="LiveId" clId="{0E8F5E25-C90A-435F-A4E1-2E650A6D1227}" dt="2020-03-05T17:54:18.523" v="25655" actId="20577"/>
        <pc:sldMkLst>
          <pc:docMk/>
          <pc:sldMk cId="3739198237" sldId="679"/>
        </pc:sldMkLst>
        <pc:spChg chg="mod">
          <ac:chgData name="Ananda Roy" userId="de6238209ec64cf7" providerId="LiveId" clId="{0E8F5E25-C90A-435F-A4E1-2E650A6D1227}" dt="2020-03-03T10:54:52.017" v="8093" actId="1076"/>
          <ac:spMkLst>
            <pc:docMk/>
            <pc:sldMk cId="3739198237" sldId="679"/>
            <ac:spMk id="2" creationId="{F1C35AED-EEF4-4A28-855A-AAC0CFD5E05E}"/>
          </ac:spMkLst>
        </pc:spChg>
        <pc:spChg chg="mod">
          <ac:chgData name="Ananda Roy" userId="de6238209ec64cf7" providerId="LiveId" clId="{0E8F5E25-C90A-435F-A4E1-2E650A6D1227}" dt="2020-03-03T10:47:58.338" v="7610" actId="14100"/>
          <ac:spMkLst>
            <pc:docMk/>
            <pc:sldMk cId="3739198237" sldId="679"/>
            <ac:spMk id="4" creationId="{73518494-5209-445F-B312-6D91FC732D54}"/>
          </ac:spMkLst>
        </pc:spChg>
        <pc:spChg chg="mod">
          <ac:chgData name="Ananda Roy" userId="de6238209ec64cf7" providerId="LiveId" clId="{0E8F5E25-C90A-435F-A4E1-2E650A6D1227}" dt="2020-03-05T17:54:18.523" v="25655" actId="20577"/>
          <ac:spMkLst>
            <pc:docMk/>
            <pc:sldMk cId="3739198237" sldId="679"/>
            <ac:spMk id="12" creationId="{82C86AE8-E2CB-4F0E-A501-500DBF3924A3}"/>
          </ac:spMkLst>
        </pc:spChg>
        <pc:spChg chg="del mod">
          <ac:chgData name="Ananda Roy" userId="de6238209ec64cf7" providerId="LiveId" clId="{0E8F5E25-C90A-435F-A4E1-2E650A6D1227}" dt="2020-03-03T10:46:11.797" v="7538" actId="478"/>
          <ac:spMkLst>
            <pc:docMk/>
            <pc:sldMk cId="3739198237" sldId="679"/>
            <ac:spMk id="13" creationId="{675A570D-9317-4712-AC86-9D297A711489}"/>
          </ac:spMkLst>
        </pc:spChg>
        <pc:grpChg chg="del">
          <ac:chgData name="Ananda Roy" userId="de6238209ec64cf7" providerId="LiveId" clId="{0E8F5E25-C90A-435F-A4E1-2E650A6D1227}" dt="2020-03-03T10:41:57.744" v="7493" actId="478"/>
          <ac:grpSpMkLst>
            <pc:docMk/>
            <pc:sldMk cId="3739198237" sldId="679"/>
            <ac:grpSpMk id="11" creationId="{F5F686AA-E99E-4C37-93C4-EF6113E17CF0}"/>
          </ac:grpSpMkLst>
        </pc:grpChg>
      </pc:sldChg>
      <pc:sldChg chg="addSp delSp modSp add modTransition modAnim">
        <pc:chgData name="Ananda Roy" userId="de6238209ec64cf7" providerId="LiveId" clId="{0E8F5E25-C90A-435F-A4E1-2E650A6D1227}" dt="2020-03-04T13:53:12.666" v="15422"/>
        <pc:sldMkLst>
          <pc:docMk/>
          <pc:sldMk cId="797604728" sldId="680"/>
        </pc:sldMkLst>
        <pc:spChg chg="mod">
          <ac:chgData name="Ananda Roy" userId="de6238209ec64cf7" providerId="LiveId" clId="{0E8F5E25-C90A-435F-A4E1-2E650A6D1227}" dt="2020-03-04T13:51:15.391" v="15393" actId="20577"/>
          <ac:spMkLst>
            <pc:docMk/>
            <pc:sldMk cId="797604728" sldId="680"/>
            <ac:spMk id="12" creationId="{82C86AE8-E2CB-4F0E-A501-500DBF3924A3}"/>
          </ac:spMkLst>
        </pc:spChg>
        <pc:spChg chg="mod">
          <ac:chgData name="Ananda Roy" userId="de6238209ec64cf7" providerId="LiveId" clId="{0E8F5E25-C90A-435F-A4E1-2E650A6D1227}" dt="2020-03-04T10:00:13.872" v="9577" actId="114"/>
          <ac:spMkLst>
            <pc:docMk/>
            <pc:sldMk cId="797604728" sldId="680"/>
            <ac:spMk id="13" creationId="{675A570D-9317-4712-AC86-9D297A711489}"/>
          </ac:spMkLst>
        </pc:spChg>
        <pc:spChg chg="mod">
          <ac:chgData name="Ananda Roy" userId="de6238209ec64cf7" providerId="LiveId" clId="{0E8F5E25-C90A-435F-A4E1-2E650A6D1227}" dt="2020-03-04T09:57:46.497" v="9518" actId="1076"/>
          <ac:spMkLst>
            <pc:docMk/>
            <pc:sldMk cId="797604728" sldId="680"/>
            <ac:spMk id="14" creationId="{26BFDF65-85BB-40ED-ACA5-90E29AF1F9CE}"/>
          </ac:spMkLst>
        </pc:spChg>
        <pc:spChg chg="mod">
          <ac:chgData name="Ananda Roy" userId="de6238209ec64cf7" providerId="LiveId" clId="{0E8F5E25-C90A-435F-A4E1-2E650A6D1227}" dt="2020-03-04T13:51:47.525" v="15419" actId="1038"/>
          <ac:spMkLst>
            <pc:docMk/>
            <pc:sldMk cId="797604728" sldId="680"/>
            <ac:spMk id="15" creationId="{0F49B4F7-7FDE-4772-B413-93F439B0BD8E}"/>
          </ac:spMkLst>
        </pc:spChg>
        <pc:spChg chg="add mod">
          <ac:chgData name="Ananda Roy" userId="de6238209ec64cf7" providerId="LiveId" clId="{0E8F5E25-C90A-435F-A4E1-2E650A6D1227}" dt="2020-03-03T11:07:31.763" v="8397" actId="1076"/>
          <ac:spMkLst>
            <pc:docMk/>
            <pc:sldMk cId="797604728" sldId="680"/>
            <ac:spMk id="18" creationId="{D07EE003-312D-4533-9519-72CDDB6CC0C7}"/>
          </ac:spMkLst>
        </pc:spChg>
        <pc:spChg chg="add mod">
          <ac:chgData name="Ananda Roy" userId="de6238209ec64cf7" providerId="LiveId" clId="{0E8F5E25-C90A-435F-A4E1-2E650A6D1227}" dt="2020-03-03T11:05:22.973" v="8295" actId="164"/>
          <ac:spMkLst>
            <pc:docMk/>
            <pc:sldMk cId="797604728" sldId="680"/>
            <ac:spMk id="19" creationId="{FCE9021F-7C1E-4214-BA46-AAB5849D2B67}"/>
          </ac:spMkLst>
        </pc:spChg>
        <pc:spChg chg="add del mod">
          <ac:chgData name="Ananda Roy" userId="de6238209ec64cf7" providerId="LiveId" clId="{0E8F5E25-C90A-435F-A4E1-2E650A6D1227}" dt="2020-03-03T15:07:59.957" v="9393" actId="478"/>
          <ac:spMkLst>
            <pc:docMk/>
            <pc:sldMk cId="797604728" sldId="680"/>
            <ac:spMk id="24" creationId="{597BE765-9911-4EEB-A923-4D98FF74E53C}"/>
          </ac:spMkLst>
        </pc:spChg>
        <pc:spChg chg="add mod">
          <ac:chgData name="Ananda Roy" userId="de6238209ec64cf7" providerId="LiveId" clId="{0E8F5E25-C90A-435F-A4E1-2E650A6D1227}" dt="2020-03-04T09:59:29.593" v="9566" actId="20577"/>
          <ac:spMkLst>
            <pc:docMk/>
            <pc:sldMk cId="797604728" sldId="680"/>
            <ac:spMk id="28" creationId="{06E83074-31E4-4ADC-BE03-0A9D49A0AE54}"/>
          </ac:spMkLst>
        </pc:spChg>
        <pc:spChg chg="add del mod">
          <ac:chgData name="Ananda Roy" userId="de6238209ec64cf7" providerId="LiveId" clId="{0E8F5E25-C90A-435F-A4E1-2E650A6D1227}" dt="2020-03-04T09:59:26.717" v="9564" actId="478"/>
          <ac:spMkLst>
            <pc:docMk/>
            <pc:sldMk cId="797604728" sldId="680"/>
            <ac:spMk id="29" creationId="{9853D440-84CD-406F-873C-CCFC0F550413}"/>
          </ac:spMkLst>
        </pc:spChg>
        <pc:spChg chg="add mod">
          <ac:chgData name="Ananda Roy" userId="de6238209ec64cf7" providerId="LiveId" clId="{0E8F5E25-C90A-435F-A4E1-2E650A6D1227}" dt="2020-03-04T10:03:38.755" v="9764" actId="122"/>
          <ac:spMkLst>
            <pc:docMk/>
            <pc:sldMk cId="797604728" sldId="680"/>
            <ac:spMk id="32" creationId="{09F29417-D469-482F-AE28-3BD951756ABE}"/>
          </ac:spMkLst>
        </pc:spChg>
        <pc:spChg chg="add mod">
          <ac:chgData name="Ananda Roy" userId="de6238209ec64cf7" providerId="LiveId" clId="{0E8F5E25-C90A-435F-A4E1-2E650A6D1227}" dt="2020-03-04T10:04:02.892" v="9793" actId="1076"/>
          <ac:spMkLst>
            <pc:docMk/>
            <pc:sldMk cId="797604728" sldId="680"/>
            <ac:spMk id="35" creationId="{F5250DC1-0217-4ACC-A722-8333F9B45CB2}"/>
          </ac:spMkLst>
        </pc:spChg>
        <pc:grpChg chg="add del mod">
          <ac:chgData name="Ananda Roy" userId="de6238209ec64cf7" providerId="LiveId" clId="{0E8F5E25-C90A-435F-A4E1-2E650A6D1227}" dt="2020-03-04T09:54:18.505" v="9494" actId="478"/>
          <ac:grpSpMkLst>
            <pc:docMk/>
            <pc:sldMk cId="797604728" sldId="680"/>
            <ac:grpSpMk id="3" creationId="{95952E4F-9DEA-42D3-8828-33CBFF2075AF}"/>
          </ac:grpSpMkLst>
        </pc:grpChg>
        <pc:grpChg chg="del ord">
          <ac:chgData name="Ananda Roy" userId="de6238209ec64cf7" providerId="LiveId" clId="{0E8F5E25-C90A-435F-A4E1-2E650A6D1227}" dt="2020-03-04T09:54:18.505" v="9494" actId="478"/>
          <ac:grpSpMkLst>
            <pc:docMk/>
            <pc:sldMk cId="797604728" sldId="680"/>
            <ac:grpSpMk id="22" creationId="{EA33870B-E01D-4002-9720-A8175E052FB7}"/>
          </ac:grpSpMkLst>
        </pc:grpChg>
        <pc:grpChg chg="mod">
          <ac:chgData name="Ananda Roy" userId="de6238209ec64cf7" providerId="LiveId" clId="{0E8F5E25-C90A-435F-A4E1-2E650A6D1227}" dt="2020-03-04T10:00:11.233" v="9576" actId="20577"/>
          <ac:grpSpMkLst>
            <pc:docMk/>
            <pc:sldMk cId="797604728" sldId="680"/>
            <ac:grpSpMk id="23" creationId="{2808B910-836E-4B9B-84EC-C3264132A070}"/>
          </ac:grpSpMkLst>
        </pc:grpChg>
        <pc:grpChg chg="add mod ord">
          <ac:chgData name="Ananda Roy" userId="de6238209ec64cf7" providerId="LiveId" clId="{0E8F5E25-C90A-435F-A4E1-2E650A6D1227}" dt="2020-03-04T10:01:17.986" v="9599" actId="1038"/>
          <ac:grpSpMkLst>
            <pc:docMk/>
            <pc:sldMk cId="797604728" sldId="680"/>
            <ac:grpSpMk id="27" creationId="{E2F5E1B9-C2AA-4DDD-B4B7-CF88E0867A11}"/>
          </ac:grpSpMkLst>
        </pc:grpChg>
        <pc:picChg chg="add del mod">
          <ac:chgData name="Ananda Roy" userId="de6238209ec64cf7" providerId="LiveId" clId="{0E8F5E25-C90A-435F-A4E1-2E650A6D1227}" dt="2020-03-04T09:56:38.298" v="9501" actId="478"/>
          <ac:picMkLst>
            <pc:docMk/>
            <pc:sldMk cId="797604728" sldId="680"/>
            <ac:picMk id="5" creationId="{715083DA-07CE-4FE0-BCB6-5FD1E7E6FB9F}"/>
          </ac:picMkLst>
        </pc:picChg>
        <pc:picChg chg="add mod">
          <ac:chgData name="Ananda Roy" userId="de6238209ec64cf7" providerId="LiveId" clId="{0E8F5E25-C90A-435F-A4E1-2E650A6D1227}" dt="2020-03-04T09:58:11.854" v="9522" actId="164"/>
          <ac:picMkLst>
            <pc:docMk/>
            <pc:sldMk cId="797604728" sldId="680"/>
            <ac:picMk id="16" creationId="{63C847CA-6DCB-4A56-ACC8-04121B754A75}"/>
          </ac:picMkLst>
        </pc:picChg>
        <pc:picChg chg="mod">
          <ac:chgData name="Ananda Roy" userId="de6238209ec64cf7" providerId="LiveId" clId="{0E8F5E25-C90A-435F-A4E1-2E650A6D1227}" dt="2020-03-03T11:05:22.973" v="8295" actId="164"/>
          <ac:picMkLst>
            <pc:docMk/>
            <pc:sldMk cId="797604728" sldId="680"/>
            <ac:picMk id="21" creationId="{49833B6A-04F2-4AA8-932F-D6BBF0630AE1}"/>
          </ac:picMkLst>
        </pc:picChg>
        <pc:picChg chg="add mod">
          <ac:chgData name="Ananda Roy" userId="de6238209ec64cf7" providerId="LiveId" clId="{0E8F5E25-C90A-435F-A4E1-2E650A6D1227}" dt="2020-03-04T09:58:11.854" v="9522" actId="164"/>
          <ac:picMkLst>
            <pc:docMk/>
            <pc:sldMk cId="797604728" sldId="680"/>
            <ac:picMk id="26" creationId="{5DCAD4B3-258F-4DF6-9D13-CAE8BB598C88}"/>
          </ac:picMkLst>
        </pc:picChg>
        <pc:cxnChg chg="mod">
          <ac:chgData name="Ananda Roy" userId="de6238209ec64cf7" providerId="LiveId" clId="{0E8F5E25-C90A-435F-A4E1-2E650A6D1227}" dt="2020-03-04T13:51:47.525" v="15419" actId="1038"/>
          <ac:cxnSpMkLst>
            <pc:docMk/>
            <pc:sldMk cId="797604728" sldId="680"/>
            <ac:cxnSpMk id="17" creationId="{9CDD418D-C970-477F-8E3F-8601624738D2}"/>
          </ac:cxnSpMkLst>
        </pc:cxnChg>
        <pc:cxnChg chg="add mod">
          <ac:chgData name="Ananda Roy" userId="de6238209ec64cf7" providerId="LiveId" clId="{0E8F5E25-C90A-435F-A4E1-2E650A6D1227}" dt="2020-03-04T09:59:41.672" v="9569" actId="1582"/>
          <ac:cxnSpMkLst>
            <pc:docMk/>
            <pc:sldMk cId="797604728" sldId="680"/>
            <ac:cxnSpMk id="31" creationId="{F3E04956-7904-4BBB-B365-F61410AAF6C3}"/>
          </ac:cxnSpMkLst>
        </pc:cxnChg>
        <pc:cxnChg chg="add mod">
          <ac:chgData name="Ananda Roy" userId="de6238209ec64cf7" providerId="LiveId" clId="{0E8F5E25-C90A-435F-A4E1-2E650A6D1227}" dt="2020-03-04T10:03:25.835" v="9759" actId="14100"/>
          <ac:cxnSpMkLst>
            <pc:docMk/>
            <pc:sldMk cId="797604728" sldId="680"/>
            <ac:cxnSpMk id="33" creationId="{2DF99B33-AE4F-4E75-970D-E3F7AD82F199}"/>
          </ac:cxnSpMkLst>
        </pc:cxnChg>
        <pc:cxnChg chg="add del mod">
          <ac:chgData name="Ananda Roy" userId="de6238209ec64cf7" providerId="LiveId" clId="{0E8F5E25-C90A-435F-A4E1-2E650A6D1227}" dt="2020-03-04T10:04:51.623" v="9803" actId="478"/>
          <ac:cxnSpMkLst>
            <pc:docMk/>
            <pc:sldMk cId="797604728" sldId="680"/>
            <ac:cxnSpMk id="36" creationId="{680EBBDC-7EB1-46D5-8D8D-E91C12AEA070}"/>
          </ac:cxnSpMkLst>
        </pc:cxnChg>
        <pc:cxnChg chg="add mod">
          <ac:chgData name="Ananda Roy" userId="de6238209ec64cf7" providerId="LiveId" clId="{0E8F5E25-C90A-435F-A4E1-2E650A6D1227}" dt="2020-03-04T10:04:56.068" v="9804" actId="1076"/>
          <ac:cxnSpMkLst>
            <pc:docMk/>
            <pc:sldMk cId="797604728" sldId="680"/>
            <ac:cxnSpMk id="38" creationId="{A25F0B5D-4CF6-4988-8936-354C812A94DE}"/>
          </ac:cxnSpMkLst>
        </pc:cxnChg>
      </pc:sldChg>
      <pc:sldChg chg="addSp delSp modSp add modAnim">
        <pc:chgData name="Ananda Roy" userId="de6238209ec64cf7" providerId="LiveId" clId="{0E8F5E25-C90A-435F-A4E1-2E650A6D1227}" dt="2020-03-10T07:07:07.096" v="36230"/>
        <pc:sldMkLst>
          <pc:docMk/>
          <pc:sldMk cId="1873288451" sldId="681"/>
        </pc:sldMkLst>
        <pc:spChg chg="add mod">
          <ac:chgData name="Ananda Roy" userId="de6238209ec64cf7" providerId="LiveId" clId="{0E8F5E25-C90A-435F-A4E1-2E650A6D1227}" dt="2020-03-08T14:44:32.626" v="32065" actId="1076"/>
          <ac:spMkLst>
            <pc:docMk/>
            <pc:sldMk cId="1873288451" sldId="681"/>
            <ac:spMk id="3" creationId="{4EE6FC60-F8A3-45EB-AC75-7F2EA21DB08B}"/>
          </ac:spMkLst>
        </pc:spChg>
        <pc:spChg chg="add mod">
          <ac:chgData name="Ananda Roy" userId="de6238209ec64cf7" providerId="LiveId" clId="{0E8F5E25-C90A-435F-A4E1-2E650A6D1227}" dt="2020-03-08T14:42:51.202" v="32061" actId="1076"/>
          <ac:spMkLst>
            <pc:docMk/>
            <pc:sldMk cId="1873288451" sldId="681"/>
            <ac:spMk id="5" creationId="{BC202479-AD8D-4B31-ADCC-A4E051EE5D06}"/>
          </ac:spMkLst>
        </pc:spChg>
        <pc:spChg chg="mod">
          <ac:chgData name="Ananda Roy" userId="de6238209ec64cf7" providerId="LiveId" clId="{0E8F5E25-C90A-435F-A4E1-2E650A6D1227}" dt="2020-03-10T07:06:39.886" v="36224" actId="404"/>
          <ac:spMkLst>
            <pc:docMk/>
            <pc:sldMk cId="1873288451" sldId="681"/>
            <ac:spMk id="12" creationId="{82C86AE8-E2CB-4F0E-A501-500DBF3924A3}"/>
          </ac:spMkLst>
        </pc:spChg>
        <pc:spChg chg="del mod topLvl">
          <ac:chgData name="Ananda Roy" userId="de6238209ec64cf7" providerId="LiveId" clId="{0E8F5E25-C90A-435F-A4E1-2E650A6D1227}" dt="2020-03-03T11:09:13.009" v="8459" actId="478"/>
          <ac:spMkLst>
            <pc:docMk/>
            <pc:sldMk cId="1873288451" sldId="681"/>
            <ac:spMk id="13" creationId="{675A570D-9317-4712-AC86-9D297A711489}"/>
          </ac:spMkLst>
        </pc:spChg>
        <pc:spChg chg="mod">
          <ac:chgData name="Ananda Roy" userId="de6238209ec64cf7" providerId="LiveId" clId="{0E8F5E25-C90A-435F-A4E1-2E650A6D1227}" dt="2020-03-04T10:11:37.989" v="9912" actId="14100"/>
          <ac:spMkLst>
            <pc:docMk/>
            <pc:sldMk cId="1873288451" sldId="681"/>
            <ac:spMk id="14" creationId="{26BFDF65-85BB-40ED-ACA5-90E29AF1F9CE}"/>
          </ac:spMkLst>
        </pc:spChg>
        <pc:spChg chg="del topLvl">
          <ac:chgData name="Ananda Roy" userId="de6238209ec64cf7" providerId="LiveId" clId="{0E8F5E25-C90A-435F-A4E1-2E650A6D1227}" dt="2020-03-03T11:09:01.043" v="8431" actId="478"/>
          <ac:spMkLst>
            <pc:docMk/>
            <pc:sldMk cId="1873288451" sldId="681"/>
            <ac:spMk id="15" creationId="{0F49B4F7-7FDE-4772-B413-93F439B0BD8E}"/>
          </ac:spMkLst>
        </pc:spChg>
        <pc:spChg chg="del">
          <ac:chgData name="Ananda Roy" userId="de6238209ec64cf7" providerId="LiveId" clId="{0E8F5E25-C90A-435F-A4E1-2E650A6D1227}" dt="2020-03-03T11:16:49.201" v="8553" actId="478"/>
          <ac:spMkLst>
            <pc:docMk/>
            <pc:sldMk cId="1873288451" sldId="681"/>
            <ac:spMk id="24" creationId="{597BE765-9911-4EEB-A923-4D98FF74E53C}"/>
          </ac:spMkLst>
        </pc:spChg>
        <pc:grpChg chg="del">
          <ac:chgData name="Ananda Roy" userId="de6238209ec64cf7" providerId="LiveId" clId="{0E8F5E25-C90A-435F-A4E1-2E650A6D1227}" dt="2020-03-03T11:08:49.975" v="8428" actId="478"/>
          <ac:grpSpMkLst>
            <pc:docMk/>
            <pc:sldMk cId="1873288451" sldId="681"/>
            <ac:grpSpMk id="3" creationId="{95952E4F-9DEA-42D3-8828-33CBFF2075AF}"/>
          </ac:grpSpMkLst>
        </pc:grpChg>
        <pc:grpChg chg="add mod">
          <ac:chgData name="Ananda Roy" userId="de6238209ec64cf7" providerId="LiveId" clId="{0E8F5E25-C90A-435F-A4E1-2E650A6D1227}" dt="2020-03-08T14:43:06.214" v="32064" actId="20577"/>
          <ac:grpSpMkLst>
            <pc:docMk/>
            <pc:sldMk cId="1873288451" sldId="681"/>
            <ac:grpSpMk id="4" creationId="{1A371687-8DAE-4F0F-AD66-FCDE3D8DA53A}"/>
          </ac:grpSpMkLst>
        </pc:grpChg>
        <pc:grpChg chg="del">
          <ac:chgData name="Ananda Roy" userId="de6238209ec64cf7" providerId="LiveId" clId="{0E8F5E25-C90A-435F-A4E1-2E650A6D1227}" dt="2020-03-03T11:16:46.221" v="8552" actId="478"/>
          <ac:grpSpMkLst>
            <pc:docMk/>
            <pc:sldMk cId="1873288451" sldId="681"/>
            <ac:grpSpMk id="22" creationId="{EA33870B-E01D-4002-9720-A8175E052FB7}"/>
          </ac:grpSpMkLst>
        </pc:grpChg>
        <pc:grpChg chg="del mod">
          <ac:chgData name="Ananda Roy" userId="de6238209ec64cf7" providerId="LiveId" clId="{0E8F5E25-C90A-435F-A4E1-2E650A6D1227}" dt="2020-03-03T11:09:01.043" v="8431" actId="478"/>
          <ac:grpSpMkLst>
            <pc:docMk/>
            <pc:sldMk cId="1873288451" sldId="681"/>
            <ac:grpSpMk id="23" creationId="{2808B910-836E-4B9B-84EC-C3264132A070}"/>
          </ac:grpSpMkLst>
        </pc:grpChg>
        <pc:picChg chg="add del mod">
          <ac:chgData name="Ananda Roy" userId="de6238209ec64cf7" providerId="LiveId" clId="{0E8F5E25-C90A-435F-A4E1-2E650A6D1227}" dt="2020-03-03T11:19:11.073" v="8563"/>
          <ac:picMkLst>
            <pc:docMk/>
            <pc:sldMk cId="1873288451" sldId="681"/>
            <ac:picMk id="5" creationId="{7B115FA1-9ECA-4DC1-9CF7-5AE04AB2A273}"/>
          </ac:picMkLst>
        </pc:picChg>
        <pc:picChg chg="add del mod">
          <ac:chgData name="Ananda Roy" userId="de6238209ec64cf7" providerId="LiveId" clId="{0E8F5E25-C90A-435F-A4E1-2E650A6D1227}" dt="2020-03-03T11:41:49.900" v="9044" actId="478"/>
          <ac:picMkLst>
            <pc:docMk/>
            <pc:sldMk cId="1873288451" sldId="681"/>
            <ac:picMk id="16" creationId="{6875BDA2-0D4A-4E99-B6A2-56E75E6039E1}"/>
          </ac:picMkLst>
        </pc:picChg>
        <pc:picChg chg="add mod">
          <ac:chgData name="Ananda Roy" userId="de6238209ec64cf7" providerId="LiveId" clId="{0E8F5E25-C90A-435F-A4E1-2E650A6D1227}" dt="2020-03-08T14:42:21.126" v="32025" actId="164"/>
          <ac:picMkLst>
            <pc:docMk/>
            <pc:sldMk cId="1873288451" sldId="681"/>
            <ac:picMk id="26" creationId="{5EFAAE34-7015-4556-BED0-37A25EA89EC1}"/>
          </ac:picMkLst>
        </pc:picChg>
        <pc:cxnChg chg="del">
          <ac:chgData name="Ananda Roy" userId="de6238209ec64cf7" providerId="LiveId" clId="{0E8F5E25-C90A-435F-A4E1-2E650A6D1227}" dt="2020-03-03T11:08:55.407" v="8430" actId="478"/>
          <ac:cxnSpMkLst>
            <pc:docMk/>
            <pc:sldMk cId="1873288451" sldId="681"/>
            <ac:cxnSpMk id="17" creationId="{9CDD418D-C970-477F-8E3F-8601624738D2}"/>
          </ac:cxnSpMkLst>
        </pc:cxnChg>
      </pc:sldChg>
      <pc:sldChg chg="add del">
        <pc:chgData name="Ananda Roy" userId="de6238209ec64cf7" providerId="LiveId" clId="{0E8F5E25-C90A-435F-A4E1-2E650A6D1227}" dt="2020-03-03T11:12:37.016" v="8521" actId="47"/>
        <pc:sldMkLst>
          <pc:docMk/>
          <pc:sldMk cId="365925456" sldId="682"/>
        </pc:sldMkLst>
      </pc:sldChg>
      <pc:sldChg chg="addSp delSp modSp add modTransition">
        <pc:chgData name="Ananda Roy" userId="de6238209ec64cf7" providerId="LiveId" clId="{0E8F5E25-C90A-435F-A4E1-2E650A6D1227}" dt="2020-03-09T08:04:37.299" v="32881"/>
        <pc:sldMkLst>
          <pc:docMk/>
          <pc:sldMk cId="2267192004" sldId="682"/>
        </pc:sldMkLst>
        <pc:spChg chg="add mod">
          <ac:chgData name="Ananda Roy" userId="de6238209ec64cf7" providerId="LiveId" clId="{0E8F5E25-C90A-435F-A4E1-2E650A6D1227}" dt="2020-03-04T10:09:43.065" v="9869" actId="164"/>
          <ac:spMkLst>
            <pc:docMk/>
            <pc:sldMk cId="2267192004" sldId="682"/>
            <ac:spMk id="3" creationId="{6A818A89-0742-4742-AE64-E6949F0EA064}"/>
          </ac:spMkLst>
        </pc:spChg>
        <pc:spChg chg="mod">
          <ac:chgData name="Ananda Roy" userId="de6238209ec64cf7" providerId="LiveId" clId="{0E8F5E25-C90A-435F-A4E1-2E650A6D1227}" dt="2020-03-04T10:10:31.116" v="9894" actId="20577"/>
          <ac:spMkLst>
            <pc:docMk/>
            <pc:sldMk cId="2267192004" sldId="682"/>
            <ac:spMk id="12" creationId="{82C86AE8-E2CB-4F0E-A501-500DBF3924A3}"/>
          </ac:spMkLst>
        </pc:spChg>
        <pc:spChg chg="mod">
          <ac:chgData name="Ananda Roy" userId="de6238209ec64cf7" providerId="LiveId" clId="{0E8F5E25-C90A-435F-A4E1-2E650A6D1227}" dt="2020-03-03T11:34:48.036" v="8821" actId="20577"/>
          <ac:spMkLst>
            <pc:docMk/>
            <pc:sldMk cId="2267192004" sldId="682"/>
            <ac:spMk id="13" creationId="{675A570D-9317-4712-AC86-9D297A711489}"/>
          </ac:spMkLst>
        </pc:spChg>
        <pc:spChg chg="mod">
          <ac:chgData name="Ananda Roy" userId="de6238209ec64cf7" providerId="LiveId" clId="{0E8F5E25-C90A-435F-A4E1-2E650A6D1227}" dt="2020-03-04T10:11:56.107" v="9918" actId="1076"/>
          <ac:spMkLst>
            <pc:docMk/>
            <pc:sldMk cId="2267192004" sldId="682"/>
            <ac:spMk id="14" creationId="{26BFDF65-85BB-40ED-ACA5-90E29AF1F9CE}"/>
          </ac:spMkLst>
        </pc:spChg>
        <pc:spChg chg="mod">
          <ac:chgData name="Ananda Roy" userId="de6238209ec64cf7" providerId="LiveId" clId="{0E8F5E25-C90A-435F-A4E1-2E650A6D1227}" dt="2020-03-03T11:34:57.771" v="8823" actId="1076"/>
          <ac:spMkLst>
            <pc:docMk/>
            <pc:sldMk cId="2267192004" sldId="682"/>
            <ac:spMk id="15" creationId="{0F49B4F7-7FDE-4772-B413-93F439B0BD8E}"/>
          </ac:spMkLst>
        </pc:spChg>
        <pc:spChg chg="del">
          <ac:chgData name="Ananda Roy" userId="de6238209ec64cf7" providerId="LiveId" clId="{0E8F5E25-C90A-435F-A4E1-2E650A6D1227}" dt="2020-03-03T15:07:52.910" v="9392" actId="478"/>
          <ac:spMkLst>
            <pc:docMk/>
            <pc:sldMk cId="2267192004" sldId="682"/>
            <ac:spMk id="24" creationId="{597BE765-9911-4EEB-A923-4D98FF74E53C}"/>
          </ac:spMkLst>
        </pc:spChg>
        <pc:spChg chg="del mod topLvl">
          <ac:chgData name="Ananda Roy" userId="de6238209ec64cf7" providerId="LiveId" clId="{0E8F5E25-C90A-435F-A4E1-2E650A6D1227}" dt="2020-03-03T11:31:56.708" v="8807" actId="478"/>
          <ac:spMkLst>
            <pc:docMk/>
            <pc:sldMk cId="2267192004" sldId="682"/>
            <ac:spMk id="26" creationId="{9EBC8E57-DE0C-4519-8EAC-BAD754BFA5A7}"/>
          </ac:spMkLst>
        </pc:spChg>
        <pc:spChg chg="del topLvl">
          <ac:chgData name="Ananda Roy" userId="de6238209ec64cf7" providerId="LiveId" clId="{0E8F5E25-C90A-435F-A4E1-2E650A6D1227}" dt="2020-03-03T11:30:46.508" v="8785" actId="478"/>
          <ac:spMkLst>
            <pc:docMk/>
            <pc:sldMk cId="2267192004" sldId="682"/>
            <ac:spMk id="27" creationId="{92949461-41C3-435D-A35A-9EDA2BA9FFBC}"/>
          </ac:spMkLst>
        </pc:spChg>
        <pc:grpChg chg="del">
          <ac:chgData name="Ananda Roy" userId="de6238209ec64cf7" providerId="LiveId" clId="{0E8F5E25-C90A-435F-A4E1-2E650A6D1227}" dt="2020-03-03T11:21:25.649" v="8565" actId="478"/>
          <ac:grpSpMkLst>
            <pc:docMk/>
            <pc:sldMk cId="2267192004" sldId="682"/>
            <ac:grpSpMk id="3" creationId="{95952E4F-9DEA-42D3-8828-33CBFF2075AF}"/>
          </ac:grpSpMkLst>
        </pc:grpChg>
        <pc:grpChg chg="add mod ord">
          <ac:chgData name="Ananda Roy" userId="de6238209ec64cf7" providerId="LiveId" clId="{0E8F5E25-C90A-435F-A4E1-2E650A6D1227}" dt="2020-03-04T10:10:03.117" v="9873" actId="164"/>
          <ac:grpSpMkLst>
            <pc:docMk/>
            <pc:sldMk cId="2267192004" sldId="682"/>
            <ac:grpSpMk id="4" creationId="{C07FDCD2-EB7A-4732-B3CB-4F924010A1FC}"/>
          </ac:grpSpMkLst>
        </pc:grpChg>
        <pc:grpChg chg="add mod">
          <ac:chgData name="Ananda Roy" userId="de6238209ec64cf7" providerId="LiveId" clId="{0E8F5E25-C90A-435F-A4E1-2E650A6D1227}" dt="2020-03-04T10:10:37.066" v="9907" actId="1035"/>
          <ac:grpSpMkLst>
            <pc:docMk/>
            <pc:sldMk cId="2267192004" sldId="682"/>
            <ac:grpSpMk id="5" creationId="{CC7FAE87-370F-4031-A9A3-3BFD683CED40}"/>
          </ac:grpSpMkLst>
        </pc:grpChg>
        <pc:grpChg chg="mod">
          <ac:chgData name="Ananda Roy" userId="de6238209ec64cf7" providerId="LiveId" clId="{0E8F5E25-C90A-435F-A4E1-2E650A6D1227}" dt="2020-03-03T11:40:35.177" v="9042" actId="14826"/>
          <ac:grpSpMkLst>
            <pc:docMk/>
            <pc:sldMk cId="2267192004" sldId="682"/>
            <ac:grpSpMk id="9" creationId="{3872EAAD-A153-42D8-A890-6839898304A8}"/>
          </ac:grpSpMkLst>
        </pc:grpChg>
        <pc:grpChg chg="mod">
          <ac:chgData name="Ananda Roy" userId="de6238209ec64cf7" providerId="LiveId" clId="{0E8F5E25-C90A-435F-A4E1-2E650A6D1227}" dt="2020-03-03T11:40:35.177" v="9042" actId="14826"/>
          <ac:grpSpMkLst>
            <pc:docMk/>
            <pc:sldMk cId="2267192004" sldId="682"/>
            <ac:grpSpMk id="11" creationId="{F5F686AA-E99E-4C37-93C4-EF6113E17CF0}"/>
          </ac:grpSpMkLst>
        </pc:grpChg>
        <pc:grpChg chg="add del mod">
          <ac:chgData name="Ananda Roy" userId="de6238209ec64cf7" providerId="LiveId" clId="{0E8F5E25-C90A-435F-A4E1-2E650A6D1227}" dt="2020-03-04T10:06:53.375" v="9809" actId="165"/>
          <ac:grpSpMkLst>
            <pc:docMk/>
            <pc:sldMk cId="2267192004" sldId="682"/>
            <ac:grpSpMk id="18" creationId="{DD17A7C0-C8B0-42F4-9523-01985BA5A19C}"/>
          </ac:grpSpMkLst>
        </pc:grpChg>
        <pc:grpChg chg="del mod">
          <ac:chgData name="Ananda Roy" userId="de6238209ec64cf7" providerId="LiveId" clId="{0E8F5E25-C90A-435F-A4E1-2E650A6D1227}" dt="2020-03-04T10:06:30.424" v="9805" actId="478"/>
          <ac:grpSpMkLst>
            <pc:docMk/>
            <pc:sldMk cId="2267192004" sldId="682"/>
            <ac:grpSpMk id="22" creationId="{EA33870B-E01D-4002-9720-A8175E052FB7}"/>
          </ac:grpSpMkLst>
        </pc:grpChg>
        <pc:grpChg chg="mod">
          <ac:chgData name="Ananda Roy" userId="de6238209ec64cf7" providerId="LiveId" clId="{0E8F5E25-C90A-435F-A4E1-2E650A6D1227}" dt="2020-03-03T11:34:48.036" v="8821" actId="20577"/>
          <ac:grpSpMkLst>
            <pc:docMk/>
            <pc:sldMk cId="2267192004" sldId="682"/>
            <ac:grpSpMk id="23" creationId="{2808B910-836E-4B9B-84EC-C3264132A070}"/>
          </ac:grpSpMkLst>
        </pc:grpChg>
        <pc:grpChg chg="add del mod">
          <ac:chgData name="Ananda Roy" userId="de6238209ec64cf7" providerId="LiveId" clId="{0E8F5E25-C90A-435F-A4E1-2E650A6D1227}" dt="2020-03-03T11:30:46.508" v="8785" actId="478"/>
          <ac:grpSpMkLst>
            <pc:docMk/>
            <pc:sldMk cId="2267192004" sldId="682"/>
            <ac:grpSpMk id="25" creationId="{85C5505B-5DFE-4FE6-880F-2AB9BB1BB1C8}"/>
          </ac:grpSpMkLst>
        </pc:grpChg>
        <pc:picChg chg="mod">
          <ac:chgData name="Ananda Roy" userId="de6238209ec64cf7" providerId="LiveId" clId="{0E8F5E25-C90A-435F-A4E1-2E650A6D1227}" dt="2020-03-03T11:40:35.177" v="9042" actId="14826"/>
          <ac:picMkLst>
            <pc:docMk/>
            <pc:sldMk cId="2267192004" sldId="682"/>
            <ac:picMk id="7" creationId="{C9C023F8-A26B-498A-8B2B-3F89F661598F}"/>
          </ac:picMkLst>
        </pc:picChg>
        <pc:picChg chg="mod ord topLvl">
          <ac:chgData name="Ananda Roy" userId="de6238209ec64cf7" providerId="LiveId" clId="{0E8F5E25-C90A-435F-A4E1-2E650A6D1227}" dt="2020-03-04T10:10:03.117" v="9873" actId="164"/>
          <ac:picMkLst>
            <pc:docMk/>
            <pc:sldMk cId="2267192004" sldId="682"/>
            <ac:picMk id="19" creationId="{C712D332-30E8-40B1-83F0-7CA47338B392}"/>
          </ac:picMkLst>
        </pc:picChg>
        <pc:picChg chg="mod ord topLvl">
          <ac:chgData name="Ananda Roy" userId="de6238209ec64cf7" providerId="LiveId" clId="{0E8F5E25-C90A-435F-A4E1-2E650A6D1227}" dt="2020-03-04T10:09:43.065" v="9869" actId="164"/>
          <ac:picMkLst>
            <pc:docMk/>
            <pc:sldMk cId="2267192004" sldId="682"/>
            <ac:picMk id="21" creationId="{9C576632-851B-41B7-BB41-244B22EB25E5}"/>
          </ac:picMkLst>
        </pc:picChg>
        <pc:cxnChg chg="mod">
          <ac:chgData name="Ananda Roy" userId="de6238209ec64cf7" providerId="LiveId" clId="{0E8F5E25-C90A-435F-A4E1-2E650A6D1227}" dt="2020-03-03T11:34:51.735" v="8822" actId="1076"/>
          <ac:cxnSpMkLst>
            <pc:docMk/>
            <pc:sldMk cId="2267192004" sldId="682"/>
            <ac:cxnSpMk id="17" creationId="{9CDD418D-C970-477F-8E3F-8601624738D2}"/>
          </ac:cxnSpMkLst>
        </pc:cxnChg>
        <pc:cxnChg chg="del">
          <ac:chgData name="Ananda Roy" userId="de6238209ec64cf7" providerId="LiveId" clId="{0E8F5E25-C90A-435F-A4E1-2E650A6D1227}" dt="2020-03-03T11:30:44.781" v="8784" actId="478"/>
          <ac:cxnSpMkLst>
            <pc:docMk/>
            <pc:sldMk cId="2267192004" sldId="682"/>
            <ac:cxnSpMk id="28" creationId="{122E7FF7-B0D2-4358-9752-EF5D5F948FEC}"/>
          </ac:cxnSpMkLst>
        </pc:cxnChg>
      </pc:sldChg>
      <pc:sldChg chg="add del modTransition">
        <pc:chgData name="Ananda Roy" userId="de6238209ec64cf7" providerId="LiveId" clId="{0E8F5E25-C90A-435F-A4E1-2E650A6D1227}" dt="2020-03-09T18:22:08.553" v="34108" actId="47"/>
        <pc:sldMkLst>
          <pc:docMk/>
          <pc:sldMk cId="908640377" sldId="683"/>
        </pc:sldMkLst>
      </pc:sldChg>
      <pc:sldChg chg="addSp delSp modSp add del ord modTransition">
        <pc:chgData name="Ananda Roy" userId="de6238209ec64cf7" providerId="LiveId" clId="{0E8F5E25-C90A-435F-A4E1-2E650A6D1227}" dt="2020-03-06T09:28:43.286" v="27406" actId="47"/>
        <pc:sldMkLst>
          <pc:docMk/>
          <pc:sldMk cId="3420541756" sldId="684"/>
        </pc:sldMkLst>
        <pc:spChg chg="mod">
          <ac:chgData name="Ananda Roy" userId="de6238209ec64cf7" providerId="LiveId" clId="{0E8F5E25-C90A-435F-A4E1-2E650A6D1227}" dt="2020-03-06T09:28:34.404" v="27404" actId="20577"/>
          <ac:spMkLst>
            <pc:docMk/>
            <pc:sldMk cId="3420541756" sldId="684"/>
            <ac:spMk id="2" creationId="{EF99651E-160C-4543-907E-30E7FF3568C6}"/>
          </ac:spMkLst>
        </pc:spChg>
        <pc:spChg chg="del">
          <ac:chgData name="Ananda Roy" userId="de6238209ec64cf7" providerId="LiveId" clId="{0E8F5E25-C90A-435F-A4E1-2E650A6D1227}" dt="2020-03-04T11:25:44.535" v="11977" actId="931"/>
          <ac:spMkLst>
            <pc:docMk/>
            <pc:sldMk cId="3420541756" sldId="684"/>
            <ac:spMk id="3" creationId="{EEDC653D-DB43-4C05-A837-7F65B12C0FBC}"/>
          </ac:spMkLst>
        </pc:spChg>
        <pc:spChg chg="add mod">
          <ac:chgData name="Ananda Roy" userId="de6238209ec64cf7" providerId="LiveId" clId="{0E8F5E25-C90A-435F-A4E1-2E650A6D1227}" dt="2020-03-04T11:25:52.826" v="11980"/>
          <ac:spMkLst>
            <pc:docMk/>
            <pc:sldMk cId="3420541756" sldId="684"/>
            <ac:spMk id="6" creationId="{7EABB03E-9998-4532-AE46-D04DEB897A82}"/>
          </ac:spMkLst>
        </pc:spChg>
        <pc:picChg chg="add del mod">
          <ac:chgData name="Ananda Roy" userId="de6238209ec64cf7" providerId="LiveId" clId="{0E8F5E25-C90A-435F-A4E1-2E650A6D1227}" dt="2020-03-04T11:25:52.826" v="11980"/>
          <ac:picMkLst>
            <pc:docMk/>
            <pc:sldMk cId="3420541756" sldId="684"/>
            <ac:picMk id="5" creationId="{69AB25E1-CE6D-4856-9A9C-8D4C3092FB23}"/>
          </ac:picMkLst>
        </pc:picChg>
      </pc:sldChg>
      <pc:sldChg chg="addSp delSp modSp add modAnim">
        <pc:chgData name="Ananda Roy" userId="de6238209ec64cf7" providerId="LiveId" clId="{0E8F5E25-C90A-435F-A4E1-2E650A6D1227}" dt="2020-03-11T14:06:55.514" v="41347" actId="1076"/>
        <pc:sldMkLst>
          <pc:docMk/>
          <pc:sldMk cId="3196019531" sldId="685"/>
        </pc:sldMkLst>
        <pc:spChg chg="mod">
          <ac:chgData name="Ananda Roy" userId="de6238209ec64cf7" providerId="LiveId" clId="{0E8F5E25-C90A-435F-A4E1-2E650A6D1227}" dt="2020-03-04T10:33:39.901" v="11143" actId="20577"/>
          <ac:spMkLst>
            <pc:docMk/>
            <pc:sldMk cId="3196019531" sldId="685"/>
            <ac:spMk id="2" creationId="{46431708-8E26-6249-9BB8-6D120A017D84}"/>
          </ac:spMkLst>
        </pc:spChg>
        <pc:spChg chg="mod">
          <ac:chgData name="Ananda Roy" userId="de6238209ec64cf7" providerId="LiveId" clId="{0E8F5E25-C90A-435F-A4E1-2E650A6D1227}" dt="2020-03-11T14:06:48.367" v="41346" actId="27636"/>
          <ac:spMkLst>
            <pc:docMk/>
            <pc:sldMk cId="3196019531" sldId="685"/>
            <ac:spMk id="3" creationId="{6351A63C-4507-0C43-B982-0DD4CBE42661}"/>
          </ac:spMkLst>
        </pc:spChg>
        <pc:spChg chg="del mod">
          <ac:chgData name="Ananda Roy" userId="de6238209ec64cf7" providerId="LiveId" clId="{0E8F5E25-C90A-435F-A4E1-2E650A6D1227}" dt="2020-03-09T19:39:43.919" v="34313" actId="478"/>
          <ac:spMkLst>
            <pc:docMk/>
            <pc:sldMk cId="3196019531" sldId="685"/>
            <ac:spMk id="4" creationId="{73AB1794-1944-1C4E-9E9B-FABA53DF4B6A}"/>
          </ac:spMkLst>
        </pc:spChg>
        <pc:spChg chg="mod">
          <ac:chgData name="Ananda Roy" userId="de6238209ec64cf7" providerId="LiveId" clId="{0E8F5E25-C90A-435F-A4E1-2E650A6D1227}" dt="2020-03-11T14:06:55.514" v="41347" actId="1076"/>
          <ac:spMkLst>
            <pc:docMk/>
            <pc:sldMk cId="3196019531" sldId="685"/>
            <ac:spMk id="5" creationId="{29198341-2ED9-234F-B400-5F69B6AF5066}"/>
          </ac:spMkLst>
        </pc:spChg>
        <pc:spChg chg="add mod">
          <ac:chgData name="Ananda Roy" userId="de6238209ec64cf7" providerId="LiveId" clId="{0E8F5E25-C90A-435F-A4E1-2E650A6D1227}" dt="2020-03-11T14:06:41.629" v="41341" actId="1076"/>
          <ac:spMkLst>
            <pc:docMk/>
            <pc:sldMk cId="3196019531" sldId="685"/>
            <ac:spMk id="6" creationId="{38307DBA-88DE-4960-B016-8155EBB09404}"/>
          </ac:spMkLst>
        </pc:spChg>
        <pc:spChg chg="add mod">
          <ac:chgData name="Ananda Roy" userId="de6238209ec64cf7" providerId="LiveId" clId="{0E8F5E25-C90A-435F-A4E1-2E650A6D1227}" dt="2020-03-09T19:37:52.635" v="34259" actId="1076"/>
          <ac:spMkLst>
            <pc:docMk/>
            <pc:sldMk cId="3196019531" sldId="685"/>
            <ac:spMk id="7" creationId="{66DF3025-D190-4830-A587-24A76AAA5B8F}"/>
          </ac:spMkLst>
        </pc:spChg>
      </pc:sldChg>
      <pc:sldChg chg="addSp delSp modSp add del ord addAnim delAnim modAnim">
        <pc:chgData name="Ananda Roy" userId="de6238209ec64cf7" providerId="LiveId" clId="{0E8F5E25-C90A-435F-A4E1-2E650A6D1227}" dt="2020-03-11T14:13:11.349" v="41412"/>
        <pc:sldMkLst>
          <pc:docMk/>
          <pc:sldMk cId="3279790333" sldId="686"/>
        </pc:sldMkLst>
        <pc:spChg chg="mod">
          <ac:chgData name="Ananda Roy" userId="de6238209ec64cf7" providerId="LiveId" clId="{0E8F5E25-C90A-435F-A4E1-2E650A6D1227}" dt="2020-03-05T17:37:05.044" v="25572" actId="1076"/>
          <ac:spMkLst>
            <pc:docMk/>
            <pc:sldMk cId="3279790333" sldId="686"/>
            <ac:spMk id="2" creationId="{AD9D7D96-2574-4DEE-A076-32E8CE082F68}"/>
          </ac:spMkLst>
        </pc:spChg>
        <pc:spChg chg="add mod">
          <ac:chgData name="Ananda Roy" userId="de6238209ec64cf7" providerId="LiveId" clId="{0E8F5E25-C90A-435F-A4E1-2E650A6D1227}" dt="2020-03-07T13:38:27.134" v="29261" actId="1076"/>
          <ac:spMkLst>
            <pc:docMk/>
            <pc:sldMk cId="3279790333" sldId="686"/>
            <ac:spMk id="3" creationId="{26C02C2F-8E98-450E-BE2B-29C086961C14}"/>
          </ac:spMkLst>
        </pc:spChg>
        <pc:spChg chg="del">
          <ac:chgData name="Ananda Roy" userId="de6238209ec64cf7" providerId="LiveId" clId="{0E8F5E25-C90A-435F-A4E1-2E650A6D1227}" dt="2020-03-04T10:54:51.484" v="11469" actId="478"/>
          <ac:spMkLst>
            <pc:docMk/>
            <pc:sldMk cId="3279790333" sldId="686"/>
            <ac:spMk id="3" creationId="{7D23EEEB-1AEA-4517-83AF-408776830705}"/>
          </ac:spMkLst>
        </pc:spChg>
        <pc:spChg chg="add mod">
          <ac:chgData name="Ananda Roy" userId="de6238209ec64cf7" providerId="LiveId" clId="{0E8F5E25-C90A-435F-A4E1-2E650A6D1227}" dt="2020-03-05T17:37:03.130" v="25571" actId="1076"/>
          <ac:spMkLst>
            <pc:docMk/>
            <pc:sldMk cId="3279790333" sldId="686"/>
            <ac:spMk id="4" creationId="{D4571EDF-5016-4665-AA7C-7D9A92AC647B}"/>
          </ac:spMkLst>
        </pc:spChg>
        <pc:spChg chg="del">
          <ac:chgData name="Ananda Roy" userId="de6238209ec64cf7" providerId="LiveId" clId="{0E8F5E25-C90A-435F-A4E1-2E650A6D1227}" dt="2020-03-04T10:56:08.591" v="11477" actId="478"/>
          <ac:spMkLst>
            <pc:docMk/>
            <pc:sldMk cId="3279790333" sldId="686"/>
            <ac:spMk id="7" creationId="{369A3223-EE54-4846-BBBB-8373DC6DEA5A}"/>
          </ac:spMkLst>
        </pc:spChg>
        <pc:spChg chg="mod">
          <ac:chgData name="Ananda Roy" userId="de6238209ec64cf7" providerId="LiveId" clId="{0E8F5E25-C90A-435F-A4E1-2E650A6D1227}" dt="2020-03-04T10:56:19.575" v="11478" actId="1076"/>
          <ac:spMkLst>
            <pc:docMk/>
            <pc:sldMk cId="3279790333" sldId="686"/>
            <ac:spMk id="8" creationId="{4D4BB1F1-4897-451E-A887-BCB10AE9AF2C}"/>
          </ac:spMkLst>
        </pc:spChg>
        <pc:spChg chg="del">
          <ac:chgData name="Ananda Roy" userId="de6238209ec64cf7" providerId="LiveId" clId="{0E8F5E25-C90A-435F-A4E1-2E650A6D1227}" dt="2020-03-04T10:55:50.647" v="11472" actId="478"/>
          <ac:spMkLst>
            <pc:docMk/>
            <pc:sldMk cId="3279790333" sldId="686"/>
            <ac:spMk id="9" creationId="{FC3AA4CB-50F2-4C9B-B57C-5DB9F4D30C9B}"/>
          </ac:spMkLst>
        </pc:spChg>
        <pc:spChg chg="del">
          <ac:chgData name="Ananda Roy" userId="de6238209ec64cf7" providerId="LiveId" clId="{0E8F5E25-C90A-435F-A4E1-2E650A6D1227}" dt="2020-03-04T10:57:28.668" v="11486" actId="478"/>
          <ac:spMkLst>
            <pc:docMk/>
            <pc:sldMk cId="3279790333" sldId="686"/>
            <ac:spMk id="22" creationId="{4EA3D50E-5932-448E-87E5-935E595C4DE5}"/>
          </ac:spMkLst>
        </pc:spChg>
        <pc:spChg chg="add del mod topLvl">
          <ac:chgData name="Ananda Roy" userId="de6238209ec64cf7" providerId="LiveId" clId="{0E8F5E25-C90A-435F-A4E1-2E650A6D1227}" dt="2020-03-05T17:12:21.001" v="25363" actId="164"/>
          <ac:spMkLst>
            <pc:docMk/>
            <pc:sldMk cId="3279790333" sldId="686"/>
            <ac:spMk id="33" creationId="{0FA10F19-2717-4C84-B1B1-C5D179A5CB58}"/>
          </ac:spMkLst>
        </pc:spChg>
        <pc:spChg chg="add mod topLvl">
          <ac:chgData name="Ananda Roy" userId="de6238209ec64cf7" providerId="LiveId" clId="{0E8F5E25-C90A-435F-A4E1-2E650A6D1227}" dt="2020-03-09T08:46:38.485" v="33467" actId="164"/>
          <ac:spMkLst>
            <pc:docMk/>
            <pc:sldMk cId="3279790333" sldId="686"/>
            <ac:spMk id="43" creationId="{51E70172-2C14-4F87-A3F7-76D00CF0EC72}"/>
          </ac:spMkLst>
        </pc:spChg>
        <pc:spChg chg="del">
          <ac:chgData name="Ananda Roy" userId="de6238209ec64cf7" providerId="LiveId" clId="{0E8F5E25-C90A-435F-A4E1-2E650A6D1227}" dt="2020-03-05T16:35:08.506" v="24913" actId="478"/>
          <ac:spMkLst>
            <pc:docMk/>
            <pc:sldMk cId="3279790333" sldId="686"/>
            <ac:spMk id="48" creationId="{6B824E51-3CD1-4994-9790-7153C06DF8B7}"/>
          </ac:spMkLst>
        </pc:spChg>
        <pc:spChg chg="add del mod topLvl">
          <ac:chgData name="Ananda Roy" userId="de6238209ec64cf7" providerId="LiveId" clId="{0E8F5E25-C90A-435F-A4E1-2E650A6D1227}" dt="2020-03-05T16:45:40.876" v="24985" actId="164"/>
          <ac:spMkLst>
            <pc:docMk/>
            <pc:sldMk cId="3279790333" sldId="686"/>
            <ac:spMk id="50" creationId="{F1CC0346-D701-47C4-9AE2-0C6F81F8CFFE}"/>
          </ac:spMkLst>
        </pc:spChg>
        <pc:spChg chg="add mod">
          <ac:chgData name="Ananda Roy" userId="de6238209ec64cf7" providerId="LiveId" clId="{0E8F5E25-C90A-435F-A4E1-2E650A6D1227}" dt="2020-03-04T11:06:45.370" v="11542" actId="688"/>
          <ac:spMkLst>
            <pc:docMk/>
            <pc:sldMk cId="3279790333" sldId="686"/>
            <ac:spMk id="54" creationId="{8E579BBB-62D8-4BDA-B6F9-D6039ABC651A}"/>
          </ac:spMkLst>
        </pc:spChg>
        <pc:spChg chg="add mod">
          <ac:chgData name="Ananda Roy" userId="de6238209ec64cf7" providerId="LiveId" clId="{0E8F5E25-C90A-435F-A4E1-2E650A6D1227}" dt="2020-03-05T16:41:17.129" v="24953" actId="1076"/>
          <ac:spMkLst>
            <pc:docMk/>
            <pc:sldMk cId="3279790333" sldId="686"/>
            <ac:spMk id="55" creationId="{3A80A71B-6C6F-4F6D-B2A5-400483C82AB0}"/>
          </ac:spMkLst>
        </pc:spChg>
        <pc:spChg chg="add del mod">
          <ac:chgData name="Ananda Roy" userId="de6238209ec64cf7" providerId="LiveId" clId="{0E8F5E25-C90A-435F-A4E1-2E650A6D1227}" dt="2020-03-04T11:04:59.530" v="11525" actId="478"/>
          <ac:spMkLst>
            <pc:docMk/>
            <pc:sldMk cId="3279790333" sldId="686"/>
            <ac:spMk id="55" creationId="{74AF2D32-9823-47F4-997F-83BC270B06EB}"/>
          </ac:spMkLst>
        </pc:spChg>
        <pc:spChg chg="add del mod">
          <ac:chgData name="Ananda Roy" userId="de6238209ec64cf7" providerId="LiveId" clId="{0E8F5E25-C90A-435F-A4E1-2E650A6D1227}" dt="2020-03-04T11:04:58.638" v="11524" actId="478"/>
          <ac:spMkLst>
            <pc:docMk/>
            <pc:sldMk cId="3279790333" sldId="686"/>
            <ac:spMk id="56" creationId="{44F154CC-B4AB-442E-9A2D-F90DD5F2A9D8}"/>
          </ac:spMkLst>
        </pc:spChg>
        <pc:spChg chg="add mod">
          <ac:chgData name="Ananda Roy" userId="de6238209ec64cf7" providerId="LiveId" clId="{0E8F5E25-C90A-435F-A4E1-2E650A6D1227}" dt="2020-03-05T16:37:42.664" v="24951" actId="164"/>
          <ac:spMkLst>
            <pc:docMk/>
            <pc:sldMk cId="3279790333" sldId="686"/>
            <ac:spMk id="56" creationId="{4F9ADD87-F714-4F55-98FC-1F58C887D855}"/>
          </ac:spMkLst>
        </pc:spChg>
        <pc:spChg chg="add mod">
          <ac:chgData name="Ananda Roy" userId="de6238209ec64cf7" providerId="LiveId" clId="{0E8F5E25-C90A-435F-A4E1-2E650A6D1227}" dt="2020-03-05T17:12:21.001" v="25363" actId="164"/>
          <ac:spMkLst>
            <pc:docMk/>
            <pc:sldMk cId="3279790333" sldId="686"/>
            <ac:spMk id="57" creationId="{054C48DE-F28F-4A76-AC00-7EF8D2045C55}"/>
          </ac:spMkLst>
        </pc:spChg>
        <pc:spChg chg="add del mod">
          <ac:chgData name="Ananda Roy" userId="de6238209ec64cf7" providerId="LiveId" clId="{0E8F5E25-C90A-435F-A4E1-2E650A6D1227}" dt="2020-03-04T11:04:57.140" v="11523" actId="478"/>
          <ac:spMkLst>
            <pc:docMk/>
            <pc:sldMk cId="3279790333" sldId="686"/>
            <ac:spMk id="57" creationId="{6354397E-2303-4E81-87C9-328B06DCF9BE}"/>
          </ac:spMkLst>
        </pc:spChg>
        <pc:spChg chg="add mod">
          <ac:chgData name="Ananda Roy" userId="de6238209ec64cf7" providerId="LiveId" clId="{0E8F5E25-C90A-435F-A4E1-2E650A6D1227}" dt="2020-03-05T17:17:45.317" v="25431" actId="1037"/>
          <ac:spMkLst>
            <pc:docMk/>
            <pc:sldMk cId="3279790333" sldId="686"/>
            <ac:spMk id="60" creationId="{58373F24-E66A-49A9-B916-3B2216551452}"/>
          </ac:spMkLst>
        </pc:spChg>
        <pc:spChg chg="add mod">
          <ac:chgData name="Ananda Roy" userId="de6238209ec64cf7" providerId="LiveId" clId="{0E8F5E25-C90A-435F-A4E1-2E650A6D1227}" dt="2020-03-05T17:17:45.317" v="25431" actId="1037"/>
          <ac:spMkLst>
            <pc:docMk/>
            <pc:sldMk cId="3279790333" sldId="686"/>
            <ac:spMk id="61" creationId="{68852A74-FA07-4B41-97D8-F6466A46F440}"/>
          </ac:spMkLst>
        </pc:spChg>
        <pc:spChg chg="add mod topLvl">
          <ac:chgData name="Ananda Roy" userId="de6238209ec64cf7" providerId="LiveId" clId="{0E8F5E25-C90A-435F-A4E1-2E650A6D1227}" dt="2020-03-05T17:12:21.001" v="25363" actId="164"/>
          <ac:spMkLst>
            <pc:docMk/>
            <pc:sldMk cId="3279790333" sldId="686"/>
            <ac:spMk id="63" creationId="{7DAF8F20-C687-4864-9E3E-ADCDCE363720}"/>
          </ac:spMkLst>
        </pc:spChg>
        <pc:spChg chg="add mod topLvl">
          <ac:chgData name="Ananda Roy" userId="de6238209ec64cf7" providerId="LiveId" clId="{0E8F5E25-C90A-435F-A4E1-2E650A6D1227}" dt="2020-03-05T16:45:40.876" v="24985" actId="164"/>
          <ac:spMkLst>
            <pc:docMk/>
            <pc:sldMk cId="3279790333" sldId="686"/>
            <ac:spMk id="64" creationId="{8831E4DD-CFA4-46A2-83DC-9D8C17AF4A57}"/>
          </ac:spMkLst>
        </pc:spChg>
        <pc:spChg chg="add mod topLvl">
          <ac:chgData name="Ananda Roy" userId="de6238209ec64cf7" providerId="LiveId" clId="{0E8F5E25-C90A-435F-A4E1-2E650A6D1227}" dt="2020-03-05T16:45:40.876" v="24985" actId="164"/>
          <ac:spMkLst>
            <pc:docMk/>
            <pc:sldMk cId="3279790333" sldId="686"/>
            <ac:spMk id="70" creationId="{2863D942-8102-47CF-8F38-04D187B37B3E}"/>
          </ac:spMkLst>
        </pc:spChg>
        <pc:spChg chg="add mod topLvl">
          <ac:chgData name="Ananda Roy" userId="de6238209ec64cf7" providerId="LiveId" clId="{0E8F5E25-C90A-435F-A4E1-2E650A6D1227}" dt="2020-03-05T16:45:40.876" v="24985" actId="164"/>
          <ac:spMkLst>
            <pc:docMk/>
            <pc:sldMk cId="3279790333" sldId="686"/>
            <ac:spMk id="71" creationId="{92A5BE3C-BE1C-4A8E-B2A1-34283FBE7A81}"/>
          </ac:spMkLst>
        </pc:spChg>
        <pc:spChg chg="add mod">
          <ac:chgData name="Ananda Roy" userId="de6238209ec64cf7" providerId="LiveId" clId="{0E8F5E25-C90A-435F-A4E1-2E650A6D1227}" dt="2020-03-05T16:45:02.045" v="24982" actId="164"/>
          <ac:spMkLst>
            <pc:docMk/>
            <pc:sldMk cId="3279790333" sldId="686"/>
            <ac:spMk id="73" creationId="{08043B96-4CE5-4FB2-A534-562F4095D1F5}"/>
          </ac:spMkLst>
        </pc:spChg>
        <pc:spChg chg="add mod topLvl">
          <ac:chgData name="Ananda Roy" userId="de6238209ec64cf7" providerId="LiveId" clId="{0E8F5E25-C90A-435F-A4E1-2E650A6D1227}" dt="2020-03-05T17:12:21.001" v="25363" actId="164"/>
          <ac:spMkLst>
            <pc:docMk/>
            <pc:sldMk cId="3279790333" sldId="686"/>
            <ac:spMk id="74" creationId="{01B6FC59-945E-41AF-8DA6-319E2F49A58B}"/>
          </ac:spMkLst>
        </pc:spChg>
        <pc:spChg chg="add mod">
          <ac:chgData name="Ananda Roy" userId="de6238209ec64cf7" providerId="LiveId" clId="{0E8F5E25-C90A-435F-A4E1-2E650A6D1227}" dt="2020-03-05T17:10:49.979" v="25315" actId="1037"/>
          <ac:spMkLst>
            <pc:docMk/>
            <pc:sldMk cId="3279790333" sldId="686"/>
            <ac:spMk id="75" creationId="{4D2FD7F9-DE0B-49A2-8780-8B5A9B634ED4}"/>
          </ac:spMkLst>
        </pc:spChg>
        <pc:spChg chg="add mod">
          <ac:chgData name="Ananda Roy" userId="de6238209ec64cf7" providerId="LiveId" clId="{0E8F5E25-C90A-435F-A4E1-2E650A6D1227}" dt="2020-03-05T16:45:02.045" v="24982" actId="164"/>
          <ac:spMkLst>
            <pc:docMk/>
            <pc:sldMk cId="3279790333" sldId="686"/>
            <ac:spMk id="76" creationId="{3E0FCB62-2719-4B82-B88F-2957DA48C2FD}"/>
          </ac:spMkLst>
        </pc:spChg>
        <pc:spChg chg="add mod">
          <ac:chgData name="Ananda Roy" userId="de6238209ec64cf7" providerId="LiveId" clId="{0E8F5E25-C90A-435F-A4E1-2E650A6D1227}" dt="2020-03-05T16:48:23.223" v="25016" actId="1076"/>
          <ac:spMkLst>
            <pc:docMk/>
            <pc:sldMk cId="3279790333" sldId="686"/>
            <ac:spMk id="78" creationId="{77868944-F7A9-414D-A700-1416C2FD3043}"/>
          </ac:spMkLst>
        </pc:spChg>
        <pc:spChg chg="add del mod">
          <ac:chgData name="Ananda Roy" userId="de6238209ec64cf7" providerId="LiveId" clId="{0E8F5E25-C90A-435F-A4E1-2E650A6D1227}" dt="2020-03-05T16:44:50.145" v="24981" actId="478"/>
          <ac:spMkLst>
            <pc:docMk/>
            <pc:sldMk cId="3279790333" sldId="686"/>
            <ac:spMk id="82" creationId="{ED9CFE3E-C003-4BB7-B1C7-159BDCD60B44}"/>
          </ac:spMkLst>
        </pc:spChg>
        <pc:spChg chg="add del mod">
          <ac:chgData name="Ananda Roy" userId="de6238209ec64cf7" providerId="LiveId" clId="{0E8F5E25-C90A-435F-A4E1-2E650A6D1227}" dt="2020-03-05T16:44:50.145" v="24981" actId="478"/>
          <ac:spMkLst>
            <pc:docMk/>
            <pc:sldMk cId="3279790333" sldId="686"/>
            <ac:spMk id="83" creationId="{AF4EA633-7FB3-43DF-9C89-1780B6744FFC}"/>
          </ac:spMkLst>
        </pc:spChg>
        <pc:spChg chg="add del mod">
          <ac:chgData name="Ananda Roy" userId="de6238209ec64cf7" providerId="LiveId" clId="{0E8F5E25-C90A-435F-A4E1-2E650A6D1227}" dt="2020-03-05T16:44:50.145" v="24981" actId="478"/>
          <ac:spMkLst>
            <pc:docMk/>
            <pc:sldMk cId="3279790333" sldId="686"/>
            <ac:spMk id="87" creationId="{5315A57A-ABF7-4506-B3AB-322672345731}"/>
          </ac:spMkLst>
        </pc:spChg>
        <pc:spChg chg="add del mod">
          <ac:chgData name="Ananda Roy" userId="de6238209ec64cf7" providerId="LiveId" clId="{0E8F5E25-C90A-435F-A4E1-2E650A6D1227}" dt="2020-03-04T12:20:09.741" v="13168" actId="478"/>
          <ac:spMkLst>
            <pc:docMk/>
            <pc:sldMk cId="3279790333" sldId="686"/>
            <ac:spMk id="89" creationId="{71A2A1E6-F3EE-4EDF-98BD-2B409CEF47D5}"/>
          </ac:spMkLst>
        </pc:spChg>
        <pc:spChg chg="add del mod">
          <ac:chgData name="Ananda Roy" userId="de6238209ec64cf7" providerId="LiveId" clId="{0E8F5E25-C90A-435F-A4E1-2E650A6D1227}" dt="2020-03-04T12:21:38.008" v="13264" actId="478"/>
          <ac:spMkLst>
            <pc:docMk/>
            <pc:sldMk cId="3279790333" sldId="686"/>
            <ac:spMk id="90" creationId="{CF9F52CE-0BCE-4C5B-80E4-65582D463389}"/>
          </ac:spMkLst>
        </pc:spChg>
        <pc:spChg chg="add mod topLvl">
          <ac:chgData name="Ananda Roy" userId="de6238209ec64cf7" providerId="LiveId" clId="{0E8F5E25-C90A-435F-A4E1-2E650A6D1227}" dt="2020-03-09T08:46:38.485" v="33467" actId="164"/>
          <ac:spMkLst>
            <pc:docMk/>
            <pc:sldMk cId="3279790333" sldId="686"/>
            <ac:spMk id="92" creationId="{2F5643E0-8C08-4DA8-A904-54D4052631D6}"/>
          </ac:spMkLst>
        </pc:spChg>
        <pc:spChg chg="add del mod">
          <ac:chgData name="Ananda Roy" userId="de6238209ec64cf7" providerId="LiveId" clId="{0E8F5E25-C90A-435F-A4E1-2E650A6D1227}" dt="2020-03-05T16:56:28.253" v="25118" actId="478"/>
          <ac:spMkLst>
            <pc:docMk/>
            <pc:sldMk cId="3279790333" sldId="686"/>
            <ac:spMk id="93" creationId="{408CD4F1-CE04-4DEE-BD84-DE0666F9185A}"/>
          </ac:spMkLst>
        </pc:spChg>
        <pc:spChg chg="add mod">
          <ac:chgData name="Ananda Roy" userId="de6238209ec64cf7" providerId="LiveId" clId="{0E8F5E25-C90A-435F-A4E1-2E650A6D1227}" dt="2020-03-05T16:56:30.496" v="25120" actId="164"/>
          <ac:spMkLst>
            <pc:docMk/>
            <pc:sldMk cId="3279790333" sldId="686"/>
            <ac:spMk id="101" creationId="{8C179385-7F06-4461-A1D9-C58E190C815B}"/>
          </ac:spMkLst>
        </pc:spChg>
        <pc:spChg chg="add mod">
          <ac:chgData name="Ananda Roy" userId="de6238209ec64cf7" providerId="LiveId" clId="{0E8F5E25-C90A-435F-A4E1-2E650A6D1227}" dt="2020-03-05T16:56:30.496" v="25120" actId="164"/>
          <ac:spMkLst>
            <pc:docMk/>
            <pc:sldMk cId="3279790333" sldId="686"/>
            <ac:spMk id="102" creationId="{C628842A-199D-4DB0-B1C8-4F5AEC1087CA}"/>
          </ac:spMkLst>
        </pc:spChg>
        <pc:spChg chg="add mod topLvl">
          <ac:chgData name="Ananda Roy" userId="de6238209ec64cf7" providerId="LiveId" clId="{0E8F5E25-C90A-435F-A4E1-2E650A6D1227}" dt="2020-03-06T14:36:44.268" v="28885" actId="20577"/>
          <ac:spMkLst>
            <pc:docMk/>
            <pc:sldMk cId="3279790333" sldId="686"/>
            <ac:spMk id="108" creationId="{6E98830A-6767-415E-BF46-DB6E0A81AFFA}"/>
          </ac:spMkLst>
        </pc:spChg>
        <pc:spChg chg="add mod topLvl">
          <ac:chgData name="Ananda Roy" userId="de6238209ec64cf7" providerId="LiveId" clId="{0E8F5E25-C90A-435F-A4E1-2E650A6D1227}" dt="2020-03-05T17:37:09.097" v="25573" actId="164"/>
          <ac:spMkLst>
            <pc:docMk/>
            <pc:sldMk cId="3279790333" sldId="686"/>
            <ac:spMk id="109" creationId="{86613D0D-24CB-46CE-AB0C-F3ACD6974F96}"/>
          </ac:spMkLst>
        </pc:spChg>
        <pc:spChg chg="add mod topLvl">
          <ac:chgData name="Ananda Roy" userId="de6238209ec64cf7" providerId="LiveId" clId="{0E8F5E25-C90A-435F-A4E1-2E650A6D1227}" dt="2020-03-09T08:46:38.485" v="33467" actId="164"/>
          <ac:spMkLst>
            <pc:docMk/>
            <pc:sldMk cId="3279790333" sldId="686"/>
            <ac:spMk id="110" creationId="{7D514F22-9CC3-415A-87F5-999325152B56}"/>
          </ac:spMkLst>
        </pc:spChg>
        <pc:spChg chg="add mod topLvl">
          <ac:chgData name="Ananda Roy" userId="de6238209ec64cf7" providerId="LiveId" clId="{0E8F5E25-C90A-435F-A4E1-2E650A6D1227}" dt="2020-03-09T08:46:38.485" v="33467" actId="164"/>
          <ac:spMkLst>
            <pc:docMk/>
            <pc:sldMk cId="3279790333" sldId="686"/>
            <ac:spMk id="111" creationId="{4A00FE02-3B9E-4A96-B620-28F89F4477FF}"/>
          </ac:spMkLst>
        </pc:spChg>
        <pc:spChg chg="add mod topLvl">
          <ac:chgData name="Ananda Roy" userId="de6238209ec64cf7" providerId="LiveId" clId="{0E8F5E25-C90A-435F-A4E1-2E650A6D1227}" dt="2020-03-09T08:46:38.485" v="33467" actId="164"/>
          <ac:spMkLst>
            <pc:docMk/>
            <pc:sldMk cId="3279790333" sldId="686"/>
            <ac:spMk id="115" creationId="{FDCF074E-81EB-4C4C-BD4C-067B418529A8}"/>
          </ac:spMkLst>
        </pc:spChg>
        <pc:spChg chg="add mod topLvl">
          <ac:chgData name="Ananda Roy" userId="de6238209ec64cf7" providerId="LiveId" clId="{0E8F5E25-C90A-435F-A4E1-2E650A6D1227}" dt="2020-03-09T08:46:30.502" v="33466" actId="165"/>
          <ac:spMkLst>
            <pc:docMk/>
            <pc:sldMk cId="3279790333" sldId="686"/>
            <ac:spMk id="117" creationId="{59B31861-0356-4671-BE5D-3744377C9AC4}"/>
          </ac:spMkLst>
        </pc:spChg>
        <pc:spChg chg="add mod topLvl">
          <ac:chgData name="Ananda Roy" userId="de6238209ec64cf7" providerId="LiveId" clId="{0E8F5E25-C90A-435F-A4E1-2E650A6D1227}" dt="2020-03-09T08:46:38.485" v="33467" actId="164"/>
          <ac:spMkLst>
            <pc:docMk/>
            <pc:sldMk cId="3279790333" sldId="686"/>
            <ac:spMk id="118" creationId="{A678628E-E62C-4EA2-B482-C698F9984A96}"/>
          </ac:spMkLst>
        </pc:spChg>
        <pc:spChg chg="add mod topLvl">
          <ac:chgData name="Ananda Roy" userId="de6238209ec64cf7" providerId="LiveId" clId="{0E8F5E25-C90A-435F-A4E1-2E650A6D1227}" dt="2020-03-09T08:46:38.485" v="33467" actId="164"/>
          <ac:spMkLst>
            <pc:docMk/>
            <pc:sldMk cId="3279790333" sldId="686"/>
            <ac:spMk id="119" creationId="{49020C32-E0D3-4C99-B6F0-6DBF6750F0C2}"/>
          </ac:spMkLst>
        </pc:spChg>
        <pc:spChg chg="add mod topLvl">
          <ac:chgData name="Ananda Roy" userId="de6238209ec64cf7" providerId="LiveId" clId="{0E8F5E25-C90A-435F-A4E1-2E650A6D1227}" dt="2020-03-09T08:46:38.485" v="33467" actId="164"/>
          <ac:spMkLst>
            <pc:docMk/>
            <pc:sldMk cId="3279790333" sldId="686"/>
            <ac:spMk id="120" creationId="{800DB361-EC5C-4F0E-BE93-6D75B6972723}"/>
          </ac:spMkLst>
        </pc:spChg>
        <pc:spChg chg="add mod topLvl">
          <ac:chgData name="Ananda Roy" userId="de6238209ec64cf7" providerId="LiveId" clId="{0E8F5E25-C90A-435F-A4E1-2E650A6D1227}" dt="2020-03-09T08:46:38.485" v="33467" actId="164"/>
          <ac:spMkLst>
            <pc:docMk/>
            <pc:sldMk cId="3279790333" sldId="686"/>
            <ac:spMk id="123" creationId="{364828DB-718E-4CDB-B7A4-A6E12782C4CF}"/>
          </ac:spMkLst>
        </pc:spChg>
        <pc:spChg chg="add del mod">
          <ac:chgData name="Ananda Roy" userId="de6238209ec64cf7" providerId="LiveId" clId="{0E8F5E25-C90A-435F-A4E1-2E650A6D1227}" dt="2020-03-05T17:09:20.513" v="25299" actId="478"/>
          <ac:spMkLst>
            <pc:docMk/>
            <pc:sldMk cId="3279790333" sldId="686"/>
            <ac:spMk id="125" creationId="{E78A658E-00AB-4D45-BA29-2B22748E8F51}"/>
          </ac:spMkLst>
        </pc:spChg>
        <pc:spChg chg="add mod">
          <ac:chgData name="Ananda Roy" userId="de6238209ec64cf7" providerId="LiveId" clId="{0E8F5E25-C90A-435F-A4E1-2E650A6D1227}" dt="2020-03-05T17:12:21.001" v="25363" actId="164"/>
          <ac:spMkLst>
            <pc:docMk/>
            <pc:sldMk cId="3279790333" sldId="686"/>
            <ac:spMk id="126" creationId="{A59A7954-DB45-47D9-9E69-3703789A0B94}"/>
          </ac:spMkLst>
        </pc:spChg>
        <pc:spChg chg="add mod topLvl">
          <ac:chgData name="Ananda Roy" userId="de6238209ec64cf7" providerId="LiveId" clId="{0E8F5E25-C90A-435F-A4E1-2E650A6D1227}" dt="2020-03-05T17:36:52.247" v="25565" actId="164"/>
          <ac:spMkLst>
            <pc:docMk/>
            <pc:sldMk cId="3279790333" sldId="686"/>
            <ac:spMk id="127" creationId="{BB8F86A9-1F42-4A77-8EE0-707F45BA2472}"/>
          </ac:spMkLst>
        </pc:spChg>
        <pc:spChg chg="add mod topLvl">
          <ac:chgData name="Ananda Roy" userId="de6238209ec64cf7" providerId="LiveId" clId="{0E8F5E25-C90A-435F-A4E1-2E650A6D1227}" dt="2020-03-05T17:37:09.097" v="25573" actId="164"/>
          <ac:spMkLst>
            <pc:docMk/>
            <pc:sldMk cId="3279790333" sldId="686"/>
            <ac:spMk id="129" creationId="{01C20A98-CE83-473D-B0EA-BCE3387A112E}"/>
          </ac:spMkLst>
        </pc:spChg>
        <pc:spChg chg="add mod topLvl">
          <ac:chgData name="Ananda Roy" userId="de6238209ec64cf7" providerId="LiveId" clId="{0E8F5E25-C90A-435F-A4E1-2E650A6D1227}" dt="2020-03-09T08:46:38.485" v="33467" actId="164"/>
          <ac:spMkLst>
            <pc:docMk/>
            <pc:sldMk cId="3279790333" sldId="686"/>
            <ac:spMk id="130" creationId="{536E379C-8508-4568-8CF5-C2B3E927C36F}"/>
          </ac:spMkLst>
        </pc:spChg>
        <pc:grpChg chg="add del mod">
          <ac:chgData name="Ananda Roy" userId="de6238209ec64cf7" providerId="LiveId" clId="{0E8F5E25-C90A-435F-A4E1-2E650A6D1227}" dt="2020-03-09T08:46:25.505" v="33465" actId="165"/>
          <ac:grpSpMkLst>
            <pc:docMk/>
            <pc:sldMk cId="3279790333" sldId="686"/>
            <ac:grpSpMk id="5" creationId="{C49B2C70-CC71-4CDC-B96A-98A5379ABC0D}"/>
          </ac:grpSpMkLst>
        </pc:grpChg>
        <pc:grpChg chg="add del mod">
          <ac:chgData name="Ananda Roy" userId="de6238209ec64cf7" providerId="LiveId" clId="{0E8F5E25-C90A-435F-A4E1-2E650A6D1227}" dt="2020-03-04T10:57:16.350" v="11483" actId="478"/>
          <ac:grpSpMkLst>
            <pc:docMk/>
            <pc:sldMk cId="3279790333" sldId="686"/>
            <ac:grpSpMk id="5" creationId="{D8D6FF08-A612-420A-988A-C4165539DFB9}"/>
          </ac:grpSpMkLst>
        </pc:grpChg>
        <pc:grpChg chg="add mod">
          <ac:chgData name="Ananda Roy" userId="de6238209ec64cf7" providerId="LiveId" clId="{0E8F5E25-C90A-435F-A4E1-2E650A6D1227}" dt="2020-03-09T08:46:38.485" v="33467" actId="164"/>
          <ac:grpSpMkLst>
            <pc:docMk/>
            <pc:sldMk cId="3279790333" sldId="686"/>
            <ac:grpSpMk id="6" creationId="{C8BAB2D7-FA26-4D0F-8D16-52E55BD40FCF}"/>
          </ac:grpSpMkLst>
        </pc:grpChg>
        <pc:grpChg chg="add del mod">
          <ac:chgData name="Ananda Roy" userId="de6238209ec64cf7" providerId="LiveId" clId="{0E8F5E25-C90A-435F-A4E1-2E650A6D1227}" dt="2020-03-04T11:00:21.209" v="11490" actId="478"/>
          <ac:grpSpMkLst>
            <pc:docMk/>
            <pc:sldMk cId="3279790333" sldId="686"/>
            <ac:grpSpMk id="10" creationId="{FC21C0BA-5114-44CE-B36F-D4E6553C0B03}"/>
          </ac:grpSpMkLst>
        </pc:grpChg>
        <pc:grpChg chg="add mod">
          <ac:chgData name="Ananda Roy" userId="de6238209ec64cf7" providerId="LiveId" clId="{0E8F5E25-C90A-435F-A4E1-2E650A6D1227}" dt="2020-03-05T16:35:58.138" v="24923" actId="164"/>
          <ac:grpSpMkLst>
            <pc:docMk/>
            <pc:sldMk cId="3279790333" sldId="686"/>
            <ac:grpSpMk id="11" creationId="{74751073-6536-4D7D-B8A3-48E0B87A23CC}"/>
          </ac:grpSpMkLst>
        </pc:grpChg>
        <pc:grpChg chg="add mod">
          <ac:chgData name="Ananda Roy" userId="de6238209ec64cf7" providerId="LiveId" clId="{0E8F5E25-C90A-435F-A4E1-2E650A6D1227}" dt="2020-03-05T16:37:42.664" v="24951" actId="164"/>
          <ac:grpSpMkLst>
            <pc:docMk/>
            <pc:sldMk cId="3279790333" sldId="686"/>
            <ac:grpSpMk id="12" creationId="{57C65CA5-F107-45FF-82F5-DE7EEE80B453}"/>
          </ac:grpSpMkLst>
        </pc:grpChg>
        <pc:grpChg chg="add mod">
          <ac:chgData name="Ananda Roy" userId="de6238209ec64cf7" providerId="LiveId" clId="{0E8F5E25-C90A-435F-A4E1-2E650A6D1227}" dt="2020-03-05T16:45:02.045" v="24982" actId="164"/>
          <ac:grpSpMkLst>
            <pc:docMk/>
            <pc:sldMk cId="3279790333" sldId="686"/>
            <ac:grpSpMk id="14" creationId="{2E9285B7-2A89-4786-A9F7-EFD3257DEE1B}"/>
          </ac:grpSpMkLst>
        </pc:grpChg>
        <pc:grpChg chg="add del mod">
          <ac:chgData name="Ananda Roy" userId="de6238209ec64cf7" providerId="LiveId" clId="{0E8F5E25-C90A-435F-A4E1-2E650A6D1227}" dt="2020-03-04T11:00:21.209" v="11490" actId="478"/>
          <ac:grpSpMkLst>
            <pc:docMk/>
            <pc:sldMk cId="3279790333" sldId="686"/>
            <ac:grpSpMk id="18" creationId="{39B37A35-CF68-487B-8B07-E29B2DEFE4B2}"/>
          </ac:grpSpMkLst>
        </pc:grpChg>
        <pc:grpChg chg="add mod">
          <ac:chgData name="Ananda Roy" userId="de6238209ec64cf7" providerId="LiveId" clId="{0E8F5E25-C90A-435F-A4E1-2E650A6D1227}" dt="2020-03-05T16:51:03.654" v="25040" actId="164"/>
          <ac:grpSpMkLst>
            <pc:docMk/>
            <pc:sldMk cId="3279790333" sldId="686"/>
            <ac:grpSpMk id="18" creationId="{E7D1DBF6-A5BA-4E50-ABD1-61F7F2F8D92D}"/>
          </ac:grpSpMkLst>
        </pc:grpChg>
        <pc:grpChg chg="add mod topLvl">
          <ac:chgData name="Ananda Roy" userId="de6238209ec64cf7" providerId="LiveId" clId="{0E8F5E25-C90A-435F-A4E1-2E650A6D1227}" dt="2020-03-05T17:36:52.247" v="25565" actId="164"/>
          <ac:grpSpMkLst>
            <pc:docMk/>
            <pc:sldMk cId="3279790333" sldId="686"/>
            <ac:grpSpMk id="19" creationId="{29D405B6-E821-4CAD-AB1B-4C27CBE0B51B}"/>
          </ac:grpSpMkLst>
        </pc:grpChg>
        <pc:grpChg chg="add del mod">
          <ac:chgData name="Ananda Roy" userId="de6238209ec64cf7" providerId="LiveId" clId="{0E8F5E25-C90A-435F-A4E1-2E650A6D1227}" dt="2020-03-05T16:48:43.087" v="25019" actId="165"/>
          <ac:grpSpMkLst>
            <pc:docMk/>
            <pc:sldMk cId="3279790333" sldId="686"/>
            <ac:grpSpMk id="20" creationId="{378F9DF7-774D-4FBE-BD2D-52CDBD007174}"/>
          </ac:grpSpMkLst>
        </pc:grpChg>
        <pc:grpChg chg="add del mod topLvl">
          <ac:chgData name="Ananda Roy" userId="de6238209ec64cf7" providerId="LiveId" clId="{0E8F5E25-C90A-435F-A4E1-2E650A6D1227}" dt="2020-03-05T16:45:40.876" v="24985" actId="164"/>
          <ac:grpSpMkLst>
            <pc:docMk/>
            <pc:sldMk cId="3279790333" sldId="686"/>
            <ac:grpSpMk id="26" creationId="{AF2C7D09-C794-4404-8786-1039E596583C}"/>
          </ac:grpSpMkLst>
        </pc:grpChg>
        <pc:grpChg chg="add mod">
          <ac:chgData name="Ananda Roy" userId="de6238209ec64cf7" providerId="LiveId" clId="{0E8F5E25-C90A-435F-A4E1-2E650A6D1227}" dt="2020-03-05T16:47:42.994" v="25009" actId="164"/>
          <ac:grpSpMkLst>
            <pc:docMk/>
            <pc:sldMk cId="3279790333" sldId="686"/>
            <ac:grpSpMk id="32" creationId="{C845098D-36EC-4856-AA09-5C6D05AED465}"/>
          </ac:grpSpMkLst>
        </pc:grpChg>
        <pc:grpChg chg="add mod">
          <ac:chgData name="Ananda Roy" userId="de6238209ec64cf7" providerId="LiveId" clId="{0E8F5E25-C90A-435F-A4E1-2E650A6D1227}" dt="2020-03-05T16:51:03.654" v="25040" actId="164"/>
          <ac:grpSpMkLst>
            <pc:docMk/>
            <pc:sldMk cId="3279790333" sldId="686"/>
            <ac:grpSpMk id="34" creationId="{8CEA71BC-F83A-4A40-A405-7F3C00318262}"/>
          </ac:grpSpMkLst>
        </pc:grpChg>
        <pc:grpChg chg="add del mod">
          <ac:chgData name="Ananda Roy" userId="de6238209ec64cf7" providerId="LiveId" clId="{0E8F5E25-C90A-435F-A4E1-2E650A6D1227}" dt="2020-03-04T11:05:43.666" v="11528" actId="478"/>
          <ac:grpSpMkLst>
            <pc:docMk/>
            <pc:sldMk cId="3279790333" sldId="686"/>
            <ac:grpSpMk id="35" creationId="{AC4E2AF6-6DAE-4B75-A835-6B9E428FCE76}"/>
          </ac:grpSpMkLst>
        </pc:grpChg>
        <pc:grpChg chg="add mod topLvl">
          <ac:chgData name="Ananda Roy" userId="de6238209ec64cf7" providerId="LiveId" clId="{0E8F5E25-C90A-435F-A4E1-2E650A6D1227}" dt="2020-03-05T17:37:09.097" v="25573" actId="164"/>
          <ac:grpSpMkLst>
            <pc:docMk/>
            <pc:sldMk cId="3279790333" sldId="686"/>
            <ac:grpSpMk id="36" creationId="{7C2FA898-91EC-46C6-A7C1-9C31A8E487A7}"/>
          </ac:grpSpMkLst>
        </pc:grpChg>
        <pc:grpChg chg="add del mod">
          <ac:chgData name="Ananda Roy" userId="de6238209ec64cf7" providerId="LiveId" clId="{0E8F5E25-C90A-435F-A4E1-2E650A6D1227}" dt="2020-03-04T11:05:43.666" v="11528" actId="478"/>
          <ac:grpSpMkLst>
            <pc:docMk/>
            <pc:sldMk cId="3279790333" sldId="686"/>
            <ac:grpSpMk id="41" creationId="{269E0DA5-C694-4C96-8934-BEAEA2C903EF}"/>
          </ac:grpSpMkLst>
        </pc:grpChg>
        <pc:grpChg chg="add mod topLvl">
          <ac:chgData name="Ananda Roy" userId="de6238209ec64cf7" providerId="LiveId" clId="{0E8F5E25-C90A-435F-A4E1-2E650A6D1227}" dt="2020-03-09T08:46:38.485" v="33467" actId="164"/>
          <ac:grpSpMkLst>
            <pc:docMk/>
            <pc:sldMk cId="3279790333" sldId="686"/>
            <ac:grpSpMk id="41" creationId="{A0109881-1565-4284-A7B7-71D2975BAD5F}"/>
          </ac:grpSpMkLst>
        </pc:grpChg>
        <pc:grpChg chg="add del mod topLvl">
          <ac:chgData name="Ananda Roy" userId="de6238209ec64cf7" providerId="LiveId" clId="{0E8F5E25-C90A-435F-A4E1-2E650A6D1227}" dt="2020-03-09T08:46:38.485" v="33467" actId="164"/>
          <ac:grpSpMkLst>
            <pc:docMk/>
            <pc:sldMk cId="3279790333" sldId="686"/>
            <ac:grpSpMk id="42" creationId="{E78A3934-FA64-4F33-A8EC-16587E199D6A}"/>
          </ac:grpSpMkLst>
        </pc:grpChg>
        <pc:grpChg chg="add mod">
          <ac:chgData name="Ananda Roy" userId="de6238209ec64cf7" providerId="LiveId" clId="{0E8F5E25-C90A-435F-A4E1-2E650A6D1227}" dt="2020-03-05T16:35:27.797" v="24917" actId="164"/>
          <ac:grpSpMkLst>
            <pc:docMk/>
            <pc:sldMk cId="3279790333" sldId="686"/>
            <ac:grpSpMk id="45" creationId="{3870AB5C-1077-4C4F-870E-896D2E9BCEA5}"/>
          </ac:grpSpMkLst>
        </pc:grpChg>
        <pc:grpChg chg="add mod">
          <ac:chgData name="Ananda Roy" userId="de6238209ec64cf7" providerId="LiveId" clId="{0E8F5E25-C90A-435F-A4E1-2E650A6D1227}" dt="2020-03-05T16:35:27.797" v="24917" actId="164"/>
          <ac:grpSpMkLst>
            <pc:docMk/>
            <pc:sldMk cId="3279790333" sldId="686"/>
            <ac:grpSpMk id="49" creationId="{95FD7785-5A76-4543-9363-E55541EDD8A2}"/>
          </ac:grpSpMkLst>
        </pc:grpChg>
        <pc:grpChg chg="add del mod">
          <ac:chgData name="Ananda Roy" userId="de6238209ec64cf7" providerId="LiveId" clId="{0E8F5E25-C90A-435F-A4E1-2E650A6D1227}" dt="2020-03-05T17:02:46.123" v="25209" actId="165"/>
          <ac:grpSpMkLst>
            <pc:docMk/>
            <pc:sldMk cId="3279790333" sldId="686"/>
            <ac:grpSpMk id="58" creationId="{00B7AE81-576C-4976-97E6-E208F3C5D967}"/>
          </ac:grpSpMkLst>
        </pc:grpChg>
        <pc:grpChg chg="add mod topLvl">
          <ac:chgData name="Ananda Roy" userId="de6238209ec64cf7" providerId="LiveId" clId="{0E8F5E25-C90A-435F-A4E1-2E650A6D1227}" dt="2020-03-05T17:12:21.001" v="25363" actId="164"/>
          <ac:grpSpMkLst>
            <pc:docMk/>
            <pc:sldMk cId="3279790333" sldId="686"/>
            <ac:grpSpMk id="59" creationId="{D203719F-CD41-4625-945A-72485EB2B950}"/>
          </ac:grpSpMkLst>
        </pc:grpChg>
        <pc:grpChg chg="add mod ord topLvl">
          <ac:chgData name="Ananda Roy" userId="de6238209ec64cf7" providerId="LiveId" clId="{0E8F5E25-C90A-435F-A4E1-2E650A6D1227}" dt="2020-03-05T17:16:18.900" v="25395" actId="164"/>
          <ac:grpSpMkLst>
            <pc:docMk/>
            <pc:sldMk cId="3279790333" sldId="686"/>
            <ac:grpSpMk id="62" creationId="{B684D1A6-A89F-4A94-B124-A8F1ACAE7018}"/>
          </ac:grpSpMkLst>
        </pc:grpChg>
        <pc:grpChg chg="add mod topLvl">
          <ac:chgData name="Ananda Roy" userId="de6238209ec64cf7" providerId="LiveId" clId="{0E8F5E25-C90A-435F-A4E1-2E650A6D1227}" dt="2020-03-05T16:45:40.876" v="24985" actId="164"/>
          <ac:grpSpMkLst>
            <pc:docMk/>
            <pc:sldMk cId="3279790333" sldId="686"/>
            <ac:grpSpMk id="72" creationId="{AA53366F-95ED-45DF-983F-1311AD390827}"/>
          </ac:grpSpMkLst>
        </pc:grpChg>
        <pc:grpChg chg="add del mod">
          <ac:chgData name="Ananda Roy" userId="de6238209ec64cf7" providerId="LiveId" clId="{0E8F5E25-C90A-435F-A4E1-2E650A6D1227}" dt="2020-03-04T11:16:21.784" v="11779" actId="165"/>
          <ac:grpSpMkLst>
            <pc:docMk/>
            <pc:sldMk cId="3279790333" sldId="686"/>
            <ac:grpSpMk id="73" creationId="{786F2896-F1E5-493F-9998-588FA1E21821}"/>
          </ac:grpSpMkLst>
        </pc:grpChg>
        <pc:grpChg chg="add mod">
          <ac:chgData name="Ananda Roy" userId="de6238209ec64cf7" providerId="LiveId" clId="{0E8F5E25-C90A-435F-A4E1-2E650A6D1227}" dt="2020-03-05T16:54:53.371" v="25090" actId="164"/>
          <ac:grpSpMkLst>
            <pc:docMk/>
            <pc:sldMk cId="3279790333" sldId="686"/>
            <ac:grpSpMk id="84" creationId="{8884A4ED-293A-4EB2-9D97-CB26CAB3B31B}"/>
          </ac:grpSpMkLst>
        </pc:grpChg>
        <pc:grpChg chg="add del mod">
          <ac:chgData name="Ananda Roy" userId="de6238209ec64cf7" providerId="LiveId" clId="{0E8F5E25-C90A-435F-A4E1-2E650A6D1227}" dt="2020-03-05T16:56:28.253" v="25118" actId="478"/>
          <ac:grpSpMkLst>
            <pc:docMk/>
            <pc:sldMk cId="3279790333" sldId="686"/>
            <ac:grpSpMk id="96" creationId="{FC6D7CB2-6079-4B68-ACDD-2A77B3520112}"/>
          </ac:grpSpMkLst>
        </pc:grpChg>
        <pc:grpChg chg="add mod">
          <ac:chgData name="Ananda Roy" userId="de6238209ec64cf7" providerId="LiveId" clId="{0E8F5E25-C90A-435F-A4E1-2E650A6D1227}" dt="2020-03-05T16:56:30.496" v="25120" actId="164"/>
          <ac:grpSpMkLst>
            <pc:docMk/>
            <pc:sldMk cId="3279790333" sldId="686"/>
            <ac:grpSpMk id="105" creationId="{3FC2B200-0266-4E8D-B41C-07EB947E6F6E}"/>
          </ac:grpSpMkLst>
        </pc:grpChg>
        <pc:grpChg chg="add mod ord topLvl">
          <ac:chgData name="Ananda Roy" userId="de6238209ec64cf7" providerId="LiveId" clId="{0E8F5E25-C90A-435F-A4E1-2E650A6D1227}" dt="2020-03-09T08:47:43.698" v="33476" actId="166"/>
          <ac:grpSpMkLst>
            <pc:docMk/>
            <pc:sldMk cId="3279790333" sldId="686"/>
            <ac:grpSpMk id="112" creationId="{DD5916BB-9CF7-4712-91CB-681493B67463}"/>
          </ac:grpSpMkLst>
        </pc:grpChg>
        <pc:grpChg chg="add del mod">
          <ac:chgData name="Ananda Roy" userId="de6238209ec64cf7" providerId="LiveId" clId="{0E8F5E25-C90A-435F-A4E1-2E650A6D1227}" dt="2020-03-05T17:05:15.091" v="25238" actId="165"/>
          <ac:grpSpMkLst>
            <pc:docMk/>
            <pc:sldMk cId="3279790333" sldId="686"/>
            <ac:grpSpMk id="116" creationId="{767B0BC6-2202-4654-B3CF-7986B9FB4F9D}"/>
          </ac:grpSpMkLst>
        </pc:grpChg>
        <pc:grpChg chg="add mod">
          <ac:chgData name="Ananda Roy" userId="de6238209ec64cf7" providerId="LiveId" clId="{0E8F5E25-C90A-435F-A4E1-2E650A6D1227}" dt="2020-03-05T17:16:18.900" v="25395" actId="164"/>
          <ac:grpSpMkLst>
            <pc:docMk/>
            <pc:sldMk cId="3279790333" sldId="686"/>
            <ac:grpSpMk id="131" creationId="{92F9516E-9483-4F48-8622-B2A5607340B0}"/>
          </ac:grpSpMkLst>
        </pc:grpChg>
        <pc:grpChg chg="add del mod">
          <ac:chgData name="Ananda Roy" userId="de6238209ec64cf7" providerId="LiveId" clId="{0E8F5E25-C90A-435F-A4E1-2E650A6D1227}" dt="2020-03-05T17:28:26.297" v="25475" actId="165"/>
          <ac:grpSpMkLst>
            <pc:docMk/>
            <pc:sldMk cId="3279790333" sldId="686"/>
            <ac:grpSpMk id="132" creationId="{D74B618A-8C0A-4611-AB9C-B511FAF156FE}"/>
          </ac:grpSpMkLst>
        </pc:grpChg>
        <pc:grpChg chg="add del mod">
          <ac:chgData name="Ananda Roy" userId="de6238209ec64cf7" providerId="LiveId" clId="{0E8F5E25-C90A-435F-A4E1-2E650A6D1227}" dt="2020-03-05T17:29:57.037" v="25487" actId="165"/>
          <ac:grpSpMkLst>
            <pc:docMk/>
            <pc:sldMk cId="3279790333" sldId="686"/>
            <ac:grpSpMk id="133" creationId="{395E27F1-FB5F-430B-9DC1-9CA69B0CDA6F}"/>
          </ac:grpSpMkLst>
        </pc:grpChg>
        <pc:grpChg chg="add del mod topLvl">
          <ac:chgData name="Ananda Roy" userId="de6238209ec64cf7" providerId="LiveId" clId="{0E8F5E25-C90A-435F-A4E1-2E650A6D1227}" dt="2020-03-09T08:46:30.502" v="33466" actId="165"/>
          <ac:grpSpMkLst>
            <pc:docMk/>
            <pc:sldMk cId="3279790333" sldId="686"/>
            <ac:grpSpMk id="134" creationId="{EABFD397-E6C7-41B2-A61D-71F9665E5ED8}"/>
          </ac:grpSpMkLst>
        </pc:grpChg>
        <pc:grpChg chg="add del mod topLvl">
          <ac:chgData name="Ananda Roy" userId="de6238209ec64cf7" providerId="LiveId" clId="{0E8F5E25-C90A-435F-A4E1-2E650A6D1227}" dt="2020-03-09T08:45:46.775" v="33459" actId="165"/>
          <ac:grpSpMkLst>
            <pc:docMk/>
            <pc:sldMk cId="3279790333" sldId="686"/>
            <ac:grpSpMk id="135" creationId="{D9D51C36-C9E3-4B3C-BA3A-A5E0F840BD5F}"/>
          </ac:grpSpMkLst>
        </pc:grpChg>
        <pc:grpChg chg="add mod">
          <ac:chgData name="Ananda Roy" userId="de6238209ec64cf7" providerId="LiveId" clId="{0E8F5E25-C90A-435F-A4E1-2E650A6D1227}" dt="2020-03-06T13:59:05.562" v="28803" actId="1076"/>
          <ac:grpSpMkLst>
            <pc:docMk/>
            <pc:sldMk cId="3279790333" sldId="686"/>
            <ac:grpSpMk id="136" creationId="{7FACE311-A498-4524-8107-273929ED8059}"/>
          </ac:grpSpMkLst>
        </pc:grpChg>
        <pc:grpChg chg="add del mod">
          <ac:chgData name="Ananda Roy" userId="de6238209ec64cf7" providerId="LiveId" clId="{0E8F5E25-C90A-435F-A4E1-2E650A6D1227}" dt="2020-03-11T14:12:54.402" v="41410" actId="478"/>
          <ac:grpSpMkLst>
            <pc:docMk/>
            <pc:sldMk cId="3279790333" sldId="686"/>
            <ac:grpSpMk id="137" creationId="{EA645D89-B548-4284-ABE6-EDA6B9F9E323}"/>
          </ac:grpSpMkLst>
        </pc:grpChg>
        <pc:grpChg chg="add mod">
          <ac:chgData name="Ananda Roy" userId="de6238209ec64cf7" providerId="LiveId" clId="{0E8F5E25-C90A-435F-A4E1-2E650A6D1227}" dt="2020-03-05T17:37:09.097" v="25573" actId="164"/>
          <ac:grpSpMkLst>
            <pc:docMk/>
            <pc:sldMk cId="3279790333" sldId="686"/>
            <ac:grpSpMk id="138" creationId="{86DEA758-77C5-46CE-B21E-DA2931D0C5D9}"/>
          </ac:grpSpMkLst>
        </pc:grpChg>
        <pc:grpChg chg="add mod topLvl">
          <ac:chgData name="Ananda Roy" userId="de6238209ec64cf7" providerId="LiveId" clId="{0E8F5E25-C90A-435F-A4E1-2E650A6D1227}" dt="2020-03-09T08:46:38.485" v="33467" actId="164"/>
          <ac:grpSpMkLst>
            <pc:docMk/>
            <pc:sldMk cId="3279790333" sldId="686"/>
            <ac:grpSpMk id="143" creationId="{7E222D75-16F1-4786-ADAD-9EA0CE4845A1}"/>
          </ac:grpSpMkLst>
        </pc:grpChg>
        <pc:grpChg chg="add del mod">
          <ac:chgData name="Ananda Roy" userId="de6238209ec64cf7" providerId="LiveId" clId="{0E8F5E25-C90A-435F-A4E1-2E650A6D1227}" dt="2020-03-09T08:44:11.624" v="33449" actId="165"/>
          <ac:grpSpMkLst>
            <pc:docMk/>
            <pc:sldMk cId="3279790333" sldId="686"/>
            <ac:grpSpMk id="144" creationId="{91730CD7-9CEA-488C-9087-B406A5D3055E}"/>
          </ac:grpSpMkLst>
        </pc:grpChg>
        <pc:picChg chg="mod">
          <ac:chgData name="Ananda Roy" userId="de6238209ec64cf7" providerId="LiveId" clId="{0E8F5E25-C90A-435F-A4E1-2E650A6D1227}" dt="2020-03-04T10:56:04.734" v="11476" actId="14100"/>
          <ac:picMkLst>
            <pc:docMk/>
            <pc:sldMk cId="3279790333" sldId="686"/>
            <ac:picMk id="6" creationId="{83D7AD20-568B-4405-A899-FA23E7FA3388}"/>
          </ac:picMkLst>
        </pc:picChg>
        <pc:picChg chg="add del mod">
          <ac:chgData name="Ananda Roy" userId="de6238209ec64cf7" providerId="LiveId" clId="{0E8F5E25-C90A-435F-A4E1-2E650A6D1227}" dt="2020-03-04T10:58:02.036" v="11489" actId="478"/>
          <ac:picMkLst>
            <pc:docMk/>
            <pc:sldMk cId="3279790333" sldId="686"/>
            <ac:picMk id="23" creationId="{F6755581-C53D-4DEF-B5DF-3430036DD0CE}"/>
          </ac:picMkLst>
        </pc:picChg>
        <pc:picChg chg="add mod">
          <ac:chgData name="Ananda Roy" userId="de6238209ec64cf7" providerId="LiveId" clId="{0E8F5E25-C90A-435F-A4E1-2E650A6D1227}" dt="2020-03-04T11:06:25.416" v="11539" actId="164"/>
          <ac:picMkLst>
            <pc:docMk/>
            <pc:sldMk cId="3279790333" sldId="686"/>
            <ac:picMk id="51" creationId="{8E47A2D7-F159-44A5-B2E8-2E2CC2C84000}"/>
          </ac:picMkLst>
        </pc:picChg>
        <pc:picChg chg="add del mod">
          <ac:chgData name="Ananda Roy" userId="de6238209ec64cf7" providerId="LiveId" clId="{0E8F5E25-C90A-435F-A4E1-2E650A6D1227}" dt="2020-03-04T11:05:43.666" v="11528" actId="478"/>
          <ac:picMkLst>
            <pc:docMk/>
            <pc:sldMk cId="3279790333" sldId="686"/>
            <ac:picMk id="52" creationId="{4D0AAE90-3867-42B9-8449-A806D9B7F7C3}"/>
          </ac:picMkLst>
        </pc:picChg>
        <pc:picChg chg="add del mod">
          <ac:chgData name="Ananda Roy" userId="de6238209ec64cf7" providerId="LiveId" clId="{0E8F5E25-C90A-435F-A4E1-2E650A6D1227}" dt="2020-03-04T11:05:43.666" v="11528" actId="478"/>
          <ac:picMkLst>
            <pc:docMk/>
            <pc:sldMk cId="3279790333" sldId="686"/>
            <ac:picMk id="53" creationId="{958E9EB9-B417-4C10-933F-231D179869E9}"/>
          </ac:picMkLst>
        </pc:picChg>
        <pc:cxnChg chg="add del mod">
          <ac:chgData name="Ananda Roy" userId="de6238209ec64cf7" providerId="LiveId" clId="{0E8F5E25-C90A-435F-A4E1-2E650A6D1227}" dt="2020-03-05T16:31:40.850" v="24877" actId="478"/>
          <ac:cxnSpMkLst>
            <pc:docMk/>
            <pc:sldMk cId="3279790333" sldId="686"/>
            <ac:cxnSpMk id="5" creationId="{30089561-0B55-41FE-B4CB-F8770B3F70B7}"/>
          </ac:cxnSpMkLst>
        </pc:cxnChg>
        <pc:cxnChg chg="add mod topLvl">
          <ac:chgData name="Ananda Roy" userId="de6238209ec64cf7" providerId="LiveId" clId="{0E8F5E25-C90A-435F-A4E1-2E650A6D1227}" dt="2020-03-05T17:12:21.001" v="25363" actId="164"/>
          <ac:cxnSpMkLst>
            <pc:docMk/>
            <pc:sldMk cId="3279790333" sldId="686"/>
            <ac:cxnSpMk id="9" creationId="{353EF15B-EF1C-4A35-971F-0CAA7ED61074}"/>
          </ac:cxnSpMkLst>
        </pc:cxnChg>
        <pc:cxnChg chg="add mod">
          <ac:chgData name="Ananda Roy" userId="de6238209ec64cf7" providerId="LiveId" clId="{0E8F5E25-C90A-435F-A4E1-2E650A6D1227}" dt="2020-03-05T16:45:02.045" v="24982" actId="164"/>
          <ac:cxnSpMkLst>
            <pc:docMk/>
            <pc:sldMk cId="3279790333" sldId="686"/>
            <ac:cxnSpMk id="16" creationId="{971A228E-F1D7-4874-9380-6BAF5B213D30}"/>
          </ac:cxnSpMkLst>
        </pc:cxnChg>
        <pc:cxnChg chg="add mod">
          <ac:chgData name="Ananda Roy" userId="de6238209ec64cf7" providerId="LiveId" clId="{0E8F5E25-C90A-435F-A4E1-2E650A6D1227}" dt="2020-03-05T16:50:18.333" v="25035" actId="1038"/>
          <ac:cxnSpMkLst>
            <pc:docMk/>
            <pc:sldMk cId="3279790333" sldId="686"/>
            <ac:cxnSpMk id="22" creationId="{C14C38C0-304A-4E3F-8B70-924363E401B3}"/>
          </ac:cxnSpMkLst>
        </pc:cxnChg>
        <pc:cxnChg chg="add mod">
          <ac:chgData name="Ananda Roy" userId="de6238209ec64cf7" providerId="LiveId" clId="{0E8F5E25-C90A-435F-A4E1-2E650A6D1227}" dt="2020-03-04T11:06:25.416" v="11539" actId="164"/>
          <ac:cxnSpMkLst>
            <pc:docMk/>
            <pc:sldMk cId="3279790333" sldId="686"/>
            <ac:cxnSpMk id="24" creationId="{92775462-F96A-4966-847A-F77DA0A9CFF4}"/>
          </ac:cxnSpMkLst>
        </pc:cxnChg>
        <pc:cxnChg chg="add mod">
          <ac:chgData name="Ananda Roy" userId="de6238209ec64cf7" providerId="LiveId" clId="{0E8F5E25-C90A-435F-A4E1-2E650A6D1227}" dt="2020-03-05T16:50:12.923" v="25034" actId="1037"/>
          <ac:cxnSpMkLst>
            <pc:docMk/>
            <pc:sldMk cId="3279790333" sldId="686"/>
            <ac:cxnSpMk id="25" creationId="{462A2CA3-F446-48CA-A0DF-A0F60FEB457E}"/>
          </ac:cxnSpMkLst>
        </pc:cxnChg>
        <pc:cxnChg chg="add del mod">
          <ac:chgData name="Ananda Roy" userId="de6238209ec64cf7" providerId="LiveId" clId="{0E8F5E25-C90A-435F-A4E1-2E650A6D1227}" dt="2020-03-04T11:06:19.970" v="11537" actId="478"/>
          <ac:cxnSpMkLst>
            <pc:docMk/>
            <pc:sldMk cId="3279790333" sldId="686"/>
            <ac:cxnSpMk id="25" creationId="{68E93C97-5A66-4AFD-BD91-4549F955FDE3}"/>
          </ac:cxnSpMkLst>
        </pc:cxnChg>
        <pc:cxnChg chg="mod">
          <ac:chgData name="Ananda Roy" userId="de6238209ec64cf7" providerId="LiveId" clId="{0E8F5E25-C90A-435F-A4E1-2E650A6D1227}" dt="2020-03-05T16:45:17.640" v="24983" actId="208"/>
          <ac:cxnSpMkLst>
            <pc:docMk/>
            <pc:sldMk cId="3279790333" sldId="686"/>
            <ac:cxnSpMk id="30" creationId="{0E23D6A8-7B59-47F8-A832-2F0A45C0B897}"/>
          </ac:cxnSpMkLst>
        </pc:cxnChg>
        <pc:cxnChg chg="mod">
          <ac:chgData name="Ananda Roy" userId="de6238209ec64cf7" providerId="LiveId" clId="{0E8F5E25-C90A-435F-A4E1-2E650A6D1227}" dt="2020-03-05T16:45:17.640" v="24983" actId="208"/>
          <ac:cxnSpMkLst>
            <pc:docMk/>
            <pc:sldMk cId="3279790333" sldId="686"/>
            <ac:cxnSpMk id="31" creationId="{F13EA4F5-CD6A-461B-B1BC-812372F40C40}"/>
          </ac:cxnSpMkLst>
        </pc:cxnChg>
        <pc:cxnChg chg="add del mod">
          <ac:chgData name="Ananda Roy" userId="de6238209ec64cf7" providerId="LiveId" clId="{0E8F5E25-C90A-435F-A4E1-2E650A6D1227}" dt="2020-03-04T11:05:43.666" v="11528" actId="478"/>
          <ac:cxnSpMkLst>
            <pc:docMk/>
            <pc:sldMk cId="3279790333" sldId="686"/>
            <ac:cxnSpMk id="32" creationId="{F9B78C2E-7C19-46DB-B6AB-497D27251510}"/>
          </ac:cxnSpMkLst>
        </pc:cxnChg>
        <pc:cxnChg chg="add del mod">
          <ac:chgData name="Ananda Roy" userId="de6238209ec64cf7" providerId="LiveId" clId="{0E8F5E25-C90A-435F-A4E1-2E650A6D1227}" dt="2020-03-04T11:06:17.411" v="11536" actId="478"/>
          <ac:cxnSpMkLst>
            <pc:docMk/>
            <pc:sldMk cId="3279790333" sldId="686"/>
            <ac:cxnSpMk id="34" creationId="{6E17A8D7-372E-4B9E-B39F-B00E4A036B01}"/>
          </ac:cxnSpMkLst>
        </pc:cxnChg>
        <pc:cxnChg chg="add mod">
          <ac:chgData name="Ananda Roy" userId="de6238209ec64cf7" providerId="LiveId" clId="{0E8F5E25-C90A-435F-A4E1-2E650A6D1227}" dt="2020-03-11T14:12:54.402" v="41410" actId="478"/>
          <ac:cxnSpMkLst>
            <pc:docMk/>
            <pc:sldMk cId="3279790333" sldId="686"/>
            <ac:cxnSpMk id="44" creationId="{EC6C87B0-29D5-4EB8-BC9D-532928898B6E}"/>
          </ac:cxnSpMkLst>
        </pc:cxnChg>
        <pc:cxnChg chg="add del mod">
          <ac:chgData name="Ananda Roy" userId="de6238209ec64cf7" providerId="LiveId" clId="{0E8F5E25-C90A-435F-A4E1-2E650A6D1227}" dt="2020-03-04T11:05:43.666" v="11528" actId="478"/>
          <ac:cxnSpMkLst>
            <pc:docMk/>
            <pc:sldMk cId="3279790333" sldId="686"/>
            <ac:cxnSpMk id="47" creationId="{80E34FF7-0E5C-46F2-9CBE-747A61A662C1}"/>
          </ac:cxnSpMkLst>
        </pc:cxnChg>
        <pc:cxnChg chg="add del mod">
          <ac:chgData name="Ananda Roy" userId="de6238209ec64cf7" providerId="LiveId" clId="{0E8F5E25-C90A-435F-A4E1-2E650A6D1227}" dt="2020-03-04T11:06:08.418" v="11530" actId="478"/>
          <ac:cxnSpMkLst>
            <pc:docMk/>
            <pc:sldMk cId="3279790333" sldId="686"/>
            <ac:cxnSpMk id="48" creationId="{822DF4B1-54BE-410A-A3AD-8E6132C28567}"/>
          </ac:cxnSpMkLst>
        </pc:cxnChg>
        <pc:cxnChg chg="add del mod">
          <ac:chgData name="Ananda Roy" userId="de6238209ec64cf7" providerId="LiveId" clId="{0E8F5E25-C90A-435F-A4E1-2E650A6D1227}" dt="2020-03-04T11:06:21.975" v="11538" actId="478"/>
          <ac:cxnSpMkLst>
            <pc:docMk/>
            <pc:sldMk cId="3279790333" sldId="686"/>
            <ac:cxnSpMk id="49" creationId="{34218944-5F04-47D0-A6F1-837283104D84}"/>
          </ac:cxnSpMkLst>
        </pc:cxnChg>
        <pc:cxnChg chg="add mod">
          <ac:chgData name="Ananda Roy" userId="de6238209ec64cf7" providerId="LiveId" clId="{0E8F5E25-C90A-435F-A4E1-2E650A6D1227}" dt="2020-03-05T16:45:02.045" v="24982" actId="164"/>
          <ac:cxnSpMkLst>
            <pc:docMk/>
            <pc:sldMk cId="3279790333" sldId="686"/>
            <ac:cxnSpMk id="65" creationId="{6988EC2F-C53E-442D-A5B7-9BEF04C98E9D}"/>
          </ac:cxnSpMkLst>
        </pc:cxnChg>
        <pc:cxnChg chg="add mod">
          <ac:chgData name="Ananda Roy" userId="de6238209ec64cf7" providerId="LiveId" clId="{0E8F5E25-C90A-435F-A4E1-2E650A6D1227}" dt="2020-03-04T11:14:35.105" v="11742" actId="1036"/>
          <ac:cxnSpMkLst>
            <pc:docMk/>
            <pc:sldMk cId="3279790333" sldId="686"/>
            <ac:cxnSpMk id="66" creationId="{06315B96-0CDC-4E60-86DD-9B37166C2DF4}"/>
          </ac:cxnSpMkLst>
        </pc:cxnChg>
        <pc:cxnChg chg="add mod">
          <ac:chgData name="Ananda Roy" userId="de6238209ec64cf7" providerId="LiveId" clId="{0E8F5E25-C90A-435F-A4E1-2E650A6D1227}" dt="2020-03-04T11:14:13.694" v="11730" actId="164"/>
          <ac:cxnSpMkLst>
            <pc:docMk/>
            <pc:sldMk cId="3279790333" sldId="686"/>
            <ac:cxnSpMk id="67" creationId="{CB25EAB8-4032-4353-89DD-F83522B683CA}"/>
          </ac:cxnSpMkLst>
        </pc:cxnChg>
        <pc:cxnChg chg="add mod">
          <ac:chgData name="Ananda Roy" userId="de6238209ec64cf7" providerId="LiveId" clId="{0E8F5E25-C90A-435F-A4E1-2E650A6D1227}" dt="2020-03-04T11:14:28.870" v="11741" actId="1037"/>
          <ac:cxnSpMkLst>
            <pc:docMk/>
            <pc:sldMk cId="3279790333" sldId="686"/>
            <ac:cxnSpMk id="68" creationId="{617B743C-A885-4B0B-8432-DBF98D1F9A41}"/>
          </ac:cxnSpMkLst>
        </pc:cxnChg>
        <pc:cxnChg chg="add mod">
          <ac:chgData name="Ananda Roy" userId="de6238209ec64cf7" providerId="LiveId" clId="{0E8F5E25-C90A-435F-A4E1-2E650A6D1227}" dt="2020-03-04T11:14:13.694" v="11730" actId="164"/>
          <ac:cxnSpMkLst>
            <pc:docMk/>
            <pc:sldMk cId="3279790333" sldId="686"/>
            <ac:cxnSpMk id="69" creationId="{9FC799D3-3E8C-49BA-911F-0610DEA88352}"/>
          </ac:cxnSpMkLst>
        </pc:cxnChg>
        <pc:cxnChg chg="add del mod">
          <ac:chgData name="Ananda Roy" userId="de6238209ec64cf7" providerId="LiveId" clId="{0E8F5E25-C90A-435F-A4E1-2E650A6D1227}" dt="2020-03-05T16:32:54.375" v="24887" actId="478"/>
          <ac:cxnSpMkLst>
            <pc:docMk/>
            <pc:sldMk cId="3279790333" sldId="686"/>
            <ac:cxnSpMk id="77" creationId="{A854E9D9-4E0F-46B1-B4BF-36C857DC097D}"/>
          </ac:cxnSpMkLst>
        </pc:cxnChg>
        <pc:cxnChg chg="add del mod">
          <ac:chgData name="Ananda Roy" userId="de6238209ec64cf7" providerId="LiveId" clId="{0E8F5E25-C90A-435F-A4E1-2E650A6D1227}" dt="2020-03-05T16:46:50.363" v="24993" actId="478"/>
          <ac:cxnSpMkLst>
            <pc:docMk/>
            <pc:sldMk cId="3279790333" sldId="686"/>
            <ac:cxnSpMk id="79" creationId="{E1721E0E-BD5B-4940-930F-2B81EABD4402}"/>
          </ac:cxnSpMkLst>
        </pc:cxnChg>
        <pc:cxnChg chg="add mod">
          <ac:chgData name="Ananda Roy" userId="de6238209ec64cf7" providerId="LiveId" clId="{0E8F5E25-C90A-435F-A4E1-2E650A6D1227}" dt="2020-03-05T16:54:53.371" v="25090" actId="164"/>
          <ac:cxnSpMkLst>
            <pc:docMk/>
            <pc:sldMk cId="3279790333" sldId="686"/>
            <ac:cxnSpMk id="80" creationId="{353984FC-5A2A-467E-A5ED-941E9D5F54F2}"/>
          </ac:cxnSpMkLst>
        </pc:cxnChg>
        <pc:cxnChg chg="add del mod">
          <ac:chgData name="Ananda Roy" userId="de6238209ec64cf7" providerId="LiveId" clId="{0E8F5E25-C90A-435F-A4E1-2E650A6D1227}" dt="2020-03-05T16:33:42.802" v="24892" actId="478"/>
          <ac:cxnSpMkLst>
            <pc:docMk/>
            <pc:sldMk cId="3279790333" sldId="686"/>
            <ac:cxnSpMk id="81" creationId="{E37A4386-8AF6-4AD8-92E8-66F50A47422A}"/>
          </ac:cxnSpMkLst>
        </pc:cxnChg>
        <pc:cxnChg chg="add del mod">
          <ac:chgData name="Ananda Roy" userId="de6238209ec64cf7" providerId="LiveId" clId="{0E8F5E25-C90A-435F-A4E1-2E650A6D1227}" dt="2020-03-05T16:44:50.145" v="24981" actId="478"/>
          <ac:cxnSpMkLst>
            <pc:docMk/>
            <pc:sldMk cId="3279790333" sldId="686"/>
            <ac:cxnSpMk id="85" creationId="{E2DAB8BA-16F4-490A-B3BF-ED7511BF5838}"/>
          </ac:cxnSpMkLst>
        </pc:cxnChg>
        <pc:cxnChg chg="add del mod">
          <ac:chgData name="Ananda Roy" userId="de6238209ec64cf7" providerId="LiveId" clId="{0E8F5E25-C90A-435F-A4E1-2E650A6D1227}" dt="2020-03-05T16:44:50.145" v="24981" actId="478"/>
          <ac:cxnSpMkLst>
            <pc:docMk/>
            <pc:sldMk cId="3279790333" sldId="686"/>
            <ac:cxnSpMk id="88" creationId="{6F54FFA2-7DFF-4E47-8810-2AF85B8A8E01}"/>
          </ac:cxnSpMkLst>
        </pc:cxnChg>
        <pc:cxnChg chg="add del mod">
          <ac:chgData name="Ananda Roy" userId="de6238209ec64cf7" providerId="LiveId" clId="{0E8F5E25-C90A-435F-A4E1-2E650A6D1227}" dt="2020-03-05T16:56:28.253" v="25118" actId="478"/>
          <ac:cxnSpMkLst>
            <pc:docMk/>
            <pc:sldMk cId="3279790333" sldId="686"/>
            <ac:cxnSpMk id="94" creationId="{BA59DCEA-9E8B-4B63-A847-5BE14C76AE42}"/>
          </ac:cxnSpMkLst>
        </pc:cxnChg>
        <pc:cxnChg chg="add del mod">
          <ac:chgData name="Ananda Roy" userId="de6238209ec64cf7" providerId="LiveId" clId="{0E8F5E25-C90A-435F-A4E1-2E650A6D1227}" dt="2020-03-05T16:56:28.253" v="25118" actId="478"/>
          <ac:cxnSpMkLst>
            <pc:docMk/>
            <pc:sldMk cId="3279790333" sldId="686"/>
            <ac:cxnSpMk id="95" creationId="{66696547-4A66-461B-A3B5-E4C1595C75E3}"/>
          </ac:cxnSpMkLst>
        </pc:cxnChg>
        <pc:cxnChg chg="add del mod">
          <ac:chgData name="Ananda Roy" userId="de6238209ec64cf7" providerId="LiveId" clId="{0E8F5E25-C90A-435F-A4E1-2E650A6D1227}" dt="2020-03-05T16:56:38.120" v="25122" actId="478"/>
          <ac:cxnSpMkLst>
            <pc:docMk/>
            <pc:sldMk cId="3279790333" sldId="686"/>
            <ac:cxnSpMk id="99" creationId="{49873CE5-CAB8-45D7-8899-91AA96899C81}"/>
          </ac:cxnSpMkLst>
        </pc:cxnChg>
        <pc:cxnChg chg="add del mod">
          <ac:chgData name="Ananda Roy" userId="de6238209ec64cf7" providerId="LiveId" clId="{0E8F5E25-C90A-435F-A4E1-2E650A6D1227}" dt="2020-03-05T17:08:18.771" v="25289" actId="478"/>
          <ac:cxnSpMkLst>
            <pc:docMk/>
            <pc:sldMk cId="3279790333" sldId="686"/>
            <ac:cxnSpMk id="100" creationId="{D67F8EDF-FB1F-4958-A8CD-5D08610FCC12}"/>
          </ac:cxnSpMkLst>
        </pc:cxnChg>
        <pc:cxnChg chg="add mod">
          <ac:chgData name="Ananda Roy" userId="de6238209ec64cf7" providerId="LiveId" clId="{0E8F5E25-C90A-435F-A4E1-2E650A6D1227}" dt="2020-03-05T16:56:30.496" v="25120" actId="164"/>
          <ac:cxnSpMkLst>
            <pc:docMk/>
            <pc:sldMk cId="3279790333" sldId="686"/>
            <ac:cxnSpMk id="103" creationId="{6E601508-145D-4FFA-8EF3-DAFB556E7697}"/>
          </ac:cxnSpMkLst>
        </pc:cxnChg>
        <pc:cxnChg chg="add mod">
          <ac:chgData name="Ananda Roy" userId="de6238209ec64cf7" providerId="LiveId" clId="{0E8F5E25-C90A-435F-A4E1-2E650A6D1227}" dt="2020-03-05T16:56:30.496" v="25120" actId="164"/>
          <ac:cxnSpMkLst>
            <pc:docMk/>
            <pc:sldMk cId="3279790333" sldId="686"/>
            <ac:cxnSpMk id="104" creationId="{EFDD58DE-672C-4369-8CA7-266CB4109592}"/>
          </ac:cxnSpMkLst>
        </pc:cxnChg>
        <pc:cxnChg chg="add mod topLvl">
          <ac:chgData name="Ananda Roy" userId="de6238209ec64cf7" providerId="LiveId" clId="{0E8F5E25-C90A-435F-A4E1-2E650A6D1227}" dt="2020-03-09T08:46:38.485" v="33467" actId="164"/>
          <ac:cxnSpMkLst>
            <pc:docMk/>
            <pc:sldMk cId="3279790333" sldId="686"/>
            <ac:cxnSpMk id="121" creationId="{F02E80EF-FB20-4C0D-8E41-24C177C9484C}"/>
          </ac:cxnSpMkLst>
        </pc:cxnChg>
        <pc:cxnChg chg="add mod topLvl">
          <ac:chgData name="Ananda Roy" userId="de6238209ec64cf7" providerId="LiveId" clId="{0E8F5E25-C90A-435F-A4E1-2E650A6D1227}" dt="2020-03-09T08:46:38.485" v="33467" actId="164"/>
          <ac:cxnSpMkLst>
            <pc:docMk/>
            <pc:sldMk cId="3279790333" sldId="686"/>
            <ac:cxnSpMk id="124" creationId="{C0EB8782-F096-4FBB-B6F4-2C1F9836064A}"/>
          </ac:cxnSpMkLst>
        </pc:cxnChg>
        <pc:cxnChg chg="add mod">
          <ac:chgData name="Ananda Roy" userId="de6238209ec64cf7" providerId="LiveId" clId="{0E8F5E25-C90A-435F-A4E1-2E650A6D1227}" dt="2020-03-05T17:38:50.966" v="25583" actId="164"/>
          <ac:cxnSpMkLst>
            <pc:docMk/>
            <pc:sldMk cId="3279790333" sldId="686"/>
            <ac:cxnSpMk id="139" creationId="{1515B998-8EB7-48AD-AE6E-6D86E260B2C3}"/>
          </ac:cxnSpMkLst>
        </pc:cxnChg>
        <pc:cxnChg chg="add mod">
          <ac:chgData name="Ananda Roy" userId="de6238209ec64cf7" providerId="LiveId" clId="{0E8F5E25-C90A-435F-A4E1-2E650A6D1227}" dt="2020-03-05T17:38:50.966" v="25583" actId="164"/>
          <ac:cxnSpMkLst>
            <pc:docMk/>
            <pc:sldMk cId="3279790333" sldId="686"/>
            <ac:cxnSpMk id="140" creationId="{4D56136B-3857-4539-86CB-44198E0B193B}"/>
          </ac:cxnSpMkLst>
        </pc:cxnChg>
        <pc:cxnChg chg="add mod">
          <ac:chgData name="Ananda Roy" userId="de6238209ec64cf7" providerId="LiveId" clId="{0E8F5E25-C90A-435F-A4E1-2E650A6D1227}" dt="2020-03-05T17:38:50.966" v="25583" actId="164"/>
          <ac:cxnSpMkLst>
            <pc:docMk/>
            <pc:sldMk cId="3279790333" sldId="686"/>
            <ac:cxnSpMk id="141" creationId="{BDA0EE8C-B208-4E2D-8F39-C180838FE062}"/>
          </ac:cxnSpMkLst>
        </pc:cxnChg>
        <pc:cxnChg chg="add mod">
          <ac:chgData name="Ananda Roy" userId="de6238209ec64cf7" providerId="LiveId" clId="{0E8F5E25-C90A-435F-A4E1-2E650A6D1227}" dt="2020-03-05T17:38:50.966" v="25583" actId="164"/>
          <ac:cxnSpMkLst>
            <pc:docMk/>
            <pc:sldMk cId="3279790333" sldId="686"/>
            <ac:cxnSpMk id="142" creationId="{808F7515-615F-486F-8E07-9BFCED73AD15}"/>
          </ac:cxnSpMkLst>
        </pc:cxnChg>
      </pc:sldChg>
      <pc:sldChg chg="delSp modSp add delAnim modAnim">
        <pc:chgData name="Ananda Roy" userId="de6238209ec64cf7" providerId="LiveId" clId="{0E8F5E25-C90A-435F-A4E1-2E650A6D1227}" dt="2020-03-08T14:55:54.723" v="32149" actId="207"/>
        <pc:sldMkLst>
          <pc:docMk/>
          <pc:sldMk cId="1534430202" sldId="687"/>
        </pc:sldMkLst>
        <pc:spChg chg="mod">
          <ac:chgData name="Ananda Roy" userId="de6238209ec64cf7" providerId="LiveId" clId="{0E8F5E25-C90A-435F-A4E1-2E650A6D1227}" dt="2020-03-06T14:45:14.053" v="28927" actId="115"/>
          <ac:spMkLst>
            <pc:docMk/>
            <pc:sldMk cId="1534430202" sldId="687"/>
            <ac:spMk id="2" creationId="{45FA67FA-7448-BD43-A8C0-8E4BB4F84D21}"/>
          </ac:spMkLst>
        </pc:spChg>
        <pc:spChg chg="mod">
          <ac:chgData name="Ananda Roy" userId="de6238209ec64cf7" providerId="LiveId" clId="{0E8F5E25-C90A-435F-A4E1-2E650A6D1227}" dt="2020-03-08T14:55:44.899" v="32146" actId="14861"/>
          <ac:spMkLst>
            <pc:docMk/>
            <pc:sldMk cId="1534430202" sldId="687"/>
            <ac:spMk id="3" creationId="{BA773C60-6D60-5446-A095-6DD3048234E9}"/>
          </ac:spMkLst>
        </pc:spChg>
        <pc:spChg chg="mod">
          <ac:chgData name="Ananda Roy" userId="de6238209ec64cf7" providerId="LiveId" clId="{0E8F5E25-C90A-435F-A4E1-2E650A6D1227}" dt="2020-03-08T14:55:54.723" v="32149" actId="207"/>
          <ac:spMkLst>
            <pc:docMk/>
            <pc:sldMk cId="1534430202" sldId="687"/>
            <ac:spMk id="86" creationId="{D730A42F-D215-AA47-AC24-8BDAAD06BF32}"/>
          </ac:spMkLst>
        </pc:spChg>
        <pc:spChg chg="del">
          <ac:chgData name="Ananda Roy" userId="de6238209ec64cf7" providerId="LiveId" clId="{0E8F5E25-C90A-435F-A4E1-2E650A6D1227}" dt="2020-03-06T06:30:11.795" v="25699" actId="478"/>
          <ac:spMkLst>
            <pc:docMk/>
            <pc:sldMk cId="1534430202" sldId="687"/>
            <ac:spMk id="87" creationId="{A45013FD-8175-EB49-B561-0A1FF6A1411E}"/>
          </ac:spMkLst>
        </pc:spChg>
      </pc:sldChg>
      <pc:sldChg chg="addSp delSp modSp add del">
        <pc:chgData name="Ananda Roy" userId="de6238209ec64cf7" providerId="LiveId" clId="{0E8F5E25-C90A-435F-A4E1-2E650A6D1227}" dt="2020-03-04T12:00:12.037" v="12885" actId="47"/>
        <pc:sldMkLst>
          <pc:docMk/>
          <pc:sldMk cId="3664916204" sldId="687"/>
        </pc:sldMkLst>
        <pc:spChg chg="del">
          <ac:chgData name="Ananda Roy" userId="de6238209ec64cf7" providerId="LiveId" clId="{0E8F5E25-C90A-435F-A4E1-2E650A6D1227}" dt="2020-03-04T11:58:46.378" v="12875" actId="478"/>
          <ac:spMkLst>
            <pc:docMk/>
            <pc:sldMk cId="3664916204" sldId="687"/>
            <ac:spMk id="2" creationId="{AD9D7D96-2574-4DEE-A076-32E8CE082F68}"/>
          </ac:spMkLst>
        </pc:spChg>
        <pc:spChg chg="mod">
          <ac:chgData name="Ananda Roy" userId="de6238209ec64cf7" providerId="LiveId" clId="{0E8F5E25-C90A-435F-A4E1-2E650A6D1227}" dt="2020-03-04T11:57:36.608" v="12870" actId="1076"/>
          <ac:spMkLst>
            <pc:docMk/>
            <pc:sldMk cId="3664916204" sldId="687"/>
            <ac:spMk id="4" creationId="{D4571EDF-5016-4665-AA7C-7D9A92AC647B}"/>
          </ac:spMkLst>
        </pc:spChg>
        <pc:spChg chg="add mod ord">
          <ac:chgData name="Ananda Roy" userId="de6238209ec64cf7" providerId="LiveId" clId="{0E8F5E25-C90A-435F-A4E1-2E650A6D1227}" dt="2020-03-04T11:35:02.880" v="12142" actId="164"/>
          <ac:spMkLst>
            <pc:docMk/>
            <pc:sldMk cId="3664916204" sldId="687"/>
            <ac:spMk id="10" creationId="{4B1B400C-3C27-40BA-B257-3A05EAA2B5D7}"/>
          </ac:spMkLst>
        </pc:spChg>
        <pc:spChg chg="add del mod">
          <ac:chgData name="Ananda Roy" userId="de6238209ec64cf7" providerId="LiveId" clId="{0E8F5E25-C90A-435F-A4E1-2E650A6D1227}" dt="2020-03-04T11:58:20.621" v="12871" actId="478"/>
          <ac:spMkLst>
            <pc:docMk/>
            <pc:sldMk cId="3664916204" sldId="687"/>
            <ac:spMk id="12" creationId="{535AA177-B599-4AFA-9391-FED9FF65BC0A}"/>
          </ac:spMkLst>
        </pc:spChg>
        <pc:spChg chg="add mod">
          <ac:chgData name="Ananda Roy" userId="de6238209ec64cf7" providerId="LiveId" clId="{0E8F5E25-C90A-435F-A4E1-2E650A6D1227}" dt="2020-03-04T11:44:12.435" v="12404" actId="403"/>
          <ac:spMkLst>
            <pc:docMk/>
            <pc:sldMk cId="3664916204" sldId="687"/>
            <ac:spMk id="15" creationId="{437573E7-984D-448C-BB5B-F2F7F88BE0F8}"/>
          </ac:spMkLst>
        </pc:spChg>
        <pc:spChg chg="add del mod">
          <ac:chgData name="Ananda Roy" userId="de6238209ec64cf7" providerId="LiveId" clId="{0E8F5E25-C90A-435F-A4E1-2E650A6D1227}" dt="2020-03-04T11:57:25.213" v="12868" actId="478"/>
          <ac:spMkLst>
            <pc:docMk/>
            <pc:sldMk cId="3664916204" sldId="687"/>
            <ac:spMk id="17" creationId="{8DE3CDA5-B677-4DCE-8704-5B6689F7C4DB}"/>
          </ac:spMkLst>
        </pc:spChg>
        <pc:spChg chg="add del mod">
          <ac:chgData name="Ananda Roy" userId="de6238209ec64cf7" providerId="LiveId" clId="{0E8F5E25-C90A-435F-A4E1-2E650A6D1227}" dt="2020-03-04T11:58:49.601" v="12876" actId="478"/>
          <ac:spMkLst>
            <pc:docMk/>
            <pc:sldMk cId="3664916204" sldId="687"/>
            <ac:spMk id="19" creationId="{6160CA6A-9457-48C8-BB03-807F63B6AC0A}"/>
          </ac:spMkLst>
        </pc:spChg>
        <pc:spChg chg="del">
          <ac:chgData name="Ananda Roy" userId="de6238209ec64cf7" providerId="LiveId" clId="{0E8F5E25-C90A-435F-A4E1-2E650A6D1227}" dt="2020-03-04T11:24:02.883" v="11966" actId="478"/>
          <ac:spMkLst>
            <pc:docMk/>
            <pc:sldMk cId="3664916204" sldId="687"/>
            <ac:spMk id="33" creationId="{0FA10F19-2717-4C84-B1B1-C5D179A5CB58}"/>
          </ac:spMkLst>
        </pc:spChg>
        <pc:spChg chg="add mod">
          <ac:chgData name="Ananda Roy" userId="de6238209ec64cf7" providerId="LiveId" clId="{0E8F5E25-C90A-435F-A4E1-2E650A6D1227}" dt="2020-03-04T11:35:28.275" v="12184" actId="20577"/>
          <ac:spMkLst>
            <pc:docMk/>
            <pc:sldMk cId="3664916204" sldId="687"/>
            <ac:spMk id="45" creationId="{FE5D5FC7-A4A8-40FE-A67F-7C4D22ABD114}"/>
          </ac:spMkLst>
        </pc:spChg>
        <pc:spChg chg="del">
          <ac:chgData name="Ananda Roy" userId="de6238209ec64cf7" providerId="LiveId" clId="{0E8F5E25-C90A-435F-A4E1-2E650A6D1227}" dt="2020-03-04T11:24:02.883" v="11966" actId="478"/>
          <ac:spMkLst>
            <pc:docMk/>
            <pc:sldMk cId="3664916204" sldId="687"/>
            <ac:spMk id="50" creationId="{F1CC0346-D701-47C4-9AE2-0C6F81F8CFFE}"/>
          </ac:spMkLst>
        </pc:spChg>
        <pc:spChg chg="add mod">
          <ac:chgData name="Ananda Roy" userId="de6238209ec64cf7" providerId="LiveId" clId="{0E8F5E25-C90A-435F-A4E1-2E650A6D1227}" dt="2020-03-04T11:58:34.168" v="12874" actId="1076"/>
          <ac:spMkLst>
            <pc:docMk/>
            <pc:sldMk cId="3664916204" sldId="687"/>
            <ac:spMk id="52" creationId="{14B5A999-645F-48C1-B26C-DF8B99A7BCED}"/>
          </ac:spMkLst>
        </pc:spChg>
        <pc:spChg chg="add mod">
          <ac:chgData name="Ananda Roy" userId="de6238209ec64cf7" providerId="LiveId" clId="{0E8F5E25-C90A-435F-A4E1-2E650A6D1227}" dt="2020-03-04T11:58:34.168" v="12874" actId="1076"/>
          <ac:spMkLst>
            <pc:docMk/>
            <pc:sldMk cId="3664916204" sldId="687"/>
            <ac:spMk id="55" creationId="{1543DF16-9297-4468-A335-82D576574B29}"/>
          </ac:spMkLst>
        </pc:spChg>
        <pc:spChg chg="add">
          <ac:chgData name="Ananda Roy" userId="de6238209ec64cf7" providerId="LiveId" clId="{0E8F5E25-C90A-435F-A4E1-2E650A6D1227}" dt="2020-03-04T11:57:29.702" v="12869"/>
          <ac:spMkLst>
            <pc:docMk/>
            <pc:sldMk cId="3664916204" sldId="687"/>
            <ac:spMk id="57" creationId="{796EA645-78FC-4654-AB77-14B3CD79CFF4}"/>
          </ac:spMkLst>
        </pc:spChg>
        <pc:spChg chg="add mod">
          <ac:chgData name="Ananda Roy" userId="de6238209ec64cf7" providerId="LiveId" clId="{0E8F5E25-C90A-435F-A4E1-2E650A6D1227}" dt="2020-03-04T11:58:24.357" v="12873" actId="20577"/>
          <ac:spMkLst>
            <pc:docMk/>
            <pc:sldMk cId="3664916204" sldId="687"/>
            <ac:spMk id="58" creationId="{DC014C38-520E-45E9-A0AA-0C0DE1B13325}"/>
          </ac:spMkLst>
        </pc:spChg>
        <pc:spChg chg="del">
          <ac:chgData name="Ananda Roy" userId="de6238209ec64cf7" providerId="LiveId" clId="{0E8F5E25-C90A-435F-A4E1-2E650A6D1227}" dt="2020-03-04T11:24:02.883" v="11966" actId="478"/>
          <ac:spMkLst>
            <pc:docMk/>
            <pc:sldMk cId="3664916204" sldId="687"/>
            <ac:spMk id="63" creationId="{7DAF8F20-C687-4864-9E3E-ADCDCE363720}"/>
          </ac:spMkLst>
        </pc:spChg>
        <pc:spChg chg="del">
          <ac:chgData name="Ananda Roy" userId="de6238209ec64cf7" providerId="LiveId" clId="{0E8F5E25-C90A-435F-A4E1-2E650A6D1227}" dt="2020-03-04T11:24:02.883" v="11966" actId="478"/>
          <ac:spMkLst>
            <pc:docMk/>
            <pc:sldMk cId="3664916204" sldId="687"/>
            <ac:spMk id="64" creationId="{8831E4DD-CFA4-46A2-83DC-9D8C17AF4A57}"/>
          </ac:spMkLst>
        </pc:spChg>
        <pc:spChg chg="add">
          <ac:chgData name="Ananda Roy" userId="de6238209ec64cf7" providerId="LiveId" clId="{0E8F5E25-C90A-435F-A4E1-2E650A6D1227}" dt="2020-03-04T11:58:50.366" v="12877"/>
          <ac:spMkLst>
            <pc:docMk/>
            <pc:sldMk cId="3664916204" sldId="687"/>
            <ac:spMk id="65" creationId="{F935F127-059D-4910-AB77-4A0B93F1EFD2}"/>
          </ac:spMkLst>
        </pc:spChg>
        <pc:spChg chg="del">
          <ac:chgData name="Ananda Roy" userId="de6238209ec64cf7" providerId="LiveId" clId="{0E8F5E25-C90A-435F-A4E1-2E650A6D1227}" dt="2020-03-04T11:24:02.883" v="11966" actId="478"/>
          <ac:spMkLst>
            <pc:docMk/>
            <pc:sldMk cId="3664916204" sldId="687"/>
            <ac:spMk id="70" creationId="{2863D942-8102-47CF-8F38-04D187B37B3E}"/>
          </ac:spMkLst>
        </pc:spChg>
        <pc:spChg chg="del">
          <ac:chgData name="Ananda Roy" userId="de6238209ec64cf7" providerId="LiveId" clId="{0E8F5E25-C90A-435F-A4E1-2E650A6D1227}" dt="2020-03-04T11:24:02.883" v="11966" actId="478"/>
          <ac:spMkLst>
            <pc:docMk/>
            <pc:sldMk cId="3664916204" sldId="687"/>
            <ac:spMk id="71" creationId="{92A5BE3C-BE1C-4A8E-B2A1-34283FBE7A81}"/>
          </ac:spMkLst>
        </pc:spChg>
        <pc:spChg chg="del">
          <ac:chgData name="Ananda Roy" userId="de6238209ec64cf7" providerId="LiveId" clId="{0E8F5E25-C90A-435F-A4E1-2E650A6D1227}" dt="2020-03-04T11:24:07.872" v="11968" actId="478"/>
          <ac:spMkLst>
            <pc:docMk/>
            <pc:sldMk cId="3664916204" sldId="687"/>
            <ac:spMk id="74" creationId="{01B6FC59-945E-41AF-8DA6-319E2F49A58B}"/>
          </ac:spMkLst>
        </pc:spChg>
        <pc:spChg chg="del">
          <ac:chgData name="Ananda Roy" userId="de6238209ec64cf7" providerId="LiveId" clId="{0E8F5E25-C90A-435F-A4E1-2E650A6D1227}" dt="2020-03-04T11:24:02.883" v="11966" actId="478"/>
          <ac:spMkLst>
            <pc:docMk/>
            <pc:sldMk cId="3664916204" sldId="687"/>
            <ac:spMk id="75" creationId="{4D2FD7F9-DE0B-49A2-8780-8B5A9B634ED4}"/>
          </ac:spMkLst>
        </pc:spChg>
        <pc:spChg chg="del">
          <ac:chgData name="Ananda Roy" userId="de6238209ec64cf7" providerId="LiveId" clId="{0E8F5E25-C90A-435F-A4E1-2E650A6D1227}" dt="2020-03-04T11:24:05.910" v="11967" actId="478"/>
          <ac:spMkLst>
            <pc:docMk/>
            <pc:sldMk cId="3664916204" sldId="687"/>
            <ac:spMk id="82" creationId="{ED9CFE3E-C003-4BB7-B1C7-159BDCD60B44}"/>
          </ac:spMkLst>
        </pc:spChg>
        <pc:spChg chg="del">
          <ac:chgData name="Ananda Roy" userId="de6238209ec64cf7" providerId="LiveId" clId="{0E8F5E25-C90A-435F-A4E1-2E650A6D1227}" dt="2020-03-04T11:24:02.883" v="11966" actId="478"/>
          <ac:spMkLst>
            <pc:docMk/>
            <pc:sldMk cId="3664916204" sldId="687"/>
            <ac:spMk id="83" creationId="{AF4EA633-7FB3-43DF-9C89-1780B6744FFC}"/>
          </ac:spMkLst>
        </pc:spChg>
        <pc:spChg chg="del">
          <ac:chgData name="Ananda Roy" userId="de6238209ec64cf7" providerId="LiveId" clId="{0E8F5E25-C90A-435F-A4E1-2E650A6D1227}" dt="2020-03-04T11:24:02.883" v="11966" actId="478"/>
          <ac:spMkLst>
            <pc:docMk/>
            <pc:sldMk cId="3664916204" sldId="687"/>
            <ac:spMk id="87" creationId="{5315A57A-ABF7-4506-B3AB-322672345731}"/>
          </ac:spMkLst>
        </pc:spChg>
        <pc:grpChg chg="add mod">
          <ac:chgData name="Ananda Roy" userId="de6238209ec64cf7" providerId="LiveId" clId="{0E8F5E25-C90A-435F-A4E1-2E650A6D1227}" dt="2020-03-04T11:51:47.582" v="12677" actId="1076"/>
          <ac:grpSpMkLst>
            <pc:docMk/>
            <pc:sldMk cId="3664916204" sldId="687"/>
            <ac:grpSpMk id="11" creationId="{7733E402-5D2B-42F6-A49D-5BA8B0C96DAA}"/>
          </ac:grpSpMkLst>
        </pc:grpChg>
        <pc:grpChg chg="add mod">
          <ac:chgData name="Ananda Roy" userId="de6238209ec64cf7" providerId="LiveId" clId="{0E8F5E25-C90A-435F-A4E1-2E650A6D1227}" dt="2020-03-04T11:44:12.435" v="12404" actId="403"/>
          <ac:grpSpMkLst>
            <pc:docMk/>
            <pc:sldMk cId="3664916204" sldId="687"/>
            <ac:grpSpMk id="16" creationId="{7CE97E2D-6E45-4944-8F73-3F2825325052}"/>
          </ac:grpSpMkLst>
        </pc:grpChg>
        <pc:grpChg chg="del">
          <ac:chgData name="Ananda Roy" userId="de6238209ec64cf7" providerId="LiveId" clId="{0E8F5E25-C90A-435F-A4E1-2E650A6D1227}" dt="2020-03-04T11:24:02.883" v="11966" actId="478"/>
          <ac:grpSpMkLst>
            <pc:docMk/>
            <pc:sldMk cId="3664916204" sldId="687"/>
            <ac:grpSpMk id="26" creationId="{AF2C7D09-C794-4404-8786-1039E596583C}"/>
          </ac:grpSpMkLst>
        </pc:grpChg>
        <pc:grpChg chg="del">
          <ac:chgData name="Ananda Roy" userId="de6238209ec64cf7" providerId="LiveId" clId="{0E8F5E25-C90A-435F-A4E1-2E650A6D1227}" dt="2020-03-04T11:24:02.883" v="11966" actId="478"/>
          <ac:grpSpMkLst>
            <pc:docMk/>
            <pc:sldMk cId="3664916204" sldId="687"/>
            <ac:grpSpMk id="59" creationId="{D203719F-CD41-4625-945A-72485EB2B950}"/>
          </ac:grpSpMkLst>
        </pc:grpChg>
        <pc:grpChg chg="del">
          <ac:chgData name="Ananda Roy" userId="de6238209ec64cf7" providerId="LiveId" clId="{0E8F5E25-C90A-435F-A4E1-2E650A6D1227}" dt="2020-03-04T11:24:02.883" v="11966" actId="478"/>
          <ac:grpSpMkLst>
            <pc:docMk/>
            <pc:sldMk cId="3664916204" sldId="687"/>
            <ac:grpSpMk id="62" creationId="{B684D1A6-A89F-4A94-B124-A8F1ACAE7018}"/>
          </ac:grpSpMkLst>
        </pc:grpChg>
        <pc:grpChg chg="del">
          <ac:chgData name="Ananda Roy" userId="de6238209ec64cf7" providerId="LiveId" clId="{0E8F5E25-C90A-435F-A4E1-2E650A6D1227}" dt="2020-03-04T11:24:02.883" v="11966" actId="478"/>
          <ac:grpSpMkLst>
            <pc:docMk/>
            <pc:sldMk cId="3664916204" sldId="687"/>
            <ac:grpSpMk id="72" creationId="{AA53366F-95ED-45DF-983F-1311AD390827}"/>
          </ac:grpSpMkLst>
        </pc:grpChg>
        <pc:picChg chg="add del mod">
          <ac:chgData name="Ananda Roy" userId="de6238209ec64cf7" providerId="LiveId" clId="{0E8F5E25-C90A-435F-A4E1-2E650A6D1227}" dt="2020-03-04T11:30:55.546" v="12063" actId="478"/>
          <ac:picMkLst>
            <pc:docMk/>
            <pc:sldMk cId="3664916204" sldId="687"/>
            <ac:picMk id="5" creationId="{FC4960B7-F612-46B7-9F69-A3CBE3D7B48F}"/>
          </ac:picMkLst>
        </pc:picChg>
        <pc:picChg chg="add del mod">
          <ac:chgData name="Ananda Roy" userId="de6238209ec64cf7" providerId="LiveId" clId="{0E8F5E25-C90A-435F-A4E1-2E650A6D1227}" dt="2020-03-04T11:31:18.775" v="12070" actId="478"/>
          <ac:picMkLst>
            <pc:docMk/>
            <pc:sldMk cId="3664916204" sldId="687"/>
            <ac:picMk id="7" creationId="{600BFE90-6742-4F80-A134-5CB99A07DEF2}"/>
          </ac:picMkLst>
        </pc:picChg>
        <pc:picChg chg="add mod">
          <ac:chgData name="Ananda Roy" userId="de6238209ec64cf7" providerId="LiveId" clId="{0E8F5E25-C90A-435F-A4E1-2E650A6D1227}" dt="2020-03-04T11:35:02.880" v="12142" actId="164"/>
          <ac:picMkLst>
            <pc:docMk/>
            <pc:sldMk cId="3664916204" sldId="687"/>
            <ac:picMk id="9" creationId="{8B351D24-B6D9-44A2-96E7-00AB495022D1}"/>
          </ac:picMkLst>
        </pc:picChg>
        <pc:picChg chg="add mod ord">
          <ac:chgData name="Ananda Roy" userId="de6238209ec64cf7" providerId="LiveId" clId="{0E8F5E25-C90A-435F-A4E1-2E650A6D1227}" dt="2020-03-04T11:35:07.529" v="12143" actId="1076"/>
          <ac:picMkLst>
            <pc:docMk/>
            <pc:sldMk cId="3664916204" sldId="687"/>
            <ac:picMk id="37" creationId="{87AE11EB-6FAE-4F24-8DEA-6E33F5FF87DA}"/>
          </ac:picMkLst>
        </pc:picChg>
        <pc:cxnChg chg="add mod">
          <ac:chgData name="Ananda Roy" userId="de6238209ec64cf7" providerId="LiveId" clId="{0E8F5E25-C90A-435F-A4E1-2E650A6D1227}" dt="2020-03-04T11:44:07.550" v="12403" actId="1036"/>
          <ac:cxnSpMkLst>
            <pc:docMk/>
            <pc:sldMk cId="3664916204" sldId="687"/>
            <ac:cxnSpMk id="14" creationId="{345623FB-F3E2-42B1-87C3-A1797212DC4D}"/>
          </ac:cxnSpMkLst>
        </pc:cxnChg>
        <pc:cxnChg chg="add mod">
          <ac:chgData name="Ananda Roy" userId="de6238209ec64cf7" providerId="LiveId" clId="{0E8F5E25-C90A-435F-A4E1-2E650A6D1227}" dt="2020-03-04T11:58:34.168" v="12874" actId="1076"/>
          <ac:cxnSpMkLst>
            <pc:docMk/>
            <pc:sldMk cId="3664916204" sldId="687"/>
            <ac:cxnSpMk id="53" creationId="{C6589F2B-261C-4CA9-BEBE-04B91C3AA0E4}"/>
          </ac:cxnSpMkLst>
        </pc:cxnChg>
        <pc:cxnChg chg="add mod">
          <ac:chgData name="Ananda Roy" userId="de6238209ec64cf7" providerId="LiveId" clId="{0E8F5E25-C90A-435F-A4E1-2E650A6D1227}" dt="2020-03-04T11:58:34.168" v="12874" actId="1076"/>
          <ac:cxnSpMkLst>
            <pc:docMk/>
            <pc:sldMk cId="3664916204" sldId="687"/>
            <ac:cxnSpMk id="56" creationId="{067803CD-AF74-4EAA-80F0-600DBFD1C077}"/>
          </ac:cxnSpMkLst>
        </pc:cxnChg>
        <pc:cxnChg chg="del mod">
          <ac:chgData name="Ananda Roy" userId="de6238209ec64cf7" providerId="LiveId" clId="{0E8F5E25-C90A-435F-A4E1-2E650A6D1227}" dt="2020-03-04T11:24:02.883" v="11966" actId="478"/>
          <ac:cxnSpMkLst>
            <pc:docMk/>
            <pc:sldMk cId="3664916204" sldId="687"/>
            <ac:cxnSpMk id="77" creationId="{A854E9D9-4E0F-46B1-B4BF-36C857DC097D}"/>
          </ac:cxnSpMkLst>
        </pc:cxnChg>
        <pc:cxnChg chg="del">
          <ac:chgData name="Ananda Roy" userId="de6238209ec64cf7" providerId="LiveId" clId="{0E8F5E25-C90A-435F-A4E1-2E650A6D1227}" dt="2020-03-04T11:24:02.883" v="11966" actId="478"/>
          <ac:cxnSpMkLst>
            <pc:docMk/>
            <pc:sldMk cId="3664916204" sldId="687"/>
            <ac:cxnSpMk id="81" creationId="{E37A4386-8AF6-4AD8-92E8-66F50A47422A}"/>
          </ac:cxnSpMkLst>
        </pc:cxnChg>
        <pc:cxnChg chg="del mod">
          <ac:chgData name="Ananda Roy" userId="de6238209ec64cf7" providerId="LiveId" clId="{0E8F5E25-C90A-435F-A4E1-2E650A6D1227}" dt="2020-03-04T11:24:02.883" v="11966" actId="478"/>
          <ac:cxnSpMkLst>
            <pc:docMk/>
            <pc:sldMk cId="3664916204" sldId="687"/>
            <ac:cxnSpMk id="85" creationId="{E2DAB8BA-16F4-490A-B3BF-ED7511BF5838}"/>
          </ac:cxnSpMkLst>
        </pc:cxnChg>
        <pc:cxnChg chg="del">
          <ac:chgData name="Ananda Roy" userId="de6238209ec64cf7" providerId="LiveId" clId="{0E8F5E25-C90A-435F-A4E1-2E650A6D1227}" dt="2020-03-04T11:24:02.883" v="11966" actId="478"/>
          <ac:cxnSpMkLst>
            <pc:docMk/>
            <pc:sldMk cId="3664916204" sldId="687"/>
            <ac:cxnSpMk id="88" creationId="{6F54FFA2-7DFF-4E47-8810-2AF85B8A8E01}"/>
          </ac:cxnSpMkLst>
        </pc:cxnChg>
      </pc:sldChg>
      <pc:sldChg chg="addSp delSp modSp add del modTransition modAnim">
        <pc:chgData name="Ananda Roy" userId="de6238209ec64cf7" providerId="LiveId" clId="{0E8F5E25-C90A-435F-A4E1-2E650A6D1227}" dt="2020-03-08T09:23:51.182" v="29879" actId="47"/>
        <pc:sldMkLst>
          <pc:docMk/>
          <pc:sldMk cId="1572031382" sldId="688"/>
        </pc:sldMkLst>
        <pc:spChg chg="mod">
          <ac:chgData name="Ananda Roy" userId="de6238209ec64cf7" providerId="LiveId" clId="{0E8F5E25-C90A-435F-A4E1-2E650A6D1227}" dt="2020-03-04T13:10:11.126" v="14935" actId="20577"/>
          <ac:spMkLst>
            <pc:docMk/>
            <pc:sldMk cId="1572031382" sldId="688"/>
            <ac:spMk id="2" creationId="{AD9D7D96-2574-4DEE-A076-32E8CE082F68}"/>
          </ac:spMkLst>
        </pc:spChg>
        <pc:spChg chg="mod">
          <ac:chgData name="Ananda Roy" userId="de6238209ec64cf7" providerId="LiveId" clId="{0E8F5E25-C90A-435F-A4E1-2E650A6D1227}" dt="2020-03-04T11:57:19.952" v="12867" actId="1076"/>
          <ac:spMkLst>
            <pc:docMk/>
            <pc:sldMk cId="1572031382" sldId="688"/>
            <ac:spMk id="4" creationId="{D4571EDF-5016-4665-AA7C-7D9A92AC647B}"/>
          </ac:spMkLst>
        </pc:spChg>
        <pc:spChg chg="mod">
          <ac:chgData name="Ananda Roy" userId="de6238209ec64cf7" providerId="LiveId" clId="{0E8F5E25-C90A-435F-A4E1-2E650A6D1227}" dt="2020-03-04T11:59:53.002" v="12883" actId="20577"/>
          <ac:spMkLst>
            <pc:docMk/>
            <pc:sldMk cId="1572031382" sldId="688"/>
            <ac:spMk id="12" creationId="{535AA177-B599-4AFA-9391-FED9FF65BC0A}"/>
          </ac:spMkLst>
        </pc:spChg>
        <pc:spChg chg="mod">
          <ac:chgData name="Ananda Roy" userId="de6238209ec64cf7" providerId="LiveId" clId="{0E8F5E25-C90A-435F-A4E1-2E650A6D1227}" dt="2020-03-04T11:59:39.235" v="12881" actId="1076"/>
          <ac:spMkLst>
            <pc:docMk/>
            <pc:sldMk cId="1572031382" sldId="688"/>
            <ac:spMk id="17" creationId="{8DE3CDA5-B677-4DCE-8704-5B6689F7C4DB}"/>
          </ac:spMkLst>
        </pc:spChg>
        <pc:spChg chg="add">
          <ac:chgData name="Ananda Roy" userId="de6238209ec64cf7" providerId="LiveId" clId="{0E8F5E25-C90A-435F-A4E1-2E650A6D1227}" dt="2020-03-04T12:00:04.881" v="12884"/>
          <ac:spMkLst>
            <pc:docMk/>
            <pc:sldMk cId="1572031382" sldId="688"/>
            <ac:spMk id="18" creationId="{DC5177EC-4A40-4CFA-BC81-B062CBACFAAA}"/>
          </ac:spMkLst>
        </pc:spChg>
        <pc:spChg chg="add">
          <ac:chgData name="Ananda Roy" userId="de6238209ec64cf7" providerId="LiveId" clId="{0E8F5E25-C90A-435F-A4E1-2E650A6D1227}" dt="2020-03-04T12:00:04.881" v="12884"/>
          <ac:spMkLst>
            <pc:docMk/>
            <pc:sldMk cId="1572031382" sldId="688"/>
            <ac:spMk id="20" creationId="{1D9D3079-C129-4A2A-90C2-118B209A10B2}"/>
          </ac:spMkLst>
        </pc:spChg>
        <pc:spChg chg="mod">
          <ac:chgData name="Ananda Roy" userId="de6238209ec64cf7" providerId="LiveId" clId="{0E8F5E25-C90A-435F-A4E1-2E650A6D1227}" dt="2020-03-04T16:02:49.299" v="16975" actId="20577"/>
          <ac:spMkLst>
            <pc:docMk/>
            <pc:sldMk cId="1572031382" sldId="688"/>
            <ac:spMk id="45" creationId="{FE5D5FC7-A4A8-40FE-A67F-7C4D22ABD114}"/>
          </ac:spMkLst>
        </pc:spChg>
        <pc:spChg chg="del">
          <ac:chgData name="Ananda Roy" userId="de6238209ec64cf7" providerId="LiveId" clId="{0E8F5E25-C90A-435F-A4E1-2E650A6D1227}" dt="2020-03-04T11:52:28.477" v="12683" actId="478"/>
          <ac:spMkLst>
            <pc:docMk/>
            <pc:sldMk cId="1572031382" sldId="688"/>
            <ac:spMk id="52" creationId="{14B5A999-645F-48C1-B26C-DF8B99A7BCED}"/>
          </ac:spMkLst>
        </pc:spChg>
        <pc:spChg chg="del">
          <ac:chgData name="Ananda Roy" userId="de6238209ec64cf7" providerId="LiveId" clId="{0E8F5E25-C90A-435F-A4E1-2E650A6D1227}" dt="2020-03-04T11:52:28.477" v="12683" actId="478"/>
          <ac:spMkLst>
            <pc:docMk/>
            <pc:sldMk cId="1572031382" sldId="688"/>
            <ac:spMk id="55" creationId="{1543DF16-9297-4468-A335-82D576574B29}"/>
          </ac:spMkLst>
        </pc:spChg>
        <pc:grpChg chg="mod">
          <ac:chgData name="Ananda Roy" userId="de6238209ec64cf7" providerId="LiveId" clId="{0E8F5E25-C90A-435F-A4E1-2E650A6D1227}" dt="2020-03-04T11:59:26.374" v="12879" actId="1076"/>
          <ac:grpSpMkLst>
            <pc:docMk/>
            <pc:sldMk cId="1572031382" sldId="688"/>
            <ac:grpSpMk id="11" creationId="{7733E402-5D2B-42F6-A49D-5BA8B0C96DAA}"/>
          </ac:grpSpMkLst>
        </pc:grpChg>
        <pc:grpChg chg="mod">
          <ac:chgData name="Ananda Roy" userId="de6238209ec64cf7" providerId="LiveId" clId="{0E8F5E25-C90A-435F-A4E1-2E650A6D1227}" dt="2020-03-04T11:59:32.797" v="12880" actId="1076"/>
          <ac:grpSpMkLst>
            <pc:docMk/>
            <pc:sldMk cId="1572031382" sldId="688"/>
            <ac:grpSpMk id="16" creationId="{7CE97E2D-6E45-4944-8F73-3F2825325052}"/>
          </ac:grpSpMkLst>
        </pc:grpChg>
        <pc:picChg chg="mod">
          <ac:chgData name="Ananda Roy" userId="de6238209ec64cf7" providerId="LiveId" clId="{0E8F5E25-C90A-435F-A4E1-2E650A6D1227}" dt="2020-03-04T11:59:26.374" v="12879" actId="1076"/>
          <ac:picMkLst>
            <pc:docMk/>
            <pc:sldMk cId="1572031382" sldId="688"/>
            <ac:picMk id="37" creationId="{87AE11EB-6FAE-4F24-8DEA-6E33F5FF87DA}"/>
          </ac:picMkLst>
        </pc:picChg>
        <pc:cxnChg chg="add">
          <ac:chgData name="Ananda Roy" userId="de6238209ec64cf7" providerId="LiveId" clId="{0E8F5E25-C90A-435F-A4E1-2E650A6D1227}" dt="2020-03-04T12:00:04.881" v="12884"/>
          <ac:cxnSpMkLst>
            <pc:docMk/>
            <pc:sldMk cId="1572031382" sldId="688"/>
            <ac:cxnSpMk id="19" creationId="{4F4CCD1E-A9E1-44FD-8607-4B728C96369D}"/>
          </ac:cxnSpMkLst>
        </pc:cxnChg>
        <pc:cxnChg chg="add">
          <ac:chgData name="Ananda Roy" userId="de6238209ec64cf7" providerId="LiveId" clId="{0E8F5E25-C90A-435F-A4E1-2E650A6D1227}" dt="2020-03-04T12:00:04.881" v="12884"/>
          <ac:cxnSpMkLst>
            <pc:docMk/>
            <pc:sldMk cId="1572031382" sldId="688"/>
            <ac:cxnSpMk id="21" creationId="{C37F279D-6EDD-4E20-AFDD-F4C9C2283D6B}"/>
          </ac:cxnSpMkLst>
        </pc:cxnChg>
        <pc:cxnChg chg="del mod">
          <ac:chgData name="Ananda Roy" userId="de6238209ec64cf7" providerId="LiveId" clId="{0E8F5E25-C90A-435F-A4E1-2E650A6D1227}" dt="2020-03-04T11:52:30.195" v="12684" actId="478"/>
          <ac:cxnSpMkLst>
            <pc:docMk/>
            <pc:sldMk cId="1572031382" sldId="688"/>
            <ac:cxnSpMk id="53" creationId="{C6589F2B-261C-4CA9-BEBE-04B91C3AA0E4}"/>
          </ac:cxnSpMkLst>
        </pc:cxnChg>
        <pc:cxnChg chg="del">
          <ac:chgData name="Ananda Roy" userId="de6238209ec64cf7" providerId="LiveId" clId="{0E8F5E25-C90A-435F-A4E1-2E650A6D1227}" dt="2020-03-04T11:52:28.477" v="12683" actId="478"/>
          <ac:cxnSpMkLst>
            <pc:docMk/>
            <pc:sldMk cId="1572031382" sldId="688"/>
            <ac:cxnSpMk id="56" creationId="{067803CD-AF74-4EAA-80F0-600DBFD1C077}"/>
          </ac:cxnSpMkLst>
        </pc:cxnChg>
      </pc:sldChg>
      <pc:sldChg chg="addSp delSp modSp add del modTransition delAnim modAnim">
        <pc:chgData name="Ananda Roy" userId="de6238209ec64cf7" providerId="LiveId" clId="{0E8F5E25-C90A-435F-A4E1-2E650A6D1227}" dt="2020-03-09T21:07:57.052" v="34982" actId="47"/>
        <pc:sldMkLst>
          <pc:docMk/>
          <pc:sldMk cId="1915057365" sldId="689"/>
        </pc:sldMkLst>
        <pc:spChg chg="mod">
          <ac:chgData name="Ananda Roy" userId="de6238209ec64cf7" providerId="LiveId" clId="{0E8F5E25-C90A-435F-A4E1-2E650A6D1227}" dt="2020-03-09T20:58:42.199" v="34923" actId="20577"/>
          <ac:spMkLst>
            <pc:docMk/>
            <pc:sldMk cId="1915057365" sldId="689"/>
            <ac:spMk id="2" creationId="{AD9D7D96-2574-4DEE-A076-32E8CE082F68}"/>
          </ac:spMkLst>
        </pc:spChg>
        <pc:spChg chg="add del mod">
          <ac:chgData name="Ananda Roy" userId="de6238209ec64cf7" providerId="LiveId" clId="{0E8F5E25-C90A-435F-A4E1-2E650A6D1227}" dt="2020-03-08T09:01:30.924" v="29558" actId="478"/>
          <ac:spMkLst>
            <pc:docMk/>
            <pc:sldMk cId="1915057365" sldId="689"/>
            <ac:spMk id="5" creationId="{0C8B1901-0E37-465D-B259-CC65699FDB45}"/>
          </ac:spMkLst>
        </pc:spChg>
        <pc:spChg chg="add del mod">
          <ac:chgData name="Ananda Roy" userId="de6238209ec64cf7" providerId="LiveId" clId="{0E8F5E25-C90A-435F-A4E1-2E650A6D1227}" dt="2020-03-04T12:08:16.180" v="12956"/>
          <ac:spMkLst>
            <pc:docMk/>
            <pc:sldMk cId="1915057365" sldId="689"/>
            <ac:spMk id="5" creationId="{9312D027-B7B4-4CA7-B739-34CB7BCD0F49}"/>
          </ac:spMkLst>
        </pc:spChg>
        <pc:spChg chg="del mod">
          <ac:chgData name="Ananda Roy" userId="de6238209ec64cf7" providerId="LiveId" clId="{0E8F5E25-C90A-435F-A4E1-2E650A6D1227}" dt="2020-03-08T08:49:14.436" v="29348" actId="478"/>
          <ac:spMkLst>
            <pc:docMk/>
            <pc:sldMk cId="1915057365" sldId="689"/>
            <ac:spMk id="12" creationId="{535AA177-B599-4AFA-9391-FED9FF65BC0A}"/>
          </ac:spMkLst>
        </pc:spChg>
        <pc:spChg chg="mod">
          <ac:chgData name="Ananda Roy" userId="de6238209ec64cf7" providerId="LiveId" clId="{0E8F5E25-C90A-435F-A4E1-2E650A6D1227}" dt="2020-03-08T09:00:28.322" v="29556" actId="1076"/>
          <ac:spMkLst>
            <pc:docMk/>
            <pc:sldMk cId="1915057365" sldId="689"/>
            <ac:spMk id="15" creationId="{437573E7-984D-448C-BB5B-F2F7F88BE0F8}"/>
          </ac:spMkLst>
        </pc:spChg>
        <pc:spChg chg="del mod">
          <ac:chgData name="Ananda Roy" userId="de6238209ec64cf7" providerId="LiveId" clId="{0E8F5E25-C90A-435F-A4E1-2E650A6D1227}" dt="2020-03-04T16:00:55.432" v="16955" actId="478"/>
          <ac:spMkLst>
            <pc:docMk/>
            <pc:sldMk cId="1915057365" sldId="689"/>
            <ac:spMk id="17" creationId="{8DE3CDA5-B677-4DCE-8704-5B6689F7C4DB}"/>
          </ac:spMkLst>
        </pc:spChg>
        <pc:spChg chg="add del mod">
          <ac:chgData name="Ananda Roy" userId="de6238209ec64cf7" providerId="LiveId" clId="{0E8F5E25-C90A-435F-A4E1-2E650A6D1227}" dt="2020-03-09T20:56:24.385" v="34875" actId="478"/>
          <ac:spMkLst>
            <pc:docMk/>
            <pc:sldMk cId="1915057365" sldId="689"/>
            <ac:spMk id="17" creationId="{AEF9B733-E007-4148-A085-4AFE1F135856}"/>
          </ac:spMkLst>
        </pc:spChg>
        <pc:spChg chg="add mod">
          <ac:chgData name="Ananda Roy" userId="de6238209ec64cf7" providerId="LiveId" clId="{0E8F5E25-C90A-435F-A4E1-2E650A6D1227}" dt="2020-03-08T08:48:58.693" v="29339" actId="1076"/>
          <ac:spMkLst>
            <pc:docMk/>
            <pc:sldMk cId="1915057365" sldId="689"/>
            <ac:spMk id="18" creationId="{1F6C8031-CA02-46C6-AA98-B4A59D665C63}"/>
          </ac:spMkLst>
        </pc:spChg>
        <pc:spChg chg="add del mod">
          <ac:chgData name="Ananda Roy" userId="de6238209ec64cf7" providerId="LiveId" clId="{0E8F5E25-C90A-435F-A4E1-2E650A6D1227}" dt="2020-03-08T09:25:43.815" v="29900" actId="478"/>
          <ac:spMkLst>
            <pc:docMk/>
            <pc:sldMk cId="1915057365" sldId="689"/>
            <ac:spMk id="21" creationId="{37A25DDF-4FE5-446D-97DE-32C1E91D9D11}"/>
          </ac:spMkLst>
        </pc:spChg>
        <pc:spChg chg="add del mod">
          <ac:chgData name="Ananda Roy" userId="de6238209ec64cf7" providerId="LiveId" clId="{0E8F5E25-C90A-435F-A4E1-2E650A6D1227}" dt="2020-03-08T09:01:33.822" v="29559" actId="478"/>
          <ac:spMkLst>
            <pc:docMk/>
            <pc:sldMk cId="1915057365" sldId="689"/>
            <ac:spMk id="25" creationId="{BFF6BFE9-E353-4F9A-940B-7C9E05FF5AD5}"/>
          </ac:spMkLst>
        </pc:spChg>
        <pc:spChg chg="add del mod">
          <ac:chgData name="Ananda Roy" userId="de6238209ec64cf7" providerId="LiveId" clId="{0E8F5E25-C90A-435F-A4E1-2E650A6D1227}" dt="2020-03-08T09:25:55.383" v="29903" actId="478"/>
          <ac:spMkLst>
            <pc:docMk/>
            <pc:sldMk cId="1915057365" sldId="689"/>
            <ac:spMk id="27" creationId="{F68A29B2-87E5-4796-94B3-1312C1493C2B}"/>
          </ac:spMkLst>
        </pc:spChg>
        <pc:spChg chg="add del mod">
          <ac:chgData name="Ananda Roy" userId="de6238209ec64cf7" providerId="LiveId" clId="{0E8F5E25-C90A-435F-A4E1-2E650A6D1227}" dt="2020-03-08T09:27:55.154" v="29933" actId="478"/>
          <ac:spMkLst>
            <pc:docMk/>
            <pc:sldMk cId="1915057365" sldId="689"/>
            <ac:spMk id="30" creationId="{2FEB2EAE-DBC9-45D2-BB96-398A1CA6429D}"/>
          </ac:spMkLst>
        </pc:spChg>
        <pc:spChg chg="add mod">
          <ac:chgData name="Ananda Roy" userId="de6238209ec64cf7" providerId="LiveId" clId="{0E8F5E25-C90A-435F-A4E1-2E650A6D1227}" dt="2020-03-08T09:25:38.368" v="29899" actId="164"/>
          <ac:spMkLst>
            <pc:docMk/>
            <pc:sldMk cId="1915057365" sldId="689"/>
            <ac:spMk id="31" creationId="{48F9C498-B080-40F6-AEC7-A2E5333D95BE}"/>
          </ac:spMkLst>
        </pc:spChg>
        <pc:spChg chg="add del mod">
          <ac:chgData name="Ananda Roy" userId="de6238209ec64cf7" providerId="LiveId" clId="{0E8F5E25-C90A-435F-A4E1-2E650A6D1227}" dt="2020-03-09T20:42:18.439" v="34618" actId="478"/>
          <ac:spMkLst>
            <pc:docMk/>
            <pc:sldMk cId="1915057365" sldId="689"/>
            <ac:spMk id="33" creationId="{7049CA8F-F89D-4842-88C3-DE11769F77DD}"/>
          </ac:spMkLst>
        </pc:spChg>
        <pc:spChg chg="mod">
          <ac:chgData name="Ananda Roy" userId="de6238209ec64cf7" providerId="LiveId" clId="{0E8F5E25-C90A-435F-A4E1-2E650A6D1227}" dt="2020-03-09T20:59:55.497" v="34955" actId="20577"/>
          <ac:spMkLst>
            <pc:docMk/>
            <pc:sldMk cId="1915057365" sldId="689"/>
            <ac:spMk id="45" creationId="{FE5D5FC7-A4A8-40FE-A67F-7C4D22ABD114}"/>
          </ac:spMkLst>
        </pc:spChg>
        <pc:grpChg chg="add mod">
          <ac:chgData name="Ananda Roy" userId="de6238209ec64cf7" providerId="LiveId" clId="{0E8F5E25-C90A-435F-A4E1-2E650A6D1227}" dt="2020-03-08T09:25:38.368" v="29899" actId="164"/>
          <ac:grpSpMkLst>
            <pc:docMk/>
            <pc:sldMk cId="1915057365" sldId="689"/>
            <ac:grpSpMk id="6" creationId="{B02F6FF7-657F-46DD-A0D6-767D2608F159}"/>
          </ac:grpSpMkLst>
        </pc:grpChg>
        <pc:grpChg chg="del mod">
          <ac:chgData name="Ananda Roy" userId="de6238209ec64cf7" providerId="LiveId" clId="{0E8F5E25-C90A-435F-A4E1-2E650A6D1227}" dt="2020-03-08T08:45:54.953" v="29285" actId="478"/>
          <ac:grpSpMkLst>
            <pc:docMk/>
            <pc:sldMk cId="1915057365" sldId="689"/>
            <ac:grpSpMk id="11" creationId="{7733E402-5D2B-42F6-A49D-5BA8B0C96DAA}"/>
          </ac:grpSpMkLst>
        </pc:grpChg>
        <pc:grpChg chg="mod">
          <ac:chgData name="Ananda Roy" userId="de6238209ec64cf7" providerId="LiveId" clId="{0E8F5E25-C90A-435F-A4E1-2E650A6D1227}" dt="2020-03-04T13:16:48.694" v="14990" actId="164"/>
          <ac:grpSpMkLst>
            <pc:docMk/>
            <pc:sldMk cId="1915057365" sldId="689"/>
            <ac:grpSpMk id="16" creationId="{7CE97E2D-6E45-4944-8F73-3F2825325052}"/>
          </ac:grpSpMkLst>
        </pc:grpChg>
        <pc:grpChg chg="add del mod">
          <ac:chgData name="Ananda Roy" userId="de6238209ec64cf7" providerId="LiveId" clId="{0E8F5E25-C90A-435F-A4E1-2E650A6D1227}" dt="2020-03-08T09:25:23.454" v="29897" actId="478"/>
          <ac:grpSpMkLst>
            <pc:docMk/>
            <pc:sldMk cId="1915057365" sldId="689"/>
            <ac:grpSpMk id="17" creationId="{8CB9A5CB-8F36-4766-B25D-295021EC4ABF}"/>
          </ac:grpSpMkLst>
        </pc:grpChg>
        <pc:grpChg chg="add mod">
          <ac:chgData name="Ananda Roy" userId="de6238209ec64cf7" providerId="LiveId" clId="{0E8F5E25-C90A-435F-A4E1-2E650A6D1227}" dt="2020-03-09T20:58:31.488" v="34920" actId="1076"/>
          <ac:grpSpMkLst>
            <pc:docMk/>
            <pc:sldMk cId="1915057365" sldId="689"/>
            <ac:grpSpMk id="26" creationId="{3B28BC44-65F8-478C-A1F7-3C93E148038F}"/>
          </ac:grpSpMkLst>
        </pc:grpChg>
        <pc:picChg chg="mod">
          <ac:chgData name="Ananda Roy" userId="de6238209ec64cf7" providerId="LiveId" clId="{0E8F5E25-C90A-435F-A4E1-2E650A6D1227}" dt="2020-03-08T08:44:35.276" v="29270" actId="1076"/>
          <ac:picMkLst>
            <pc:docMk/>
            <pc:sldMk cId="1915057365" sldId="689"/>
            <ac:picMk id="37" creationId="{87AE11EB-6FAE-4F24-8DEA-6E33F5FF87DA}"/>
          </ac:picMkLst>
        </pc:picChg>
        <pc:cxnChg chg="mod">
          <ac:chgData name="Ananda Roy" userId="de6238209ec64cf7" providerId="LiveId" clId="{0E8F5E25-C90A-435F-A4E1-2E650A6D1227}" dt="2020-03-08T08:44:28.965" v="29268" actId="14100"/>
          <ac:cxnSpMkLst>
            <pc:docMk/>
            <pc:sldMk cId="1915057365" sldId="689"/>
            <ac:cxnSpMk id="14" creationId="{345623FB-F3E2-42B1-87C3-A1797212DC4D}"/>
          </ac:cxnSpMkLst>
        </pc:cxnChg>
        <pc:cxnChg chg="add del mod">
          <ac:chgData name="Ananda Roy" userId="de6238209ec64cf7" providerId="LiveId" clId="{0E8F5E25-C90A-435F-A4E1-2E650A6D1227}" dt="2020-03-08T09:05:59.454" v="29686" actId="478"/>
          <ac:cxnSpMkLst>
            <pc:docMk/>
            <pc:sldMk cId="1915057365" sldId="689"/>
            <ac:cxnSpMk id="22" creationId="{4B778286-3949-4EEE-825B-6FFBC81E90A2}"/>
          </ac:cxnSpMkLst>
        </pc:cxnChg>
        <pc:cxnChg chg="add del mod">
          <ac:chgData name="Ananda Roy" userId="de6238209ec64cf7" providerId="LiveId" clId="{0E8F5E25-C90A-435F-A4E1-2E650A6D1227}" dt="2020-03-08T09:25:51.908" v="29902" actId="478"/>
          <ac:cxnSpMkLst>
            <pc:docMk/>
            <pc:sldMk cId="1915057365" sldId="689"/>
            <ac:cxnSpMk id="23" creationId="{CEDEFFD7-456D-4206-A067-6FF5BF4C1A84}"/>
          </ac:cxnSpMkLst>
        </pc:cxnChg>
        <pc:cxnChg chg="add del mod">
          <ac:chgData name="Ananda Roy" userId="de6238209ec64cf7" providerId="LiveId" clId="{0E8F5E25-C90A-435F-A4E1-2E650A6D1227}" dt="2020-03-08T09:25:46.704" v="29901" actId="478"/>
          <ac:cxnSpMkLst>
            <pc:docMk/>
            <pc:sldMk cId="1915057365" sldId="689"/>
            <ac:cxnSpMk id="29" creationId="{2F3C76E2-877D-4BC5-99C4-E68DB607EFA2}"/>
          </ac:cxnSpMkLst>
        </pc:cxnChg>
      </pc:sldChg>
      <pc:sldChg chg="add ord">
        <pc:chgData name="Ananda Roy" userId="de6238209ec64cf7" providerId="LiveId" clId="{0E8F5E25-C90A-435F-A4E1-2E650A6D1227}" dt="2020-03-06T09:53:47.783" v="28023"/>
        <pc:sldMkLst>
          <pc:docMk/>
          <pc:sldMk cId="200343363" sldId="690"/>
        </pc:sldMkLst>
      </pc:sldChg>
      <pc:sldChg chg="modSp add del">
        <pc:chgData name="Ananda Roy" userId="de6238209ec64cf7" providerId="LiveId" clId="{0E8F5E25-C90A-435F-A4E1-2E650A6D1227}" dt="2020-03-04T12:40:57.446" v="13937" actId="47"/>
        <pc:sldMkLst>
          <pc:docMk/>
          <pc:sldMk cId="1470628543" sldId="690"/>
        </pc:sldMkLst>
        <pc:spChg chg="mod">
          <ac:chgData name="Ananda Roy" userId="de6238209ec64cf7" providerId="LiveId" clId="{0E8F5E25-C90A-435F-A4E1-2E650A6D1227}" dt="2020-03-04T12:31:38.390" v="13547" actId="207"/>
          <ac:spMkLst>
            <pc:docMk/>
            <pc:sldMk cId="1470628543" sldId="690"/>
            <ac:spMk id="12" creationId="{535AA177-B599-4AFA-9391-FED9FF65BC0A}"/>
          </ac:spMkLst>
        </pc:spChg>
        <pc:spChg chg="mod">
          <ac:chgData name="Ananda Roy" userId="de6238209ec64cf7" providerId="LiveId" clId="{0E8F5E25-C90A-435F-A4E1-2E650A6D1227}" dt="2020-03-04T12:09:00.380" v="12968" actId="20577"/>
          <ac:spMkLst>
            <pc:docMk/>
            <pc:sldMk cId="1470628543" sldId="690"/>
            <ac:spMk id="17" creationId="{8DE3CDA5-B677-4DCE-8704-5B6689F7C4DB}"/>
          </ac:spMkLst>
        </pc:spChg>
      </pc:sldChg>
      <pc:sldChg chg="delSp modSp add del">
        <pc:chgData name="Ananda Roy" userId="de6238209ec64cf7" providerId="LiveId" clId="{0E8F5E25-C90A-435F-A4E1-2E650A6D1227}" dt="2020-03-04T12:30:18.251" v="13479" actId="47"/>
        <pc:sldMkLst>
          <pc:docMk/>
          <pc:sldMk cId="42610325" sldId="691"/>
        </pc:sldMkLst>
        <pc:spChg chg="mod">
          <ac:chgData name="Ananda Roy" userId="de6238209ec64cf7" providerId="LiveId" clId="{0E8F5E25-C90A-435F-A4E1-2E650A6D1227}" dt="2020-03-04T12:29:31.670" v="13472" actId="14100"/>
          <ac:spMkLst>
            <pc:docMk/>
            <pc:sldMk cId="42610325" sldId="691"/>
            <ac:spMk id="4" creationId="{D4571EDF-5016-4665-AA7C-7D9A92AC647B}"/>
          </ac:spMkLst>
        </pc:spChg>
        <pc:spChg chg="mod">
          <ac:chgData name="Ananda Roy" userId="de6238209ec64cf7" providerId="LiveId" clId="{0E8F5E25-C90A-435F-A4E1-2E650A6D1227}" dt="2020-03-04T12:29:52.527" v="13477" actId="20577"/>
          <ac:spMkLst>
            <pc:docMk/>
            <pc:sldMk cId="42610325" sldId="691"/>
            <ac:spMk id="12" creationId="{535AA177-B599-4AFA-9391-FED9FF65BC0A}"/>
          </ac:spMkLst>
        </pc:spChg>
        <pc:spChg chg="mod">
          <ac:chgData name="Ananda Roy" userId="de6238209ec64cf7" providerId="LiveId" clId="{0E8F5E25-C90A-435F-A4E1-2E650A6D1227}" dt="2020-03-04T12:28:51.684" v="13403" actId="1076"/>
          <ac:spMkLst>
            <pc:docMk/>
            <pc:sldMk cId="42610325" sldId="691"/>
            <ac:spMk id="17" creationId="{8DE3CDA5-B677-4DCE-8704-5B6689F7C4DB}"/>
          </ac:spMkLst>
        </pc:spChg>
        <pc:spChg chg="mod">
          <ac:chgData name="Ananda Roy" userId="de6238209ec64cf7" providerId="LiveId" clId="{0E8F5E25-C90A-435F-A4E1-2E650A6D1227}" dt="2020-03-04T12:27:46.883" v="13396" actId="6549"/>
          <ac:spMkLst>
            <pc:docMk/>
            <pc:sldMk cId="42610325" sldId="691"/>
            <ac:spMk id="45" creationId="{FE5D5FC7-A4A8-40FE-A67F-7C4D22ABD114}"/>
          </ac:spMkLst>
        </pc:spChg>
        <pc:grpChg chg="del">
          <ac:chgData name="Ananda Roy" userId="de6238209ec64cf7" providerId="LiveId" clId="{0E8F5E25-C90A-435F-A4E1-2E650A6D1227}" dt="2020-03-04T12:27:36.943" v="13391" actId="478"/>
          <ac:grpSpMkLst>
            <pc:docMk/>
            <pc:sldMk cId="42610325" sldId="691"/>
            <ac:grpSpMk id="11" creationId="{7733E402-5D2B-42F6-A49D-5BA8B0C96DAA}"/>
          </ac:grpSpMkLst>
        </pc:grpChg>
        <pc:grpChg chg="mod">
          <ac:chgData name="Ananda Roy" userId="de6238209ec64cf7" providerId="LiveId" clId="{0E8F5E25-C90A-435F-A4E1-2E650A6D1227}" dt="2020-03-04T12:28:06.186" v="13398" actId="1076"/>
          <ac:grpSpMkLst>
            <pc:docMk/>
            <pc:sldMk cId="42610325" sldId="691"/>
            <ac:grpSpMk id="16" creationId="{7CE97E2D-6E45-4944-8F73-3F2825325052}"/>
          </ac:grpSpMkLst>
        </pc:grpChg>
        <pc:picChg chg="mod">
          <ac:chgData name="Ananda Roy" userId="de6238209ec64cf7" providerId="LiveId" clId="{0E8F5E25-C90A-435F-A4E1-2E650A6D1227}" dt="2020-03-04T12:27:54.648" v="13397" actId="1076"/>
          <ac:picMkLst>
            <pc:docMk/>
            <pc:sldMk cId="42610325" sldId="691"/>
            <ac:picMk id="37" creationId="{87AE11EB-6FAE-4F24-8DEA-6E33F5FF87DA}"/>
          </ac:picMkLst>
        </pc:picChg>
      </pc:sldChg>
      <pc:sldChg chg="add del">
        <pc:chgData name="Ananda Roy" userId="de6238209ec64cf7" providerId="LiveId" clId="{0E8F5E25-C90A-435F-A4E1-2E650A6D1227}" dt="2020-03-04T12:24:05.593" v="13265" actId="47"/>
        <pc:sldMkLst>
          <pc:docMk/>
          <pc:sldMk cId="496209695" sldId="691"/>
        </pc:sldMkLst>
      </pc:sldChg>
      <pc:sldChg chg="addSp delSp modSp add del">
        <pc:chgData name="Ananda Roy" userId="de6238209ec64cf7" providerId="LiveId" clId="{0E8F5E25-C90A-435F-A4E1-2E650A6D1227}" dt="2020-03-04T12:48:13.612" v="14201" actId="47"/>
        <pc:sldMkLst>
          <pc:docMk/>
          <pc:sldMk cId="817121643" sldId="692"/>
        </pc:sldMkLst>
        <pc:spChg chg="mod">
          <ac:chgData name="Ananda Roy" userId="de6238209ec64cf7" providerId="LiveId" clId="{0E8F5E25-C90A-435F-A4E1-2E650A6D1227}" dt="2020-03-04T12:31:06.713" v="13546" actId="14100"/>
          <ac:spMkLst>
            <pc:docMk/>
            <pc:sldMk cId="817121643" sldId="692"/>
            <ac:spMk id="4" creationId="{D4571EDF-5016-4665-AA7C-7D9A92AC647B}"/>
          </ac:spMkLst>
        </pc:spChg>
        <pc:spChg chg="add del mod">
          <ac:chgData name="Ananda Roy" userId="de6238209ec64cf7" providerId="LiveId" clId="{0E8F5E25-C90A-435F-A4E1-2E650A6D1227}" dt="2020-03-04T12:46:43.700" v="14122"/>
          <ac:spMkLst>
            <pc:docMk/>
            <pc:sldMk cId="817121643" sldId="692"/>
            <ac:spMk id="5" creationId="{B98F6618-4292-401C-8604-F09D32B9749E}"/>
          </ac:spMkLst>
        </pc:spChg>
        <pc:spChg chg="mod">
          <ac:chgData name="Ananda Roy" userId="de6238209ec64cf7" providerId="LiveId" clId="{0E8F5E25-C90A-435F-A4E1-2E650A6D1227}" dt="2020-03-04T12:34:48.178" v="13740" actId="20577"/>
          <ac:spMkLst>
            <pc:docMk/>
            <pc:sldMk cId="817121643" sldId="692"/>
            <ac:spMk id="12" creationId="{535AA177-B599-4AFA-9391-FED9FF65BC0A}"/>
          </ac:spMkLst>
        </pc:spChg>
        <pc:spChg chg="del">
          <ac:chgData name="Ananda Roy" userId="de6238209ec64cf7" providerId="LiveId" clId="{0E8F5E25-C90A-435F-A4E1-2E650A6D1227}" dt="2020-03-04T12:34:00.046" v="13695" actId="478"/>
          <ac:spMkLst>
            <pc:docMk/>
            <pc:sldMk cId="817121643" sldId="692"/>
            <ac:spMk id="17" creationId="{8DE3CDA5-B677-4DCE-8704-5B6689F7C4DB}"/>
          </ac:spMkLst>
        </pc:spChg>
        <pc:spChg chg="mod">
          <ac:chgData name="Ananda Roy" userId="de6238209ec64cf7" providerId="LiveId" clId="{0E8F5E25-C90A-435F-A4E1-2E650A6D1227}" dt="2020-03-04T12:30:31.927" v="13485" actId="6549"/>
          <ac:spMkLst>
            <pc:docMk/>
            <pc:sldMk cId="817121643" sldId="692"/>
            <ac:spMk id="45" creationId="{FE5D5FC7-A4A8-40FE-A67F-7C4D22ABD114}"/>
          </ac:spMkLst>
        </pc:spChg>
        <pc:grpChg chg="add mod">
          <ac:chgData name="Ananda Roy" userId="de6238209ec64cf7" providerId="LiveId" clId="{0E8F5E25-C90A-435F-A4E1-2E650A6D1227}" dt="2020-03-04T12:30:41.823" v="13488" actId="1076"/>
          <ac:grpSpMkLst>
            <pc:docMk/>
            <pc:sldMk cId="817121643" sldId="692"/>
            <ac:grpSpMk id="3" creationId="{E01030E0-2D29-4A41-9E87-6A3AD0E53AD9}"/>
          </ac:grpSpMkLst>
        </pc:grpChg>
        <pc:grpChg chg="del">
          <ac:chgData name="Ananda Roy" userId="de6238209ec64cf7" providerId="LiveId" clId="{0E8F5E25-C90A-435F-A4E1-2E650A6D1227}" dt="2020-03-04T12:30:34.281" v="13486" actId="478"/>
          <ac:grpSpMkLst>
            <pc:docMk/>
            <pc:sldMk cId="817121643" sldId="692"/>
            <ac:grpSpMk id="11" creationId="{7733E402-5D2B-42F6-A49D-5BA8B0C96DAA}"/>
          </ac:grpSpMkLst>
        </pc:grpChg>
        <pc:grpChg chg="mod">
          <ac:chgData name="Ananda Roy" userId="de6238209ec64cf7" providerId="LiveId" clId="{0E8F5E25-C90A-435F-A4E1-2E650A6D1227}" dt="2020-03-04T12:30:37.961" v="13487" actId="164"/>
          <ac:grpSpMkLst>
            <pc:docMk/>
            <pc:sldMk cId="817121643" sldId="692"/>
            <ac:grpSpMk id="16" creationId="{7CE97E2D-6E45-4944-8F73-3F2825325052}"/>
          </ac:grpSpMkLst>
        </pc:grpChg>
        <pc:picChg chg="mod">
          <ac:chgData name="Ananda Roy" userId="de6238209ec64cf7" providerId="LiveId" clId="{0E8F5E25-C90A-435F-A4E1-2E650A6D1227}" dt="2020-03-04T12:30:37.961" v="13487" actId="164"/>
          <ac:picMkLst>
            <pc:docMk/>
            <pc:sldMk cId="817121643" sldId="692"/>
            <ac:picMk id="37" creationId="{87AE11EB-6FAE-4F24-8DEA-6E33F5FF87DA}"/>
          </ac:picMkLst>
        </pc:picChg>
      </pc:sldChg>
      <pc:sldChg chg="addSp delSp modSp add del ord delAnim modAnim">
        <pc:chgData name="Ananda Roy" userId="de6238209ec64cf7" providerId="LiveId" clId="{0E8F5E25-C90A-435F-A4E1-2E650A6D1227}" dt="2020-03-04T16:27:26.823" v="17007" actId="47"/>
        <pc:sldMkLst>
          <pc:docMk/>
          <pc:sldMk cId="1466323249" sldId="693"/>
        </pc:sldMkLst>
        <pc:spChg chg="mod">
          <ac:chgData name="Ananda Roy" userId="de6238209ec64cf7" providerId="LiveId" clId="{0E8F5E25-C90A-435F-A4E1-2E650A6D1227}" dt="2020-03-04T16:15:41.885" v="17005" actId="20577"/>
          <ac:spMkLst>
            <pc:docMk/>
            <pc:sldMk cId="1466323249" sldId="693"/>
            <ac:spMk id="2" creationId="{AD9D7D96-2574-4DEE-A076-32E8CE082F68}"/>
          </ac:spMkLst>
        </pc:spChg>
        <pc:spChg chg="mod">
          <ac:chgData name="Ananda Roy" userId="de6238209ec64cf7" providerId="LiveId" clId="{0E8F5E25-C90A-435F-A4E1-2E650A6D1227}" dt="2020-03-04T13:07:54.977" v="14807" actId="1076"/>
          <ac:spMkLst>
            <pc:docMk/>
            <pc:sldMk cId="1466323249" sldId="693"/>
            <ac:spMk id="4" creationId="{D4571EDF-5016-4665-AA7C-7D9A92AC647B}"/>
          </ac:spMkLst>
        </pc:spChg>
        <pc:spChg chg="add mod">
          <ac:chgData name="Ananda Roy" userId="de6238209ec64cf7" providerId="LiveId" clId="{0E8F5E25-C90A-435F-A4E1-2E650A6D1227}" dt="2020-03-04T16:14:20.383" v="17000" actId="20577"/>
          <ac:spMkLst>
            <pc:docMk/>
            <pc:sldMk cId="1466323249" sldId="693"/>
            <ac:spMk id="5" creationId="{FC710A24-6115-401A-8553-1CFFCA300530}"/>
          </ac:spMkLst>
        </pc:spChg>
        <pc:spChg chg="add del mod">
          <ac:chgData name="Ananda Roy" userId="de6238209ec64cf7" providerId="LiveId" clId="{0E8F5E25-C90A-435F-A4E1-2E650A6D1227}" dt="2020-03-04T16:14:27.788" v="17001" actId="478"/>
          <ac:spMkLst>
            <pc:docMk/>
            <pc:sldMk cId="1466323249" sldId="693"/>
            <ac:spMk id="6" creationId="{C564A930-216D-4E11-A869-B3BF9ECBD7E2}"/>
          </ac:spMkLst>
        </pc:spChg>
        <pc:spChg chg="add del mod">
          <ac:chgData name="Ananda Roy" userId="de6238209ec64cf7" providerId="LiveId" clId="{0E8F5E25-C90A-435F-A4E1-2E650A6D1227}" dt="2020-03-04T16:13:36.168" v="16996" actId="478"/>
          <ac:spMkLst>
            <pc:docMk/>
            <pc:sldMk cId="1466323249" sldId="693"/>
            <ac:spMk id="7" creationId="{CA18013F-6DA2-411D-8822-ACE40F85BE76}"/>
          </ac:spMkLst>
        </pc:spChg>
        <pc:spChg chg="del mod">
          <ac:chgData name="Ananda Roy" userId="de6238209ec64cf7" providerId="LiveId" clId="{0E8F5E25-C90A-435F-A4E1-2E650A6D1227}" dt="2020-03-04T16:13:31.401" v="16994" actId="478"/>
          <ac:spMkLst>
            <pc:docMk/>
            <pc:sldMk cId="1466323249" sldId="693"/>
            <ac:spMk id="12" creationId="{535AA177-B599-4AFA-9391-FED9FF65BC0A}"/>
          </ac:spMkLst>
        </pc:spChg>
        <pc:spChg chg="del">
          <ac:chgData name="Ananda Roy" userId="de6238209ec64cf7" providerId="LiveId" clId="{0E8F5E25-C90A-435F-A4E1-2E650A6D1227}" dt="2020-03-04T12:50:23.261" v="14307" actId="478"/>
          <ac:spMkLst>
            <pc:docMk/>
            <pc:sldMk cId="1466323249" sldId="693"/>
            <ac:spMk id="17" creationId="{8DE3CDA5-B677-4DCE-8704-5B6689F7C4DB}"/>
          </ac:spMkLst>
        </pc:spChg>
        <pc:spChg chg="add mod">
          <ac:chgData name="Ananda Roy" userId="de6238209ec64cf7" providerId="LiveId" clId="{0E8F5E25-C90A-435F-A4E1-2E650A6D1227}" dt="2020-03-04T16:13:46.635" v="16998" actId="20577"/>
          <ac:spMkLst>
            <pc:docMk/>
            <pc:sldMk cId="1466323249" sldId="693"/>
            <ac:spMk id="18" creationId="{32974E02-EAB3-4F0D-BFFC-83DA49245BE5}"/>
          </ac:spMkLst>
        </pc:spChg>
        <pc:spChg chg="mod">
          <ac:chgData name="Ananda Roy" userId="de6238209ec64cf7" providerId="LiveId" clId="{0E8F5E25-C90A-435F-A4E1-2E650A6D1227}" dt="2020-03-04T12:51:58.619" v="14385" actId="20577"/>
          <ac:spMkLst>
            <pc:docMk/>
            <pc:sldMk cId="1466323249" sldId="693"/>
            <ac:spMk id="45" creationId="{FE5D5FC7-A4A8-40FE-A67F-7C4D22ABD114}"/>
          </ac:spMkLst>
        </pc:spChg>
        <pc:grpChg chg="add mod">
          <ac:chgData name="Ananda Roy" userId="de6238209ec64cf7" providerId="LiveId" clId="{0E8F5E25-C90A-435F-A4E1-2E650A6D1227}" dt="2020-03-04T12:44:53.362" v="14023" actId="1076"/>
          <ac:grpSpMkLst>
            <pc:docMk/>
            <pc:sldMk cId="1466323249" sldId="693"/>
            <ac:grpSpMk id="3" creationId="{2BF36104-6307-45CF-BA65-B3A5A73C1772}"/>
          </ac:grpSpMkLst>
        </pc:grpChg>
        <pc:grpChg chg="del">
          <ac:chgData name="Ananda Roy" userId="de6238209ec64cf7" providerId="LiveId" clId="{0E8F5E25-C90A-435F-A4E1-2E650A6D1227}" dt="2020-03-04T12:44:31.357" v="14018" actId="478"/>
          <ac:grpSpMkLst>
            <pc:docMk/>
            <pc:sldMk cId="1466323249" sldId="693"/>
            <ac:grpSpMk id="11" creationId="{7733E402-5D2B-42F6-A49D-5BA8B0C96DAA}"/>
          </ac:grpSpMkLst>
        </pc:grpChg>
        <pc:grpChg chg="mod">
          <ac:chgData name="Ananda Roy" userId="de6238209ec64cf7" providerId="LiveId" clId="{0E8F5E25-C90A-435F-A4E1-2E650A6D1227}" dt="2020-03-04T12:44:46.581" v="14022" actId="164"/>
          <ac:grpSpMkLst>
            <pc:docMk/>
            <pc:sldMk cId="1466323249" sldId="693"/>
            <ac:grpSpMk id="16" creationId="{7CE97E2D-6E45-4944-8F73-3F2825325052}"/>
          </ac:grpSpMkLst>
        </pc:grpChg>
        <pc:picChg chg="mod">
          <ac:chgData name="Ananda Roy" userId="de6238209ec64cf7" providerId="LiveId" clId="{0E8F5E25-C90A-435F-A4E1-2E650A6D1227}" dt="2020-03-04T12:44:46.581" v="14022" actId="164"/>
          <ac:picMkLst>
            <pc:docMk/>
            <pc:sldMk cId="1466323249" sldId="693"/>
            <ac:picMk id="37" creationId="{87AE11EB-6FAE-4F24-8DEA-6E33F5FF87DA}"/>
          </ac:picMkLst>
        </pc:picChg>
      </pc:sldChg>
      <pc:sldChg chg="addSp delSp modSp add ord modTransition">
        <pc:chgData name="Ananda Roy" userId="de6238209ec64cf7" providerId="LiveId" clId="{0E8F5E25-C90A-435F-A4E1-2E650A6D1227}" dt="2020-03-06T06:25:48.378" v="25695"/>
        <pc:sldMkLst>
          <pc:docMk/>
          <pc:sldMk cId="1368297571" sldId="694"/>
        </pc:sldMkLst>
        <pc:spChg chg="mod">
          <ac:chgData name="Ananda Roy" userId="de6238209ec64cf7" providerId="LiveId" clId="{0E8F5E25-C90A-435F-A4E1-2E650A6D1227}" dt="2020-03-04T12:49:49.853" v="14306" actId="20577"/>
          <ac:spMkLst>
            <pc:docMk/>
            <pc:sldMk cId="1368297571" sldId="694"/>
            <ac:spMk id="2" creationId="{AD9D7D96-2574-4DEE-A076-32E8CE082F68}"/>
          </ac:spMkLst>
        </pc:spChg>
        <pc:spChg chg="mod">
          <ac:chgData name="Ananda Roy" userId="de6238209ec64cf7" providerId="LiveId" clId="{0E8F5E25-C90A-435F-A4E1-2E650A6D1227}" dt="2020-03-04T12:48:03.951" v="14200" actId="14100"/>
          <ac:spMkLst>
            <pc:docMk/>
            <pc:sldMk cId="1368297571" sldId="694"/>
            <ac:spMk id="4" creationId="{D4571EDF-5016-4665-AA7C-7D9A92AC647B}"/>
          </ac:spMkLst>
        </pc:spChg>
        <pc:spChg chg="add mod">
          <ac:chgData name="Ananda Roy" userId="de6238209ec64cf7" providerId="LiveId" clId="{0E8F5E25-C90A-435F-A4E1-2E650A6D1227}" dt="2020-03-04T12:49:44.117" v="14304" actId="14861"/>
          <ac:spMkLst>
            <pc:docMk/>
            <pc:sldMk cId="1368297571" sldId="694"/>
            <ac:spMk id="6" creationId="{027B98A7-54C9-47BB-BE91-0F94578CA811}"/>
          </ac:spMkLst>
        </pc:spChg>
        <pc:spChg chg="mod">
          <ac:chgData name="Ananda Roy" userId="de6238209ec64cf7" providerId="LiveId" clId="{0E8F5E25-C90A-435F-A4E1-2E650A6D1227}" dt="2020-03-04T12:47:18.063" v="14132" actId="164"/>
          <ac:spMkLst>
            <pc:docMk/>
            <pc:sldMk cId="1368297571" sldId="694"/>
            <ac:spMk id="33" creationId="{0FA10F19-2717-4C84-B1B1-C5D179A5CB58}"/>
          </ac:spMkLst>
        </pc:spChg>
        <pc:spChg chg="add mod">
          <ac:chgData name="Ananda Roy" userId="de6238209ec64cf7" providerId="LiveId" clId="{0E8F5E25-C90A-435F-A4E1-2E650A6D1227}" dt="2020-03-04T12:47:31.715" v="14137" actId="1076"/>
          <ac:spMkLst>
            <pc:docMk/>
            <pc:sldMk cId="1368297571" sldId="694"/>
            <ac:spMk id="37" creationId="{49D34565-3150-454E-B856-FF73B65BA07D}"/>
          </ac:spMkLst>
        </pc:spChg>
        <pc:spChg chg="mod">
          <ac:chgData name="Ananda Roy" userId="de6238209ec64cf7" providerId="LiveId" clId="{0E8F5E25-C90A-435F-A4E1-2E650A6D1227}" dt="2020-03-04T12:47:18.063" v="14132" actId="164"/>
          <ac:spMkLst>
            <pc:docMk/>
            <pc:sldMk cId="1368297571" sldId="694"/>
            <ac:spMk id="50" creationId="{F1CC0346-D701-47C4-9AE2-0C6F81F8CFFE}"/>
          </ac:spMkLst>
        </pc:spChg>
        <pc:spChg chg="mod">
          <ac:chgData name="Ananda Roy" userId="de6238209ec64cf7" providerId="LiveId" clId="{0E8F5E25-C90A-435F-A4E1-2E650A6D1227}" dt="2020-03-04T12:47:18.063" v="14132" actId="164"/>
          <ac:spMkLst>
            <pc:docMk/>
            <pc:sldMk cId="1368297571" sldId="694"/>
            <ac:spMk id="63" creationId="{7DAF8F20-C687-4864-9E3E-ADCDCE363720}"/>
          </ac:spMkLst>
        </pc:spChg>
        <pc:spChg chg="mod">
          <ac:chgData name="Ananda Roy" userId="de6238209ec64cf7" providerId="LiveId" clId="{0E8F5E25-C90A-435F-A4E1-2E650A6D1227}" dt="2020-03-04T12:47:18.063" v="14132" actId="164"/>
          <ac:spMkLst>
            <pc:docMk/>
            <pc:sldMk cId="1368297571" sldId="694"/>
            <ac:spMk id="64" creationId="{8831E4DD-CFA4-46A2-83DC-9D8C17AF4A57}"/>
          </ac:spMkLst>
        </pc:spChg>
        <pc:spChg chg="mod">
          <ac:chgData name="Ananda Roy" userId="de6238209ec64cf7" providerId="LiveId" clId="{0E8F5E25-C90A-435F-A4E1-2E650A6D1227}" dt="2020-03-04T12:47:18.063" v="14132" actId="164"/>
          <ac:spMkLst>
            <pc:docMk/>
            <pc:sldMk cId="1368297571" sldId="694"/>
            <ac:spMk id="70" creationId="{2863D942-8102-47CF-8F38-04D187B37B3E}"/>
          </ac:spMkLst>
        </pc:spChg>
        <pc:spChg chg="mod">
          <ac:chgData name="Ananda Roy" userId="de6238209ec64cf7" providerId="LiveId" clId="{0E8F5E25-C90A-435F-A4E1-2E650A6D1227}" dt="2020-03-04T12:47:18.063" v="14132" actId="164"/>
          <ac:spMkLst>
            <pc:docMk/>
            <pc:sldMk cId="1368297571" sldId="694"/>
            <ac:spMk id="71" creationId="{92A5BE3C-BE1C-4A8E-B2A1-34283FBE7A81}"/>
          </ac:spMkLst>
        </pc:spChg>
        <pc:spChg chg="mod">
          <ac:chgData name="Ananda Roy" userId="de6238209ec64cf7" providerId="LiveId" clId="{0E8F5E25-C90A-435F-A4E1-2E650A6D1227}" dt="2020-03-04T12:47:24.619" v="14135" actId="164"/>
          <ac:spMkLst>
            <pc:docMk/>
            <pc:sldMk cId="1368297571" sldId="694"/>
            <ac:spMk id="74" creationId="{01B6FC59-945E-41AF-8DA6-319E2F49A58B}"/>
          </ac:spMkLst>
        </pc:spChg>
        <pc:spChg chg="mod">
          <ac:chgData name="Ananda Roy" userId="de6238209ec64cf7" providerId="LiveId" clId="{0E8F5E25-C90A-435F-A4E1-2E650A6D1227}" dt="2020-03-04T12:47:18.063" v="14132" actId="164"/>
          <ac:spMkLst>
            <pc:docMk/>
            <pc:sldMk cId="1368297571" sldId="694"/>
            <ac:spMk id="75" creationId="{4D2FD7F9-DE0B-49A2-8780-8B5A9B634ED4}"/>
          </ac:spMkLst>
        </pc:spChg>
        <pc:spChg chg="del mod">
          <ac:chgData name="Ananda Roy" userId="de6238209ec64cf7" providerId="LiveId" clId="{0E8F5E25-C90A-435F-A4E1-2E650A6D1227}" dt="2020-03-04T12:47:07.788" v="14127" actId="478"/>
          <ac:spMkLst>
            <pc:docMk/>
            <pc:sldMk cId="1368297571" sldId="694"/>
            <ac:spMk id="82" creationId="{ED9CFE3E-C003-4BB7-B1C7-159BDCD60B44}"/>
          </ac:spMkLst>
        </pc:spChg>
        <pc:spChg chg="del mod">
          <ac:chgData name="Ananda Roy" userId="de6238209ec64cf7" providerId="LiveId" clId="{0E8F5E25-C90A-435F-A4E1-2E650A6D1227}" dt="2020-03-04T12:47:10.897" v="14128" actId="478"/>
          <ac:spMkLst>
            <pc:docMk/>
            <pc:sldMk cId="1368297571" sldId="694"/>
            <ac:spMk id="83" creationId="{AF4EA633-7FB3-43DF-9C89-1780B6744FFC}"/>
          </ac:spMkLst>
        </pc:spChg>
        <pc:spChg chg="del mod">
          <ac:chgData name="Ananda Roy" userId="de6238209ec64cf7" providerId="LiveId" clId="{0E8F5E25-C90A-435F-A4E1-2E650A6D1227}" dt="2020-03-04T12:47:10.897" v="14128" actId="478"/>
          <ac:spMkLst>
            <pc:docMk/>
            <pc:sldMk cId="1368297571" sldId="694"/>
            <ac:spMk id="87" creationId="{5315A57A-ABF7-4506-B3AB-322672345731}"/>
          </ac:spMkLst>
        </pc:spChg>
        <pc:grpChg chg="add mod">
          <ac:chgData name="Ananda Roy" userId="de6238209ec64cf7" providerId="LiveId" clId="{0E8F5E25-C90A-435F-A4E1-2E650A6D1227}" dt="2020-03-04T12:47:24.619" v="14135" actId="164"/>
          <ac:grpSpMkLst>
            <pc:docMk/>
            <pc:sldMk cId="1368297571" sldId="694"/>
            <ac:grpSpMk id="3" creationId="{BEE5F065-C44A-4578-931C-4EB6D92AB2A2}"/>
          </ac:grpSpMkLst>
        </pc:grpChg>
        <pc:grpChg chg="add mod">
          <ac:chgData name="Ananda Roy" userId="de6238209ec64cf7" providerId="LiveId" clId="{0E8F5E25-C90A-435F-A4E1-2E650A6D1227}" dt="2020-03-04T12:47:37.104" v="14138" actId="1076"/>
          <ac:grpSpMkLst>
            <pc:docMk/>
            <pc:sldMk cId="1368297571" sldId="694"/>
            <ac:grpSpMk id="5" creationId="{8AACB79E-0084-4C3C-8F31-61ACFBF24508}"/>
          </ac:grpSpMkLst>
        </pc:grpChg>
        <pc:grpChg chg="mod">
          <ac:chgData name="Ananda Roy" userId="de6238209ec64cf7" providerId="LiveId" clId="{0E8F5E25-C90A-435F-A4E1-2E650A6D1227}" dt="2020-03-04T12:47:18.063" v="14132" actId="164"/>
          <ac:grpSpMkLst>
            <pc:docMk/>
            <pc:sldMk cId="1368297571" sldId="694"/>
            <ac:grpSpMk id="26" creationId="{AF2C7D09-C794-4404-8786-1039E596583C}"/>
          </ac:grpSpMkLst>
        </pc:grpChg>
        <pc:grpChg chg="mod">
          <ac:chgData name="Ananda Roy" userId="de6238209ec64cf7" providerId="LiveId" clId="{0E8F5E25-C90A-435F-A4E1-2E650A6D1227}" dt="2020-03-04T12:47:18.063" v="14132" actId="164"/>
          <ac:grpSpMkLst>
            <pc:docMk/>
            <pc:sldMk cId="1368297571" sldId="694"/>
            <ac:grpSpMk id="59" creationId="{D203719F-CD41-4625-945A-72485EB2B950}"/>
          </ac:grpSpMkLst>
        </pc:grpChg>
        <pc:grpChg chg="mod">
          <ac:chgData name="Ananda Roy" userId="de6238209ec64cf7" providerId="LiveId" clId="{0E8F5E25-C90A-435F-A4E1-2E650A6D1227}" dt="2020-03-04T12:47:18.063" v="14132" actId="164"/>
          <ac:grpSpMkLst>
            <pc:docMk/>
            <pc:sldMk cId="1368297571" sldId="694"/>
            <ac:grpSpMk id="62" creationId="{B684D1A6-A89F-4A94-B124-A8F1ACAE7018}"/>
          </ac:grpSpMkLst>
        </pc:grpChg>
        <pc:grpChg chg="mod">
          <ac:chgData name="Ananda Roy" userId="de6238209ec64cf7" providerId="LiveId" clId="{0E8F5E25-C90A-435F-A4E1-2E650A6D1227}" dt="2020-03-04T12:47:18.063" v="14132" actId="164"/>
          <ac:grpSpMkLst>
            <pc:docMk/>
            <pc:sldMk cId="1368297571" sldId="694"/>
            <ac:grpSpMk id="72" creationId="{AA53366F-95ED-45DF-983F-1311AD390827}"/>
          </ac:grpSpMkLst>
        </pc:grpChg>
        <pc:cxnChg chg="mod">
          <ac:chgData name="Ananda Roy" userId="de6238209ec64cf7" providerId="LiveId" clId="{0E8F5E25-C90A-435F-A4E1-2E650A6D1227}" dt="2020-03-04T12:47:18.063" v="14132" actId="164"/>
          <ac:cxnSpMkLst>
            <pc:docMk/>
            <pc:sldMk cId="1368297571" sldId="694"/>
            <ac:cxnSpMk id="77" creationId="{A854E9D9-4E0F-46B1-B4BF-36C857DC097D}"/>
          </ac:cxnSpMkLst>
        </pc:cxnChg>
        <pc:cxnChg chg="mod">
          <ac:chgData name="Ananda Roy" userId="de6238209ec64cf7" providerId="LiveId" clId="{0E8F5E25-C90A-435F-A4E1-2E650A6D1227}" dt="2020-03-04T12:47:18.063" v="14132" actId="164"/>
          <ac:cxnSpMkLst>
            <pc:docMk/>
            <pc:sldMk cId="1368297571" sldId="694"/>
            <ac:cxnSpMk id="81" creationId="{E37A4386-8AF6-4AD8-92E8-66F50A47422A}"/>
          </ac:cxnSpMkLst>
        </pc:cxnChg>
        <pc:cxnChg chg="del mod">
          <ac:chgData name="Ananda Roy" userId="de6238209ec64cf7" providerId="LiveId" clId="{0E8F5E25-C90A-435F-A4E1-2E650A6D1227}" dt="2020-03-04T12:47:10.897" v="14128" actId="478"/>
          <ac:cxnSpMkLst>
            <pc:docMk/>
            <pc:sldMk cId="1368297571" sldId="694"/>
            <ac:cxnSpMk id="85" creationId="{E2DAB8BA-16F4-490A-B3BF-ED7511BF5838}"/>
          </ac:cxnSpMkLst>
        </pc:cxnChg>
        <pc:cxnChg chg="del mod">
          <ac:chgData name="Ananda Roy" userId="de6238209ec64cf7" providerId="LiveId" clId="{0E8F5E25-C90A-435F-A4E1-2E650A6D1227}" dt="2020-03-04T12:47:10.897" v="14128" actId="478"/>
          <ac:cxnSpMkLst>
            <pc:docMk/>
            <pc:sldMk cId="1368297571" sldId="694"/>
            <ac:cxnSpMk id="88" creationId="{6F54FFA2-7DFF-4E47-8810-2AF85B8A8E01}"/>
          </ac:cxnSpMkLst>
        </pc:cxnChg>
      </pc:sldChg>
      <pc:sldChg chg="addSp modSp add del modTransition modAnim">
        <pc:chgData name="Ananda Roy" userId="de6238209ec64cf7" providerId="LiveId" clId="{0E8F5E25-C90A-435F-A4E1-2E650A6D1227}" dt="2020-03-05T16:14:29.851" v="24812" actId="47"/>
        <pc:sldMkLst>
          <pc:docMk/>
          <pc:sldMk cId="250428746" sldId="695"/>
        </pc:sldMkLst>
        <pc:spChg chg="mod">
          <ac:chgData name="Ananda Roy" userId="de6238209ec64cf7" providerId="LiveId" clId="{0E8F5E25-C90A-435F-A4E1-2E650A6D1227}" dt="2020-03-04T15:17:43.463" v="16727" actId="164"/>
          <ac:spMkLst>
            <pc:docMk/>
            <pc:sldMk cId="250428746" sldId="695"/>
            <ac:spMk id="12" creationId="{726E0176-ADF5-46E9-82D3-EB2F4F829C8E}"/>
          </ac:spMkLst>
        </pc:spChg>
        <pc:grpChg chg="add mod">
          <ac:chgData name="Ananda Roy" userId="de6238209ec64cf7" providerId="LiveId" clId="{0E8F5E25-C90A-435F-A4E1-2E650A6D1227}" dt="2020-03-04T15:17:43.463" v="16727" actId="164"/>
          <ac:grpSpMkLst>
            <pc:docMk/>
            <pc:sldMk cId="250428746" sldId="695"/>
            <ac:grpSpMk id="5" creationId="{7F65C1C6-A341-4B97-881C-69DF695363E4}"/>
          </ac:grpSpMkLst>
        </pc:grpChg>
        <pc:picChg chg="mod">
          <ac:chgData name="Ananda Roy" userId="de6238209ec64cf7" providerId="LiveId" clId="{0E8F5E25-C90A-435F-A4E1-2E650A6D1227}" dt="2020-03-04T15:17:43.463" v="16727" actId="164"/>
          <ac:picMkLst>
            <pc:docMk/>
            <pc:sldMk cId="250428746" sldId="695"/>
            <ac:picMk id="7" creationId="{F71ED783-8DA7-4CBB-ACA5-52145795242B}"/>
          </ac:picMkLst>
        </pc:picChg>
      </pc:sldChg>
      <pc:sldChg chg="addSp delSp modSp add">
        <pc:chgData name="Ananda Roy" userId="de6238209ec64cf7" providerId="LiveId" clId="{0E8F5E25-C90A-435F-A4E1-2E650A6D1227}" dt="2020-03-09T17:58:29.300" v="34028"/>
        <pc:sldMkLst>
          <pc:docMk/>
          <pc:sldMk cId="2611345978" sldId="696"/>
        </pc:sldMkLst>
        <pc:spChg chg="add del mod topLvl">
          <ac:chgData name="Ananda Roy" userId="de6238209ec64cf7" providerId="LiveId" clId="{0E8F5E25-C90A-435F-A4E1-2E650A6D1227}" dt="2020-03-08T09:23:06.456" v="29873" actId="478"/>
          <ac:spMkLst>
            <pc:docMk/>
            <pc:sldMk cId="2611345978" sldId="696"/>
            <ac:spMk id="10" creationId="{99221EA1-27B9-4889-BAB6-954920434112}"/>
          </ac:spMkLst>
        </pc:spChg>
        <pc:spChg chg="mod">
          <ac:chgData name="Ananda Roy" userId="de6238209ec64cf7" providerId="LiveId" clId="{0E8F5E25-C90A-435F-A4E1-2E650A6D1227}" dt="2020-03-04T15:30:14.589" v="16926" actId="1036"/>
          <ac:spMkLst>
            <pc:docMk/>
            <pc:sldMk cId="2611345978" sldId="696"/>
            <ac:spMk id="16" creationId="{E2665548-6585-4557-B013-B14E2F6C16FF}"/>
          </ac:spMkLst>
        </pc:spChg>
        <pc:grpChg chg="add del mod">
          <ac:chgData name="Ananda Roy" userId="de6238209ec64cf7" providerId="LiveId" clId="{0E8F5E25-C90A-435F-A4E1-2E650A6D1227}" dt="2020-03-09T17:58:29.300" v="34028"/>
          <ac:grpSpMkLst>
            <pc:docMk/>
            <pc:sldMk cId="2611345978" sldId="696"/>
            <ac:grpSpMk id="5" creationId="{3115D873-74BD-444F-8280-6969BBEEFC3E}"/>
          </ac:grpSpMkLst>
        </pc:grpChg>
        <pc:grpChg chg="mod">
          <ac:chgData name="Ananda Roy" userId="de6238209ec64cf7" providerId="LiveId" clId="{0E8F5E25-C90A-435F-A4E1-2E650A6D1227}" dt="2020-03-09T09:07:53.604" v="33540" actId="14826"/>
          <ac:grpSpMkLst>
            <pc:docMk/>
            <pc:sldMk cId="2611345978" sldId="696"/>
            <ac:grpSpMk id="8" creationId="{70992057-4636-4DF9-A10E-B1BA5905E357}"/>
          </ac:grpSpMkLst>
        </pc:grpChg>
        <pc:picChg chg="mod topLvl">
          <ac:chgData name="Ananda Roy" userId="de6238209ec64cf7" providerId="LiveId" clId="{0E8F5E25-C90A-435F-A4E1-2E650A6D1227}" dt="2020-03-08T09:23:06.456" v="29873" actId="478"/>
          <ac:picMkLst>
            <pc:docMk/>
            <pc:sldMk cId="2611345978" sldId="696"/>
            <ac:picMk id="9" creationId="{96F05B98-D13E-4809-9184-0832F41C46AB}"/>
          </ac:picMkLst>
        </pc:picChg>
        <pc:picChg chg="mod">
          <ac:chgData name="Ananda Roy" userId="de6238209ec64cf7" providerId="LiveId" clId="{0E8F5E25-C90A-435F-A4E1-2E650A6D1227}" dt="2020-03-09T09:07:53.604" v="33540" actId="14826"/>
          <ac:picMkLst>
            <pc:docMk/>
            <pc:sldMk cId="2611345978" sldId="696"/>
            <ac:picMk id="14" creationId="{50D56737-5672-45BC-9A0B-63C6CD7E942B}"/>
          </ac:picMkLst>
        </pc:picChg>
      </pc:sldChg>
      <pc:sldChg chg="addSp delSp modSp add addAnim delAnim modAnim">
        <pc:chgData name="Ananda Roy" userId="de6238209ec64cf7" providerId="LiveId" clId="{0E8F5E25-C90A-435F-A4E1-2E650A6D1227}" dt="2020-03-10T07:05:26.830" v="36223"/>
        <pc:sldMkLst>
          <pc:docMk/>
          <pc:sldMk cId="2371345591" sldId="697"/>
        </pc:sldMkLst>
        <pc:spChg chg="mod">
          <ac:chgData name="Ananda Roy" userId="de6238209ec64cf7" providerId="LiveId" clId="{0E8F5E25-C90A-435F-A4E1-2E650A6D1227}" dt="2020-03-10T05:22:58.167" v="35314" actId="207"/>
          <ac:spMkLst>
            <pc:docMk/>
            <pc:sldMk cId="2371345591" sldId="697"/>
            <ac:spMk id="3" creationId="{557F5869-5921-4E30-83A3-3E2699885C74}"/>
          </ac:spMkLst>
        </pc:spChg>
        <pc:spChg chg="add del mod">
          <ac:chgData name="Ananda Roy" userId="de6238209ec64cf7" providerId="LiveId" clId="{0E8F5E25-C90A-435F-A4E1-2E650A6D1227}" dt="2020-03-10T05:22:52.725" v="35313" actId="478"/>
          <ac:spMkLst>
            <pc:docMk/>
            <pc:sldMk cId="2371345591" sldId="697"/>
            <ac:spMk id="4" creationId="{7AB559A2-158F-4F5F-8832-998A6BCA3908}"/>
          </ac:spMkLst>
        </pc:spChg>
        <pc:spChg chg="mod">
          <ac:chgData name="Ananda Roy" userId="de6238209ec64cf7" providerId="LiveId" clId="{0E8F5E25-C90A-435F-A4E1-2E650A6D1227}" dt="2020-03-04T15:30:01.838" v="16906" actId="1036"/>
          <ac:spMkLst>
            <pc:docMk/>
            <pc:sldMk cId="2371345591" sldId="697"/>
            <ac:spMk id="16" creationId="{E2665548-6585-4557-B013-B14E2F6C16FF}"/>
          </ac:spMkLst>
        </pc:spChg>
        <pc:spChg chg="add mod">
          <ac:chgData name="Ananda Roy" userId="de6238209ec64cf7" providerId="LiveId" clId="{0E8F5E25-C90A-435F-A4E1-2E650A6D1227}" dt="2020-03-04T15:30:01.838" v="16906" actId="1036"/>
          <ac:spMkLst>
            <pc:docMk/>
            <pc:sldMk cId="2371345591" sldId="697"/>
            <ac:spMk id="17" creationId="{5C8ACFFC-9784-4437-8285-76776E2D4061}"/>
          </ac:spMkLst>
        </pc:spChg>
        <pc:spChg chg="add mod">
          <ac:chgData name="Ananda Roy" userId="de6238209ec64cf7" providerId="LiveId" clId="{0E8F5E25-C90A-435F-A4E1-2E650A6D1227}" dt="2020-03-10T05:25:05.193" v="35325" actId="1076"/>
          <ac:spMkLst>
            <pc:docMk/>
            <pc:sldMk cId="2371345591" sldId="697"/>
            <ac:spMk id="18" creationId="{6FD3457F-A2F5-453E-9484-FE3CEF4DF2E6}"/>
          </ac:spMkLst>
        </pc:spChg>
        <pc:spChg chg="add">
          <ac:chgData name="Ananda Roy" userId="de6238209ec64cf7" providerId="LiveId" clId="{0E8F5E25-C90A-435F-A4E1-2E650A6D1227}" dt="2020-03-10T05:24:51.631" v="35324"/>
          <ac:spMkLst>
            <pc:docMk/>
            <pc:sldMk cId="2371345591" sldId="697"/>
            <ac:spMk id="19" creationId="{CFE385E2-CFA6-40E5-B836-E0AE3F989EFE}"/>
          </ac:spMkLst>
        </pc:spChg>
        <pc:spChg chg="add del mod topLvl">
          <ac:chgData name="Ananda Roy" userId="de6238209ec64cf7" providerId="LiveId" clId="{0E8F5E25-C90A-435F-A4E1-2E650A6D1227}" dt="2020-03-08T09:23:04.438" v="29872" actId="478"/>
          <ac:spMkLst>
            <pc:docMk/>
            <pc:sldMk cId="2371345591" sldId="697"/>
            <ac:spMk id="21" creationId="{1D1F74F2-033D-484A-B8CD-61BA38D24CD9}"/>
          </ac:spMkLst>
        </pc:spChg>
        <pc:spChg chg="add">
          <ac:chgData name="Ananda Roy" userId="de6238209ec64cf7" providerId="LiveId" clId="{0E8F5E25-C90A-435F-A4E1-2E650A6D1227}" dt="2020-03-10T05:24:51.631" v="35324"/>
          <ac:spMkLst>
            <pc:docMk/>
            <pc:sldMk cId="2371345591" sldId="697"/>
            <ac:spMk id="21" creationId="{DDEC4A50-C743-4665-AD97-71D2D5FEBD72}"/>
          </ac:spMkLst>
        </pc:spChg>
        <pc:spChg chg="add mod">
          <ac:chgData name="Ananda Roy" userId="de6238209ec64cf7" providerId="LiveId" clId="{0E8F5E25-C90A-435F-A4E1-2E650A6D1227}" dt="2020-03-04T15:30:01.838" v="16906" actId="1036"/>
          <ac:spMkLst>
            <pc:docMk/>
            <pc:sldMk cId="2371345591" sldId="697"/>
            <ac:spMk id="23" creationId="{8B1B81E1-97D0-489E-AB83-B1389BE137EF}"/>
          </ac:spMkLst>
        </pc:spChg>
        <pc:spChg chg="add mod">
          <ac:chgData name="Ananda Roy" userId="de6238209ec64cf7" providerId="LiveId" clId="{0E8F5E25-C90A-435F-A4E1-2E650A6D1227}" dt="2020-03-04T15:30:01.838" v="16906" actId="1036"/>
          <ac:spMkLst>
            <pc:docMk/>
            <pc:sldMk cId="2371345591" sldId="697"/>
            <ac:spMk id="32" creationId="{9AAB6991-77CA-419E-8E0B-6B3541168144}"/>
          </ac:spMkLst>
        </pc:spChg>
        <pc:grpChg chg="mod">
          <ac:chgData name="Ananda Roy" userId="de6238209ec64cf7" providerId="LiveId" clId="{0E8F5E25-C90A-435F-A4E1-2E650A6D1227}" dt="2020-03-09T17:58:50.328" v="34031" actId="14826"/>
          <ac:grpSpMkLst>
            <pc:docMk/>
            <pc:sldMk cId="2371345591" sldId="697"/>
            <ac:grpSpMk id="5" creationId="{3115D873-74BD-444F-8280-6969BBEEFC3E}"/>
          </ac:grpSpMkLst>
        </pc:grpChg>
        <pc:grpChg chg="del">
          <ac:chgData name="Ananda Roy" userId="de6238209ec64cf7" providerId="LiveId" clId="{0E8F5E25-C90A-435F-A4E1-2E650A6D1227}" dt="2020-03-04T15:29:35.614" v="16886" actId="478"/>
          <ac:grpSpMkLst>
            <pc:docMk/>
            <pc:sldMk cId="2371345591" sldId="697"/>
            <ac:grpSpMk id="8" creationId="{70992057-4636-4DF9-A10E-B1BA5905E357}"/>
          </ac:grpSpMkLst>
        </pc:grpChg>
        <pc:grpChg chg="add del mod">
          <ac:chgData name="Ananda Roy" userId="de6238209ec64cf7" providerId="LiveId" clId="{0E8F5E25-C90A-435F-A4E1-2E650A6D1227}" dt="2020-03-09T17:58:35.848" v="34030"/>
          <ac:grpSpMkLst>
            <pc:docMk/>
            <pc:sldMk cId="2371345591" sldId="697"/>
            <ac:grpSpMk id="19" creationId="{79EE54A8-EF36-45FF-AB75-28DEB6CBC033}"/>
          </ac:grpSpMkLst>
        </pc:grpChg>
        <pc:grpChg chg="add">
          <ac:chgData name="Ananda Roy" userId="de6238209ec64cf7" providerId="LiveId" clId="{0E8F5E25-C90A-435F-A4E1-2E650A6D1227}" dt="2020-03-09T17:58:53.078" v="34032"/>
          <ac:grpSpMkLst>
            <pc:docMk/>
            <pc:sldMk cId="2371345591" sldId="697"/>
            <ac:grpSpMk id="22" creationId="{DCDE6E0B-90D5-43DB-9D34-B999F0C4AFB8}"/>
          </ac:grpSpMkLst>
        </pc:grpChg>
        <pc:picChg chg="mod">
          <ac:chgData name="Ananda Roy" userId="de6238209ec64cf7" providerId="LiveId" clId="{0E8F5E25-C90A-435F-A4E1-2E650A6D1227}" dt="2020-03-09T17:58:50.328" v="34031" actId="14826"/>
          <ac:picMkLst>
            <pc:docMk/>
            <pc:sldMk cId="2371345591" sldId="697"/>
            <ac:picMk id="9" creationId="{96F05B98-D13E-4809-9184-0832F41C46AB}"/>
          </ac:picMkLst>
        </pc:picChg>
        <pc:picChg chg="add del mod">
          <ac:chgData name="Ananda Roy" userId="de6238209ec64cf7" providerId="LiveId" clId="{0E8F5E25-C90A-435F-A4E1-2E650A6D1227}" dt="2020-03-04T15:17:33.962" v="16726"/>
          <ac:picMkLst>
            <pc:docMk/>
            <pc:sldMk cId="2371345591" sldId="697"/>
            <ac:picMk id="15" creationId="{6C4ECCAB-432E-44FF-AA92-FF1678F6DDF9}"/>
          </ac:picMkLst>
        </pc:picChg>
        <pc:picChg chg="mod ord topLvl">
          <ac:chgData name="Ananda Roy" userId="de6238209ec64cf7" providerId="LiveId" clId="{0E8F5E25-C90A-435F-A4E1-2E650A6D1227}" dt="2020-03-08T09:23:04.438" v="29872" actId="478"/>
          <ac:picMkLst>
            <pc:docMk/>
            <pc:sldMk cId="2371345591" sldId="697"/>
            <ac:picMk id="20" creationId="{2D0E0CCB-6748-41BA-8F84-CA5D353E0FB1}"/>
          </ac:picMkLst>
        </pc:picChg>
        <pc:cxnChg chg="add del mod">
          <ac:chgData name="Ananda Roy" userId="de6238209ec64cf7" providerId="LiveId" clId="{0E8F5E25-C90A-435F-A4E1-2E650A6D1227}" dt="2020-03-04T15:23:15.356" v="16775" actId="11529"/>
          <ac:cxnSpMkLst>
            <pc:docMk/>
            <pc:sldMk cId="2371345591" sldId="697"/>
            <ac:cxnSpMk id="11" creationId="{C661D866-E235-441A-8CBE-DB9B881D92C0}"/>
          </ac:cxnSpMkLst>
        </pc:cxnChg>
        <pc:cxnChg chg="add mod ord">
          <ac:chgData name="Ananda Roy" userId="de6238209ec64cf7" providerId="LiveId" clId="{0E8F5E25-C90A-435F-A4E1-2E650A6D1227}" dt="2020-03-09T18:21:42.189" v="34106" actId="166"/>
          <ac:cxnSpMkLst>
            <pc:docMk/>
            <pc:sldMk cId="2371345591" sldId="697"/>
            <ac:cxnSpMk id="13" creationId="{268B6755-8CF3-4929-A4D1-A12713A55B76}"/>
          </ac:cxnSpMkLst>
        </pc:cxnChg>
        <pc:cxnChg chg="add mod">
          <ac:chgData name="Ananda Roy" userId="de6238209ec64cf7" providerId="LiveId" clId="{0E8F5E25-C90A-435F-A4E1-2E650A6D1227}" dt="2020-03-10T05:25:13.218" v="35326" actId="1076"/>
          <ac:cxnSpMkLst>
            <pc:docMk/>
            <pc:sldMk cId="2371345591" sldId="697"/>
            <ac:cxnSpMk id="20" creationId="{E4E5EA76-098D-4D10-A2E9-0D39CCC4C79D}"/>
          </ac:cxnSpMkLst>
        </pc:cxnChg>
        <pc:cxnChg chg="add">
          <ac:chgData name="Ananda Roy" userId="de6238209ec64cf7" providerId="LiveId" clId="{0E8F5E25-C90A-435F-A4E1-2E650A6D1227}" dt="2020-03-10T05:24:51.631" v="35324"/>
          <ac:cxnSpMkLst>
            <pc:docMk/>
            <pc:sldMk cId="2371345591" sldId="697"/>
            <ac:cxnSpMk id="26" creationId="{79A4E0BC-088C-4D37-895D-69D0DBA0071E}"/>
          </ac:cxnSpMkLst>
        </pc:cxnChg>
        <pc:cxnChg chg="add del">
          <ac:chgData name="Ananda Roy" userId="de6238209ec64cf7" providerId="LiveId" clId="{0E8F5E25-C90A-435F-A4E1-2E650A6D1227}" dt="2020-03-04T15:24:37.275" v="16818" actId="478"/>
          <ac:cxnSpMkLst>
            <pc:docMk/>
            <pc:sldMk cId="2371345591" sldId="697"/>
            <ac:cxnSpMk id="30" creationId="{015F716A-DD25-43A4-81A2-F170276A24A7}"/>
          </ac:cxnSpMkLst>
        </pc:cxnChg>
        <pc:cxnChg chg="add mod ord">
          <ac:chgData name="Ananda Roy" userId="de6238209ec64cf7" providerId="LiveId" clId="{0E8F5E25-C90A-435F-A4E1-2E650A6D1227}" dt="2020-03-09T18:21:32.850" v="34104" actId="166"/>
          <ac:cxnSpMkLst>
            <pc:docMk/>
            <pc:sldMk cId="2371345591" sldId="697"/>
            <ac:cxnSpMk id="31" creationId="{2C95F82B-AB61-498E-A511-652FDA586E09}"/>
          </ac:cxnSpMkLst>
        </pc:cxnChg>
      </pc:sldChg>
      <pc:sldChg chg="modSp add del modTransition">
        <pc:chgData name="Ananda Roy" userId="de6238209ec64cf7" providerId="LiveId" clId="{0E8F5E25-C90A-435F-A4E1-2E650A6D1227}" dt="2020-03-08T09:23:38.283" v="29878" actId="47"/>
        <pc:sldMkLst>
          <pc:docMk/>
          <pc:sldMk cId="3491123827" sldId="698"/>
        </pc:sldMkLst>
        <pc:spChg chg="mod">
          <ac:chgData name="Ananda Roy" userId="de6238209ec64cf7" providerId="LiveId" clId="{0E8F5E25-C90A-435F-A4E1-2E650A6D1227}" dt="2020-03-06T14:40:39.861" v="28918" actId="207"/>
          <ac:spMkLst>
            <pc:docMk/>
            <pc:sldMk cId="3491123827" sldId="698"/>
            <ac:spMk id="12" creationId="{535AA177-B599-4AFA-9391-FED9FF65BC0A}"/>
          </ac:spMkLst>
        </pc:spChg>
      </pc:sldChg>
      <pc:sldChg chg="addSp delSp modSp add del ord modAnim">
        <pc:chgData name="Ananda Roy" userId="de6238209ec64cf7" providerId="LiveId" clId="{0E8F5E25-C90A-435F-A4E1-2E650A6D1227}" dt="2020-03-04T17:41:05.132" v="19411" actId="47"/>
        <pc:sldMkLst>
          <pc:docMk/>
          <pc:sldMk cId="2867116600" sldId="699"/>
        </pc:sldMkLst>
        <pc:spChg chg="mod">
          <ac:chgData name="Ananda Roy" userId="de6238209ec64cf7" providerId="LiveId" clId="{0E8F5E25-C90A-435F-A4E1-2E650A6D1227}" dt="2020-03-04T17:39:34.263" v="19380" actId="1076"/>
          <ac:spMkLst>
            <pc:docMk/>
            <pc:sldMk cId="2867116600" sldId="699"/>
            <ac:spMk id="2" creationId="{07995A39-8951-41C0-99C9-A4091F58A519}"/>
          </ac:spMkLst>
        </pc:spChg>
        <pc:spChg chg="mod">
          <ac:chgData name="Ananda Roy" userId="de6238209ec64cf7" providerId="LiveId" clId="{0E8F5E25-C90A-435F-A4E1-2E650A6D1227}" dt="2020-03-04T17:34:27.118" v="18946" actId="20577"/>
          <ac:spMkLst>
            <pc:docMk/>
            <pc:sldMk cId="2867116600" sldId="699"/>
            <ac:spMk id="3" creationId="{175DB88C-1846-459A-81B0-AD3BB58A2DFF}"/>
          </ac:spMkLst>
        </pc:spChg>
        <pc:spChg chg="add mod">
          <ac:chgData name="Ananda Roy" userId="de6238209ec64cf7" providerId="LiveId" clId="{0E8F5E25-C90A-435F-A4E1-2E650A6D1227}" dt="2020-03-04T17:39:51.409" v="19402" actId="1076"/>
          <ac:spMkLst>
            <pc:docMk/>
            <pc:sldMk cId="2867116600" sldId="699"/>
            <ac:spMk id="4" creationId="{D6AE3D45-23A7-4E0B-BC45-803B73F0340E}"/>
          </ac:spMkLst>
        </pc:spChg>
        <pc:spChg chg="add del mod">
          <ac:chgData name="Ananda Roy" userId="de6238209ec64cf7" providerId="LiveId" clId="{0E8F5E25-C90A-435F-A4E1-2E650A6D1227}" dt="2020-03-04T17:12:18.147" v="18459" actId="478"/>
          <ac:spMkLst>
            <pc:docMk/>
            <pc:sldMk cId="2867116600" sldId="699"/>
            <ac:spMk id="5" creationId="{D8265963-B192-4D82-8331-B8427B7E32FE}"/>
          </ac:spMkLst>
        </pc:spChg>
        <pc:spChg chg="add mod">
          <ac:chgData name="Ananda Roy" userId="de6238209ec64cf7" providerId="LiveId" clId="{0E8F5E25-C90A-435F-A4E1-2E650A6D1227}" dt="2020-03-04T17:39:39.420" v="19401" actId="1036"/>
          <ac:spMkLst>
            <pc:docMk/>
            <pc:sldMk cId="2867116600" sldId="699"/>
            <ac:spMk id="6" creationId="{E17AF7C4-2E0A-4252-AE43-53BD3DE7AB86}"/>
          </ac:spMkLst>
        </pc:spChg>
        <pc:spChg chg="add mod">
          <ac:chgData name="Ananda Roy" userId="de6238209ec64cf7" providerId="LiveId" clId="{0E8F5E25-C90A-435F-A4E1-2E650A6D1227}" dt="2020-03-04T17:39:39.420" v="19401" actId="1036"/>
          <ac:spMkLst>
            <pc:docMk/>
            <pc:sldMk cId="2867116600" sldId="699"/>
            <ac:spMk id="7" creationId="{0BAB17D1-458A-46A6-BE50-2AF3879E1E9E}"/>
          </ac:spMkLst>
        </pc:spChg>
        <pc:spChg chg="add mod">
          <ac:chgData name="Ananda Roy" userId="de6238209ec64cf7" providerId="LiveId" clId="{0E8F5E25-C90A-435F-A4E1-2E650A6D1227}" dt="2020-03-04T17:39:39.420" v="19401" actId="1036"/>
          <ac:spMkLst>
            <pc:docMk/>
            <pc:sldMk cId="2867116600" sldId="699"/>
            <ac:spMk id="8" creationId="{419E9246-DE01-4DA3-B385-F3205A88A675}"/>
          </ac:spMkLst>
        </pc:spChg>
        <pc:spChg chg="add mod">
          <ac:chgData name="Ananda Roy" userId="de6238209ec64cf7" providerId="LiveId" clId="{0E8F5E25-C90A-435F-A4E1-2E650A6D1227}" dt="2020-03-04T17:39:39.420" v="19401" actId="1036"/>
          <ac:spMkLst>
            <pc:docMk/>
            <pc:sldMk cId="2867116600" sldId="699"/>
            <ac:spMk id="9" creationId="{855AE433-E8A2-498F-843D-BDAD0F79312A}"/>
          </ac:spMkLst>
        </pc:spChg>
        <pc:spChg chg="add mod">
          <ac:chgData name="Ananda Roy" userId="de6238209ec64cf7" providerId="LiveId" clId="{0E8F5E25-C90A-435F-A4E1-2E650A6D1227}" dt="2020-03-04T17:39:39.420" v="19401" actId="1036"/>
          <ac:spMkLst>
            <pc:docMk/>
            <pc:sldMk cId="2867116600" sldId="699"/>
            <ac:spMk id="10" creationId="{582F808F-BD8D-466D-9289-5A9382E40240}"/>
          </ac:spMkLst>
        </pc:spChg>
        <pc:spChg chg="add mod">
          <ac:chgData name="Ananda Roy" userId="de6238209ec64cf7" providerId="LiveId" clId="{0E8F5E25-C90A-435F-A4E1-2E650A6D1227}" dt="2020-03-04T17:39:39.420" v="19401" actId="1036"/>
          <ac:spMkLst>
            <pc:docMk/>
            <pc:sldMk cId="2867116600" sldId="699"/>
            <ac:spMk id="11" creationId="{19E86F64-BCFC-454E-982E-CD70590B6343}"/>
          </ac:spMkLst>
        </pc:spChg>
        <pc:spChg chg="add mod">
          <ac:chgData name="Ananda Roy" userId="de6238209ec64cf7" providerId="LiveId" clId="{0E8F5E25-C90A-435F-A4E1-2E650A6D1227}" dt="2020-03-04T17:39:39.420" v="19401" actId="1036"/>
          <ac:spMkLst>
            <pc:docMk/>
            <pc:sldMk cId="2867116600" sldId="699"/>
            <ac:spMk id="12" creationId="{6A50D61A-3F55-4B48-9E64-DC3AA35001E0}"/>
          </ac:spMkLst>
        </pc:spChg>
        <pc:spChg chg="add mod">
          <ac:chgData name="Ananda Roy" userId="de6238209ec64cf7" providerId="LiveId" clId="{0E8F5E25-C90A-435F-A4E1-2E650A6D1227}" dt="2020-03-04T17:39:39.420" v="19401" actId="1036"/>
          <ac:spMkLst>
            <pc:docMk/>
            <pc:sldMk cId="2867116600" sldId="699"/>
            <ac:spMk id="13" creationId="{F55532E0-6B46-487A-84FF-B7EBE78C33D9}"/>
          </ac:spMkLst>
        </pc:spChg>
        <pc:spChg chg="add mod">
          <ac:chgData name="Ananda Roy" userId="de6238209ec64cf7" providerId="LiveId" clId="{0E8F5E25-C90A-435F-A4E1-2E650A6D1227}" dt="2020-03-04T17:39:39.420" v="19401" actId="1036"/>
          <ac:spMkLst>
            <pc:docMk/>
            <pc:sldMk cId="2867116600" sldId="699"/>
            <ac:spMk id="14" creationId="{B8EC536F-66B8-4FA3-94CD-81CA75C5E080}"/>
          </ac:spMkLst>
        </pc:spChg>
        <pc:spChg chg="add mod">
          <ac:chgData name="Ananda Roy" userId="de6238209ec64cf7" providerId="LiveId" clId="{0E8F5E25-C90A-435F-A4E1-2E650A6D1227}" dt="2020-03-04T17:39:39.420" v="19401" actId="1036"/>
          <ac:spMkLst>
            <pc:docMk/>
            <pc:sldMk cId="2867116600" sldId="699"/>
            <ac:spMk id="15" creationId="{C7E322E2-5C0D-4A8B-8980-29321F458074}"/>
          </ac:spMkLst>
        </pc:spChg>
        <pc:spChg chg="add mod">
          <ac:chgData name="Ananda Roy" userId="de6238209ec64cf7" providerId="LiveId" clId="{0E8F5E25-C90A-435F-A4E1-2E650A6D1227}" dt="2020-03-04T17:39:39.420" v="19401" actId="1036"/>
          <ac:spMkLst>
            <pc:docMk/>
            <pc:sldMk cId="2867116600" sldId="699"/>
            <ac:spMk id="16" creationId="{4AE8D5FC-7141-4418-8782-549DD866DD99}"/>
          </ac:spMkLst>
        </pc:spChg>
        <pc:spChg chg="add del mod">
          <ac:chgData name="Ananda Roy" userId="de6238209ec64cf7" providerId="LiveId" clId="{0E8F5E25-C90A-435F-A4E1-2E650A6D1227}" dt="2020-03-04T17:18:27.867" v="18586" actId="478"/>
          <ac:spMkLst>
            <pc:docMk/>
            <pc:sldMk cId="2867116600" sldId="699"/>
            <ac:spMk id="19" creationId="{13DCEDC5-BEF2-451A-BD1C-DF8A99EFD871}"/>
          </ac:spMkLst>
        </pc:spChg>
        <pc:spChg chg="add mod ord">
          <ac:chgData name="Ananda Roy" userId="de6238209ec64cf7" providerId="LiveId" clId="{0E8F5E25-C90A-435F-A4E1-2E650A6D1227}" dt="2020-03-04T17:39:39.420" v="19401" actId="1036"/>
          <ac:spMkLst>
            <pc:docMk/>
            <pc:sldMk cId="2867116600" sldId="699"/>
            <ac:spMk id="20" creationId="{FABE2531-8D79-474F-A313-D1E2EA9CC754}"/>
          </ac:spMkLst>
        </pc:spChg>
        <pc:spChg chg="add mod">
          <ac:chgData name="Ananda Roy" userId="de6238209ec64cf7" providerId="LiveId" clId="{0E8F5E25-C90A-435F-A4E1-2E650A6D1227}" dt="2020-03-04T17:39:39.420" v="19401" actId="1036"/>
          <ac:spMkLst>
            <pc:docMk/>
            <pc:sldMk cId="2867116600" sldId="699"/>
            <ac:spMk id="21" creationId="{8B0ACBD1-8F55-481C-BF6C-BBAA499DF044}"/>
          </ac:spMkLst>
        </pc:spChg>
        <pc:spChg chg="add mod">
          <ac:chgData name="Ananda Roy" userId="de6238209ec64cf7" providerId="LiveId" clId="{0E8F5E25-C90A-435F-A4E1-2E650A6D1227}" dt="2020-03-04T17:39:39.420" v="19401" actId="1036"/>
          <ac:spMkLst>
            <pc:docMk/>
            <pc:sldMk cId="2867116600" sldId="699"/>
            <ac:spMk id="22" creationId="{B61D035B-023D-4486-9054-D3CA31E2D5FD}"/>
          </ac:spMkLst>
        </pc:spChg>
        <pc:spChg chg="add mod">
          <ac:chgData name="Ananda Roy" userId="de6238209ec64cf7" providerId="LiveId" clId="{0E8F5E25-C90A-435F-A4E1-2E650A6D1227}" dt="2020-03-04T17:39:51.409" v="19402" actId="1076"/>
          <ac:spMkLst>
            <pc:docMk/>
            <pc:sldMk cId="2867116600" sldId="699"/>
            <ac:spMk id="23" creationId="{461D410D-74D1-4D8A-903B-2128F1A23FE8}"/>
          </ac:spMkLst>
        </pc:spChg>
        <pc:spChg chg="add mod">
          <ac:chgData name="Ananda Roy" userId="de6238209ec64cf7" providerId="LiveId" clId="{0E8F5E25-C90A-435F-A4E1-2E650A6D1227}" dt="2020-03-04T17:39:51.409" v="19402" actId="1076"/>
          <ac:spMkLst>
            <pc:docMk/>
            <pc:sldMk cId="2867116600" sldId="699"/>
            <ac:spMk id="27" creationId="{53FBE369-4D12-44C5-81B0-E34C720D63FF}"/>
          </ac:spMkLst>
        </pc:spChg>
        <pc:spChg chg="add mod">
          <ac:chgData name="Ananda Roy" userId="de6238209ec64cf7" providerId="LiveId" clId="{0E8F5E25-C90A-435F-A4E1-2E650A6D1227}" dt="2020-03-04T17:39:51.409" v="19402" actId="1076"/>
          <ac:spMkLst>
            <pc:docMk/>
            <pc:sldMk cId="2867116600" sldId="699"/>
            <ac:spMk id="28" creationId="{5A6D5132-E9A4-4B36-8578-5FCDE343B2D5}"/>
          </ac:spMkLst>
        </pc:spChg>
        <pc:spChg chg="add mod">
          <ac:chgData name="Ananda Roy" userId="de6238209ec64cf7" providerId="LiveId" clId="{0E8F5E25-C90A-435F-A4E1-2E650A6D1227}" dt="2020-03-04T17:39:51.409" v="19402" actId="1076"/>
          <ac:spMkLst>
            <pc:docMk/>
            <pc:sldMk cId="2867116600" sldId="699"/>
            <ac:spMk id="29" creationId="{043769E1-9959-40C2-BFB6-F24085958E76}"/>
          </ac:spMkLst>
        </pc:spChg>
        <pc:cxnChg chg="add mod">
          <ac:chgData name="Ananda Roy" userId="de6238209ec64cf7" providerId="LiveId" clId="{0E8F5E25-C90A-435F-A4E1-2E650A6D1227}" dt="2020-03-04T17:39:39.420" v="19401" actId="1036"/>
          <ac:cxnSpMkLst>
            <pc:docMk/>
            <pc:sldMk cId="2867116600" sldId="699"/>
            <ac:cxnSpMk id="18" creationId="{1A2D84CB-39AF-4587-B0CA-A2EDA4C75E31}"/>
          </ac:cxnSpMkLst>
        </pc:cxnChg>
        <pc:cxnChg chg="add mod">
          <ac:chgData name="Ananda Roy" userId="de6238209ec64cf7" providerId="LiveId" clId="{0E8F5E25-C90A-435F-A4E1-2E650A6D1227}" dt="2020-03-04T17:39:51.409" v="19402" actId="1076"/>
          <ac:cxnSpMkLst>
            <pc:docMk/>
            <pc:sldMk cId="2867116600" sldId="699"/>
            <ac:cxnSpMk id="25" creationId="{F4AF4556-8CC9-42AA-A963-5AE5D70F6192}"/>
          </ac:cxnSpMkLst>
        </pc:cxnChg>
      </pc:sldChg>
      <pc:sldChg chg="addSp delSp modSp add ord addAnim delAnim modAnim">
        <pc:chgData name="Ananda Roy" userId="de6238209ec64cf7" providerId="LiveId" clId="{0E8F5E25-C90A-435F-A4E1-2E650A6D1227}" dt="2020-03-09T08:16:08.189" v="32929" actId="1076"/>
        <pc:sldMkLst>
          <pc:docMk/>
          <pc:sldMk cId="2985019347" sldId="700"/>
        </pc:sldMkLst>
        <pc:spChg chg="mod">
          <ac:chgData name="Ananda Roy" userId="de6238209ec64cf7" providerId="LiveId" clId="{0E8F5E25-C90A-435F-A4E1-2E650A6D1227}" dt="2020-03-06T11:43:49.337" v="28713" actId="1076"/>
          <ac:spMkLst>
            <pc:docMk/>
            <pc:sldMk cId="2985019347" sldId="700"/>
            <ac:spMk id="2" creationId="{58B5848B-748A-BC44-9113-1704FAB27D8C}"/>
          </ac:spMkLst>
        </pc:spChg>
        <pc:spChg chg="mod">
          <ac:chgData name="Ananda Roy" userId="de6238209ec64cf7" providerId="LiveId" clId="{0E8F5E25-C90A-435F-A4E1-2E650A6D1227}" dt="2020-03-04T16:53:50.803" v="17529" actId="5793"/>
          <ac:spMkLst>
            <pc:docMk/>
            <pc:sldMk cId="2985019347" sldId="700"/>
            <ac:spMk id="4" creationId="{4C229616-9645-9A49-9565-7AF734FEE206}"/>
          </ac:spMkLst>
        </pc:spChg>
        <pc:spChg chg="add mod">
          <ac:chgData name="Ananda Roy" userId="de6238209ec64cf7" providerId="LiveId" clId="{0E8F5E25-C90A-435F-A4E1-2E650A6D1227}" dt="2020-03-04T16:50:25.171" v="17423" actId="164"/>
          <ac:spMkLst>
            <pc:docMk/>
            <pc:sldMk cId="2985019347" sldId="700"/>
            <ac:spMk id="11" creationId="{EE2D3CA8-5E4B-4390-9C10-4117FE676F65}"/>
          </ac:spMkLst>
        </pc:spChg>
        <pc:spChg chg="mod topLvl">
          <ac:chgData name="Ananda Roy" userId="de6238209ec64cf7" providerId="LiveId" clId="{0E8F5E25-C90A-435F-A4E1-2E650A6D1227}" dt="2020-03-06T14:48:43.885" v="29013" actId="1076"/>
          <ac:spMkLst>
            <pc:docMk/>
            <pc:sldMk cId="2985019347" sldId="700"/>
            <ac:spMk id="14" creationId="{4ED3B3EF-5127-0647-AF63-1E24E550445E}"/>
          </ac:spMkLst>
        </pc:spChg>
        <pc:spChg chg="mod">
          <ac:chgData name="Ananda Roy" userId="de6238209ec64cf7" providerId="LiveId" clId="{0E8F5E25-C90A-435F-A4E1-2E650A6D1227}" dt="2020-03-09T08:16:00.696" v="32928" actId="1076"/>
          <ac:spMkLst>
            <pc:docMk/>
            <pc:sldMk cId="2985019347" sldId="700"/>
            <ac:spMk id="16" creationId="{376A6E28-B70C-F34A-9CA0-BAEEFBF23215}"/>
          </ac:spMkLst>
        </pc:spChg>
        <pc:spChg chg="mod topLvl">
          <ac:chgData name="Ananda Roy" userId="de6238209ec64cf7" providerId="LiveId" clId="{0E8F5E25-C90A-435F-A4E1-2E650A6D1227}" dt="2020-03-05T09:55:39.533" v="20548" actId="164"/>
          <ac:spMkLst>
            <pc:docMk/>
            <pc:sldMk cId="2985019347" sldId="700"/>
            <ac:spMk id="18" creationId="{78F2A4EE-C56F-1348-AF9A-09274348F0F5}"/>
          </ac:spMkLst>
        </pc:spChg>
        <pc:spChg chg="mod">
          <ac:chgData name="Ananda Roy" userId="de6238209ec64cf7" providerId="LiveId" clId="{0E8F5E25-C90A-435F-A4E1-2E650A6D1227}" dt="2020-03-09T08:16:08.189" v="32929" actId="1076"/>
          <ac:spMkLst>
            <pc:docMk/>
            <pc:sldMk cId="2985019347" sldId="700"/>
            <ac:spMk id="20" creationId="{D672F2BA-AE68-3345-9E5A-32D5A1949F3C}"/>
          </ac:spMkLst>
        </pc:spChg>
        <pc:spChg chg="add mod">
          <ac:chgData name="Ananda Roy" userId="de6238209ec64cf7" providerId="LiveId" clId="{0E8F5E25-C90A-435F-A4E1-2E650A6D1227}" dt="2020-03-06T14:47:45.267" v="28971" actId="20577"/>
          <ac:spMkLst>
            <pc:docMk/>
            <pc:sldMk cId="2985019347" sldId="700"/>
            <ac:spMk id="25" creationId="{9ED0AC4E-A567-4F76-8AB7-3C8A30137C7D}"/>
          </ac:spMkLst>
        </pc:spChg>
        <pc:spChg chg="add mod">
          <ac:chgData name="Ananda Roy" userId="de6238209ec64cf7" providerId="LiveId" clId="{0E8F5E25-C90A-435F-A4E1-2E650A6D1227}" dt="2020-03-05T16:27:48.271" v="24828" actId="14100"/>
          <ac:spMkLst>
            <pc:docMk/>
            <pc:sldMk cId="2985019347" sldId="700"/>
            <ac:spMk id="28" creationId="{7C428087-7B07-4605-A0B6-BC6FBA14C360}"/>
          </ac:spMkLst>
        </pc:spChg>
        <pc:grpChg chg="add del mod">
          <ac:chgData name="Ananda Roy" userId="de6238209ec64cf7" providerId="LiveId" clId="{0E8F5E25-C90A-435F-A4E1-2E650A6D1227}" dt="2020-03-04T16:52:29.091" v="17463" actId="165"/>
          <ac:grpSpMkLst>
            <pc:docMk/>
            <pc:sldMk cId="2985019347" sldId="700"/>
            <ac:grpSpMk id="5" creationId="{85130188-1989-D040-BFCE-82142F58C35D}"/>
          </ac:grpSpMkLst>
        </pc:grpChg>
        <pc:grpChg chg="add mod">
          <ac:chgData name="Ananda Roy" userId="de6238209ec64cf7" providerId="LiveId" clId="{0E8F5E25-C90A-435F-A4E1-2E650A6D1227}" dt="2020-03-05T09:55:39.533" v="20548" actId="164"/>
          <ac:grpSpMkLst>
            <pc:docMk/>
            <pc:sldMk cId="2985019347" sldId="700"/>
            <ac:grpSpMk id="5" creationId="{FAA640E6-BE5F-42BA-8A73-CA85E42C3FEB}"/>
          </ac:grpSpMkLst>
        </pc:grpChg>
        <pc:grpChg chg="mod">
          <ac:chgData name="Ananda Roy" userId="de6238209ec64cf7" providerId="LiveId" clId="{0E8F5E25-C90A-435F-A4E1-2E650A6D1227}" dt="2020-03-04T16:51:13.152" v="17436" actId="1076"/>
          <ac:grpSpMkLst>
            <pc:docMk/>
            <pc:sldMk cId="2985019347" sldId="700"/>
            <ac:grpSpMk id="6" creationId="{C2B171D5-E604-CE42-92BD-CCF2779E0DB0}"/>
          </ac:grpSpMkLst>
        </pc:grpChg>
        <pc:grpChg chg="mod">
          <ac:chgData name="Ananda Roy" userId="de6238209ec64cf7" providerId="LiveId" clId="{0E8F5E25-C90A-435F-A4E1-2E650A6D1227}" dt="2020-03-04T16:54:55.374" v="17540" actId="164"/>
          <ac:grpSpMkLst>
            <pc:docMk/>
            <pc:sldMk cId="2985019347" sldId="700"/>
            <ac:grpSpMk id="8" creationId="{6789A8EE-C189-774E-96C3-B8E1F40A0383}"/>
          </ac:grpSpMkLst>
        </pc:grpChg>
        <pc:grpChg chg="add mod">
          <ac:chgData name="Ananda Roy" userId="de6238209ec64cf7" providerId="LiveId" clId="{0E8F5E25-C90A-435F-A4E1-2E650A6D1227}" dt="2020-03-04T16:52:19.244" v="17459" actId="164"/>
          <ac:grpSpMkLst>
            <pc:docMk/>
            <pc:sldMk cId="2985019347" sldId="700"/>
            <ac:grpSpMk id="12" creationId="{69DB78E3-2764-4D9F-ABB8-47F6A4590D60}"/>
          </ac:grpSpMkLst>
        </pc:grpChg>
        <pc:grpChg chg="mod topLvl">
          <ac:chgData name="Ananda Roy" userId="de6238209ec64cf7" providerId="LiveId" clId="{0E8F5E25-C90A-435F-A4E1-2E650A6D1227}" dt="2020-03-04T16:53:10.574" v="17471" actId="164"/>
          <ac:grpSpMkLst>
            <pc:docMk/>
            <pc:sldMk cId="2985019347" sldId="700"/>
            <ac:grpSpMk id="17" creationId="{B094BF1D-A0AF-7F43-959C-99F25B6419C8}"/>
          </ac:grpSpMkLst>
        </pc:grpChg>
        <pc:grpChg chg="add mod">
          <ac:chgData name="Ananda Roy" userId="de6238209ec64cf7" providerId="LiveId" clId="{0E8F5E25-C90A-435F-A4E1-2E650A6D1227}" dt="2020-03-04T16:52:21.606" v="17460" actId="1076"/>
          <ac:grpSpMkLst>
            <pc:docMk/>
            <pc:sldMk cId="2985019347" sldId="700"/>
            <ac:grpSpMk id="26" creationId="{A8CDFA04-80F2-4CFF-BEC0-707498F16E7C}"/>
          </ac:grpSpMkLst>
        </pc:grpChg>
        <pc:grpChg chg="add mod">
          <ac:chgData name="Ananda Roy" userId="de6238209ec64cf7" providerId="LiveId" clId="{0E8F5E25-C90A-435F-A4E1-2E650A6D1227}" dt="2020-03-05T09:55:39.533" v="20548" actId="164"/>
          <ac:grpSpMkLst>
            <pc:docMk/>
            <pc:sldMk cId="2985019347" sldId="700"/>
            <ac:grpSpMk id="27" creationId="{631607A2-1275-4F21-9E4C-7B2FC98200E5}"/>
          </ac:grpSpMkLst>
        </pc:grpChg>
        <pc:grpChg chg="add mod">
          <ac:chgData name="Ananda Roy" userId="de6238209ec64cf7" providerId="LiveId" clId="{0E8F5E25-C90A-435F-A4E1-2E650A6D1227}" dt="2020-03-05T16:27:46.908" v="24827" actId="1076"/>
          <ac:grpSpMkLst>
            <pc:docMk/>
            <pc:sldMk cId="2985019347" sldId="700"/>
            <ac:grpSpMk id="29" creationId="{0D985DAE-2184-4BFB-A79B-9C6B064DB6B0}"/>
          </ac:grpSpMkLst>
        </pc:grpChg>
        <pc:picChg chg="mod">
          <ac:chgData name="Ananda Roy" userId="de6238209ec64cf7" providerId="LiveId" clId="{0E8F5E25-C90A-435F-A4E1-2E650A6D1227}" dt="2020-03-05T16:27:48.271" v="24828" actId="14100"/>
          <ac:picMkLst>
            <pc:docMk/>
            <pc:sldMk cId="2985019347" sldId="700"/>
            <ac:picMk id="3" creationId="{2CE3A055-1C4B-BB40-ABBA-121F001C742C}"/>
          </ac:picMkLst>
        </pc:picChg>
        <pc:picChg chg="add del mod">
          <ac:chgData name="Ananda Roy" userId="de6238209ec64cf7" providerId="LiveId" clId="{0E8F5E25-C90A-435F-A4E1-2E650A6D1227}" dt="2020-03-04T16:49:36.797" v="17418"/>
          <ac:picMkLst>
            <pc:docMk/>
            <pc:sldMk cId="2985019347" sldId="700"/>
            <ac:picMk id="9" creationId="{CD1FCC18-0249-44E2-B1A3-6607B59C6A2C}"/>
          </ac:picMkLst>
        </pc:picChg>
        <pc:picChg chg="add mod">
          <ac:chgData name="Ananda Roy" userId="de6238209ec64cf7" providerId="LiveId" clId="{0E8F5E25-C90A-435F-A4E1-2E650A6D1227}" dt="2020-03-04T16:50:25.171" v="17423" actId="164"/>
          <ac:picMkLst>
            <pc:docMk/>
            <pc:sldMk cId="2985019347" sldId="700"/>
            <ac:picMk id="24" creationId="{8232F007-F370-4D03-99C0-3EF98403DD4F}"/>
          </ac:picMkLst>
        </pc:picChg>
        <pc:picChg chg="add del mod">
          <ac:chgData name="Ananda Roy" userId="de6238209ec64cf7" providerId="LiveId" clId="{0E8F5E25-C90A-435F-A4E1-2E650A6D1227}" dt="2020-03-06T10:57:03.550" v="28090"/>
          <ac:picMkLst>
            <pc:docMk/>
            <pc:sldMk cId="2985019347" sldId="700"/>
            <ac:picMk id="30" creationId="{AC692814-A4E1-4322-9A63-02BFDAE86C24}"/>
          </ac:picMkLst>
        </pc:picChg>
      </pc:sldChg>
      <pc:sldChg chg="add del">
        <pc:chgData name="Ananda Roy" userId="de6238209ec64cf7" providerId="LiveId" clId="{0E8F5E25-C90A-435F-A4E1-2E650A6D1227}" dt="2020-03-04T16:41:18.229" v="17398" actId="47"/>
        <pc:sldMkLst>
          <pc:docMk/>
          <pc:sldMk cId="4074073437" sldId="700"/>
        </pc:sldMkLst>
      </pc:sldChg>
      <pc:sldChg chg="modSp add del ord modTransition">
        <pc:chgData name="Ananda Roy" userId="de6238209ec64cf7" providerId="LiveId" clId="{0E8F5E25-C90A-435F-A4E1-2E650A6D1227}" dt="2020-03-06T14:53:57.935" v="29192" actId="47"/>
        <pc:sldMkLst>
          <pc:docMk/>
          <pc:sldMk cId="917091832" sldId="701"/>
        </pc:sldMkLst>
        <pc:spChg chg="mod">
          <ac:chgData name="Ananda Roy" userId="de6238209ec64cf7" providerId="LiveId" clId="{0E8F5E25-C90A-435F-A4E1-2E650A6D1227}" dt="2020-03-04T16:59:06.731" v="17810" actId="20577"/>
          <ac:spMkLst>
            <pc:docMk/>
            <pc:sldMk cId="917091832" sldId="701"/>
            <ac:spMk id="2" creationId="{BB19C606-9384-4C8B-9EF3-C18F2D30C005}"/>
          </ac:spMkLst>
        </pc:spChg>
        <pc:spChg chg="mod">
          <ac:chgData name="Ananda Roy" userId="de6238209ec64cf7" providerId="LiveId" clId="{0E8F5E25-C90A-435F-A4E1-2E650A6D1227}" dt="2020-03-06T14:50:05.483" v="29021" actId="20577"/>
          <ac:spMkLst>
            <pc:docMk/>
            <pc:sldMk cId="917091832" sldId="701"/>
            <ac:spMk id="3" creationId="{EA69AB39-492D-459F-AF02-12ABFF24DF76}"/>
          </ac:spMkLst>
        </pc:spChg>
      </pc:sldChg>
      <pc:sldChg chg="addSp delSp modSp add modTransition addAnim delAnim modAnim">
        <pc:chgData name="Ananda Roy" userId="de6238209ec64cf7" providerId="LiveId" clId="{0E8F5E25-C90A-435F-A4E1-2E650A6D1227}" dt="2020-03-08T14:53:11.348" v="32120"/>
        <pc:sldMkLst>
          <pc:docMk/>
          <pc:sldMk cId="2728984198" sldId="702"/>
        </pc:sldMkLst>
        <pc:spChg chg="add del mod">
          <ac:chgData name="Ananda Roy" userId="de6238209ec64cf7" providerId="LiveId" clId="{0E8F5E25-C90A-435F-A4E1-2E650A6D1227}" dt="2020-03-05T08:58:21.662" v="20197" actId="20577"/>
          <ac:spMkLst>
            <pc:docMk/>
            <pc:sldMk cId="2728984198" sldId="702"/>
            <ac:spMk id="4" creationId="{D6AE3D45-23A7-4E0B-BC45-803B73F0340E}"/>
          </ac:spMkLst>
        </pc:spChg>
        <pc:spChg chg="mod">
          <ac:chgData name="Ananda Roy" userId="de6238209ec64cf7" providerId="LiveId" clId="{0E8F5E25-C90A-435F-A4E1-2E650A6D1227}" dt="2020-03-05T12:28:50.032" v="22264" actId="164"/>
          <ac:spMkLst>
            <pc:docMk/>
            <pc:sldMk cId="2728984198" sldId="702"/>
            <ac:spMk id="6" creationId="{E17AF7C4-2E0A-4252-AE43-53BD3DE7AB86}"/>
          </ac:spMkLst>
        </pc:spChg>
        <pc:spChg chg="mod">
          <ac:chgData name="Ananda Roy" userId="de6238209ec64cf7" providerId="LiveId" clId="{0E8F5E25-C90A-435F-A4E1-2E650A6D1227}" dt="2020-03-05T12:28:50.032" v="22264" actId="164"/>
          <ac:spMkLst>
            <pc:docMk/>
            <pc:sldMk cId="2728984198" sldId="702"/>
            <ac:spMk id="7" creationId="{0BAB17D1-458A-46A6-BE50-2AF3879E1E9E}"/>
          </ac:spMkLst>
        </pc:spChg>
        <pc:spChg chg="mod">
          <ac:chgData name="Ananda Roy" userId="de6238209ec64cf7" providerId="LiveId" clId="{0E8F5E25-C90A-435F-A4E1-2E650A6D1227}" dt="2020-03-05T12:28:50.032" v="22264" actId="164"/>
          <ac:spMkLst>
            <pc:docMk/>
            <pc:sldMk cId="2728984198" sldId="702"/>
            <ac:spMk id="8" creationId="{419E9246-DE01-4DA3-B385-F3205A88A675}"/>
          </ac:spMkLst>
        </pc:spChg>
        <pc:spChg chg="mod">
          <ac:chgData name="Ananda Roy" userId="de6238209ec64cf7" providerId="LiveId" clId="{0E8F5E25-C90A-435F-A4E1-2E650A6D1227}" dt="2020-03-05T12:28:50.032" v="22264" actId="164"/>
          <ac:spMkLst>
            <pc:docMk/>
            <pc:sldMk cId="2728984198" sldId="702"/>
            <ac:spMk id="9" creationId="{855AE433-E8A2-498F-843D-BDAD0F79312A}"/>
          </ac:spMkLst>
        </pc:spChg>
        <pc:spChg chg="mod">
          <ac:chgData name="Ananda Roy" userId="de6238209ec64cf7" providerId="LiveId" clId="{0E8F5E25-C90A-435F-A4E1-2E650A6D1227}" dt="2020-03-05T12:28:50.032" v="22264" actId="164"/>
          <ac:spMkLst>
            <pc:docMk/>
            <pc:sldMk cId="2728984198" sldId="702"/>
            <ac:spMk id="10" creationId="{582F808F-BD8D-466D-9289-5A9382E40240}"/>
          </ac:spMkLst>
        </pc:spChg>
        <pc:spChg chg="mod">
          <ac:chgData name="Ananda Roy" userId="de6238209ec64cf7" providerId="LiveId" clId="{0E8F5E25-C90A-435F-A4E1-2E650A6D1227}" dt="2020-03-05T12:28:50.032" v="22264" actId="164"/>
          <ac:spMkLst>
            <pc:docMk/>
            <pc:sldMk cId="2728984198" sldId="702"/>
            <ac:spMk id="11" creationId="{19E86F64-BCFC-454E-982E-CD70590B6343}"/>
          </ac:spMkLst>
        </pc:spChg>
        <pc:spChg chg="mod">
          <ac:chgData name="Ananda Roy" userId="de6238209ec64cf7" providerId="LiveId" clId="{0E8F5E25-C90A-435F-A4E1-2E650A6D1227}" dt="2020-03-05T12:28:50.032" v="22264" actId="164"/>
          <ac:spMkLst>
            <pc:docMk/>
            <pc:sldMk cId="2728984198" sldId="702"/>
            <ac:spMk id="12" creationId="{6A50D61A-3F55-4B48-9E64-DC3AA35001E0}"/>
          </ac:spMkLst>
        </pc:spChg>
        <pc:spChg chg="mod">
          <ac:chgData name="Ananda Roy" userId="de6238209ec64cf7" providerId="LiveId" clId="{0E8F5E25-C90A-435F-A4E1-2E650A6D1227}" dt="2020-03-05T12:28:50.032" v="22264" actId="164"/>
          <ac:spMkLst>
            <pc:docMk/>
            <pc:sldMk cId="2728984198" sldId="702"/>
            <ac:spMk id="13" creationId="{F55532E0-6B46-487A-84FF-B7EBE78C33D9}"/>
          </ac:spMkLst>
        </pc:spChg>
        <pc:spChg chg="mod">
          <ac:chgData name="Ananda Roy" userId="de6238209ec64cf7" providerId="LiveId" clId="{0E8F5E25-C90A-435F-A4E1-2E650A6D1227}" dt="2020-03-05T12:28:50.032" v="22264" actId="164"/>
          <ac:spMkLst>
            <pc:docMk/>
            <pc:sldMk cId="2728984198" sldId="702"/>
            <ac:spMk id="14" creationId="{B8EC536F-66B8-4FA3-94CD-81CA75C5E080}"/>
          </ac:spMkLst>
        </pc:spChg>
        <pc:spChg chg="mod">
          <ac:chgData name="Ananda Roy" userId="de6238209ec64cf7" providerId="LiveId" clId="{0E8F5E25-C90A-435F-A4E1-2E650A6D1227}" dt="2020-03-05T12:28:50.032" v="22264" actId="164"/>
          <ac:spMkLst>
            <pc:docMk/>
            <pc:sldMk cId="2728984198" sldId="702"/>
            <ac:spMk id="15" creationId="{C7E322E2-5C0D-4A8B-8980-29321F458074}"/>
          </ac:spMkLst>
        </pc:spChg>
        <pc:spChg chg="mod">
          <ac:chgData name="Ananda Roy" userId="de6238209ec64cf7" providerId="LiveId" clId="{0E8F5E25-C90A-435F-A4E1-2E650A6D1227}" dt="2020-03-05T12:28:50.032" v="22264" actId="164"/>
          <ac:spMkLst>
            <pc:docMk/>
            <pc:sldMk cId="2728984198" sldId="702"/>
            <ac:spMk id="16" creationId="{4AE8D5FC-7141-4418-8782-549DD866DD99}"/>
          </ac:spMkLst>
        </pc:spChg>
        <pc:spChg chg="mod">
          <ac:chgData name="Ananda Roy" userId="de6238209ec64cf7" providerId="LiveId" clId="{0E8F5E25-C90A-435F-A4E1-2E650A6D1227}" dt="2020-03-05T12:28:50.032" v="22264" actId="164"/>
          <ac:spMkLst>
            <pc:docMk/>
            <pc:sldMk cId="2728984198" sldId="702"/>
            <ac:spMk id="20" creationId="{FABE2531-8D79-474F-A313-D1E2EA9CC754}"/>
          </ac:spMkLst>
        </pc:spChg>
        <pc:spChg chg="mod">
          <ac:chgData name="Ananda Roy" userId="de6238209ec64cf7" providerId="LiveId" clId="{0E8F5E25-C90A-435F-A4E1-2E650A6D1227}" dt="2020-03-04T17:45:33.188" v="19518" actId="164"/>
          <ac:spMkLst>
            <pc:docMk/>
            <pc:sldMk cId="2728984198" sldId="702"/>
            <ac:spMk id="21" creationId="{8B0ACBD1-8F55-481C-BF6C-BBAA499DF044}"/>
          </ac:spMkLst>
        </pc:spChg>
        <pc:spChg chg="mod">
          <ac:chgData name="Ananda Roy" userId="de6238209ec64cf7" providerId="LiveId" clId="{0E8F5E25-C90A-435F-A4E1-2E650A6D1227}" dt="2020-03-04T17:45:33.188" v="19518" actId="164"/>
          <ac:spMkLst>
            <pc:docMk/>
            <pc:sldMk cId="2728984198" sldId="702"/>
            <ac:spMk id="22" creationId="{B61D035B-023D-4486-9054-D3CA31E2D5FD}"/>
          </ac:spMkLst>
        </pc:spChg>
        <pc:spChg chg="add del mod">
          <ac:chgData name="Ananda Roy" userId="de6238209ec64cf7" providerId="LiveId" clId="{0E8F5E25-C90A-435F-A4E1-2E650A6D1227}" dt="2020-03-04T17:46:11.543" v="19536" actId="1035"/>
          <ac:spMkLst>
            <pc:docMk/>
            <pc:sldMk cId="2728984198" sldId="702"/>
            <ac:spMk id="23" creationId="{461D410D-74D1-4D8A-903B-2128F1A23FE8}"/>
          </ac:spMkLst>
        </pc:spChg>
        <pc:spChg chg="add del mod">
          <ac:chgData name="Ananda Roy" userId="de6238209ec64cf7" providerId="LiveId" clId="{0E8F5E25-C90A-435F-A4E1-2E650A6D1227}" dt="2020-03-04T17:46:17.267" v="19537" actId="1076"/>
          <ac:spMkLst>
            <pc:docMk/>
            <pc:sldMk cId="2728984198" sldId="702"/>
            <ac:spMk id="27" creationId="{53FBE369-4D12-44C5-81B0-E34C720D63FF}"/>
          </ac:spMkLst>
        </pc:spChg>
        <pc:spChg chg="add del mod">
          <ac:chgData name="Ananda Roy" userId="de6238209ec64cf7" providerId="LiveId" clId="{0E8F5E25-C90A-435F-A4E1-2E650A6D1227}" dt="2020-03-04T17:46:22.656" v="19538" actId="1076"/>
          <ac:spMkLst>
            <pc:docMk/>
            <pc:sldMk cId="2728984198" sldId="702"/>
            <ac:spMk id="28" creationId="{5A6D5132-E9A4-4B36-8578-5FCDE343B2D5}"/>
          </ac:spMkLst>
        </pc:spChg>
        <pc:spChg chg="add del mod">
          <ac:chgData name="Ananda Roy" userId="de6238209ec64cf7" providerId="LiveId" clId="{0E8F5E25-C90A-435F-A4E1-2E650A6D1227}" dt="2020-03-04T17:45:49.773" v="19522" actId="478"/>
          <ac:spMkLst>
            <pc:docMk/>
            <pc:sldMk cId="2728984198" sldId="702"/>
            <ac:spMk id="29" creationId="{043769E1-9959-40C2-BFB6-F24085958E76}"/>
          </ac:spMkLst>
        </pc:spChg>
        <pc:spChg chg="add">
          <ac:chgData name="Ananda Roy" userId="de6238209ec64cf7" providerId="LiveId" clId="{0E8F5E25-C90A-435F-A4E1-2E650A6D1227}" dt="2020-03-04T17:46:34.876" v="19539"/>
          <ac:spMkLst>
            <pc:docMk/>
            <pc:sldMk cId="2728984198" sldId="702"/>
            <ac:spMk id="30" creationId="{6A3A5422-A375-488D-94BE-68D4942792E7}"/>
          </ac:spMkLst>
        </pc:spChg>
        <pc:grpChg chg="add del mod">
          <ac:chgData name="Ananda Roy" userId="de6238209ec64cf7" providerId="LiveId" clId="{0E8F5E25-C90A-435F-A4E1-2E650A6D1227}" dt="2020-03-04T17:45:33.188" v="19518" actId="164"/>
          <ac:grpSpMkLst>
            <pc:docMk/>
            <pc:sldMk cId="2728984198" sldId="702"/>
            <ac:grpSpMk id="5" creationId="{04D1E5B8-F5CD-4EB2-B05B-E277942F5AA3}"/>
          </ac:grpSpMkLst>
        </pc:grpChg>
        <pc:grpChg chg="add mod">
          <ac:chgData name="Ananda Roy" userId="de6238209ec64cf7" providerId="LiveId" clId="{0E8F5E25-C90A-435F-A4E1-2E650A6D1227}" dt="2020-03-05T12:28:50.032" v="22264" actId="164"/>
          <ac:grpSpMkLst>
            <pc:docMk/>
            <pc:sldMk cId="2728984198" sldId="702"/>
            <ac:grpSpMk id="5" creationId="{167FBB07-BC68-423B-8789-7292AAC5073D}"/>
          </ac:grpSpMkLst>
        </pc:grpChg>
        <pc:picChg chg="add del mod">
          <ac:chgData name="Ananda Roy" userId="de6238209ec64cf7" providerId="LiveId" clId="{0E8F5E25-C90A-435F-A4E1-2E650A6D1227}" dt="2020-03-04T17:45:32.389" v="19516"/>
          <ac:picMkLst>
            <pc:docMk/>
            <pc:sldMk cId="2728984198" sldId="702"/>
            <ac:picMk id="19" creationId="{86E22E2B-1B5E-47AE-82C0-1C7A2CFF5026}"/>
          </ac:picMkLst>
        </pc:picChg>
        <pc:picChg chg="add del mod">
          <ac:chgData name="Ananda Roy" userId="de6238209ec64cf7" providerId="LiveId" clId="{0E8F5E25-C90A-435F-A4E1-2E650A6D1227}" dt="2020-03-04T17:45:32.045" v="19514"/>
          <ac:picMkLst>
            <pc:docMk/>
            <pc:sldMk cId="2728984198" sldId="702"/>
            <ac:picMk id="26" creationId="{41B453EE-9CAD-42AA-B7A7-C21EAB6EFA2A}"/>
          </ac:picMkLst>
        </pc:picChg>
        <pc:cxnChg chg="mod">
          <ac:chgData name="Ananda Roy" userId="de6238209ec64cf7" providerId="LiveId" clId="{0E8F5E25-C90A-435F-A4E1-2E650A6D1227}" dt="2020-03-05T12:28:50.032" v="22264" actId="164"/>
          <ac:cxnSpMkLst>
            <pc:docMk/>
            <pc:sldMk cId="2728984198" sldId="702"/>
            <ac:cxnSpMk id="18" creationId="{1A2D84CB-39AF-4587-B0CA-A2EDA4C75E31}"/>
          </ac:cxnSpMkLst>
        </pc:cxnChg>
        <pc:cxnChg chg="add del mod">
          <ac:chgData name="Ananda Roy" userId="de6238209ec64cf7" providerId="LiveId" clId="{0E8F5E25-C90A-435F-A4E1-2E650A6D1227}" dt="2020-03-04T17:46:11.543" v="19536" actId="1035"/>
          <ac:cxnSpMkLst>
            <pc:docMk/>
            <pc:sldMk cId="2728984198" sldId="702"/>
            <ac:cxnSpMk id="25" creationId="{F4AF4556-8CC9-42AA-A963-5AE5D70F6192}"/>
          </ac:cxnSpMkLst>
        </pc:cxnChg>
      </pc:sldChg>
      <pc:sldChg chg="addSp delSp modSp add modTransition delAnim modAnim">
        <pc:chgData name="Ananda Roy" userId="de6238209ec64cf7" providerId="LiveId" clId="{0E8F5E25-C90A-435F-A4E1-2E650A6D1227}" dt="2020-03-08T14:53:11.348" v="32120"/>
        <pc:sldMkLst>
          <pc:docMk/>
          <pc:sldMk cId="990845665" sldId="703"/>
        </pc:sldMkLst>
        <pc:spChg chg="del">
          <ac:chgData name="Ananda Roy" userId="de6238209ec64cf7" providerId="LiveId" clId="{0E8F5E25-C90A-435F-A4E1-2E650A6D1227}" dt="2020-03-04T17:46:54.728" v="19540" actId="478"/>
          <ac:spMkLst>
            <pc:docMk/>
            <pc:sldMk cId="990845665" sldId="703"/>
            <ac:spMk id="3" creationId="{175DB88C-1846-459A-81B0-AD3BB58A2DFF}"/>
          </ac:spMkLst>
        </pc:spChg>
        <pc:spChg chg="del">
          <ac:chgData name="Ananda Roy" userId="de6238209ec64cf7" providerId="LiveId" clId="{0E8F5E25-C90A-435F-A4E1-2E650A6D1227}" dt="2020-03-04T17:46:54.728" v="19540" actId="478"/>
          <ac:spMkLst>
            <pc:docMk/>
            <pc:sldMk cId="990845665" sldId="703"/>
            <ac:spMk id="4" creationId="{D6AE3D45-23A7-4E0B-BC45-803B73F0340E}"/>
          </ac:spMkLst>
        </pc:spChg>
        <pc:spChg chg="del">
          <ac:chgData name="Ananda Roy" userId="de6238209ec64cf7" providerId="LiveId" clId="{0E8F5E25-C90A-435F-A4E1-2E650A6D1227}" dt="2020-03-04T17:46:54.728" v="19540" actId="478"/>
          <ac:spMkLst>
            <pc:docMk/>
            <pc:sldMk cId="990845665" sldId="703"/>
            <ac:spMk id="6" creationId="{E17AF7C4-2E0A-4252-AE43-53BD3DE7AB86}"/>
          </ac:spMkLst>
        </pc:spChg>
        <pc:spChg chg="del">
          <ac:chgData name="Ananda Roy" userId="de6238209ec64cf7" providerId="LiveId" clId="{0E8F5E25-C90A-435F-A4E1-2E650A6D1227}" dt="2020-03-04T17:46:54.728" v="19540" actId="478"/>
          <ac:spMkLst>
            <pc:docMk/>
            <pc:sldMk cId="990845665" sldId="703"/>
            <ac:spMk id="7" creationId="{0BAB17D1-458A-46A6-BE50-2AF3879E1E9E}"/>
          </ac:spMkLst>
        </pc:spChg>
        <pc:spChg chg="add mod">
          <ac:chgData name="Ananda Roy" userId="de6238209ec64cf7" providerId="LiveId" clId="{0E8F5E25-C90A-435F-A4E1-2E650A6D1227}" dt="2020-03-05T09:00:59.201" v="20275" actId="164"/>
          <ac:spMkLst>
            <pc:docMk/>
            <pc:sldMk cId="990845665" sldId="703"/>
            <ac:spMk id="7" creationId="{B0433640-DAE1-40F0-AA64-5CE027FE6ABB}"/>
          </ac:spMkLst>
        </pc:spChg>
        <pc:spChg chg="del">
          <ac:chgData name="Ananda Roy" userId="de6238209ec64cf7" providerId="LiveId" clId="{0E8F5E25-C90A-435F-A4E1-2E650A6D1227}" dt="2020-03-04T17:46:54.728" v="19540" actId="478"/>
          <ac:spMkLst>
            <pc:docMk/>
            <pc:sldMk cId="990845665" sldId="703"/>
            <ac:spMk id="8" creationId="{419E9246-DE01-4DA3-B385-F3205A88A675}"/>
          </ac:spMkLst>
        </pc:spChg>
        <pc:spChg chg="del">
          <ac:chgData name="Ananda Roy" userId="de6238209ec64cf7" providerId="LiveId" clId="{0E8F5E25-C90A-435F-A4E1-2E650A6D1227}" dt="2020-03-04T17:46:54.728" v="19540" actId="478"/>
          <ac:spMkLst>
            <pc:docMk/>
            <pc:sldMk cId="990845665" sldId="703"/>
            <ac:spMk id="9" creationId="{855AE433-E8A2-498F-843D-BDAD0F79312A}"/>
          </ac:spMkLst>
        </pc:spChg>
        <pc:spChg chg="del">
          <ac:chgData name="Ananda Roy" userId="de6238209ec64cf7" providerId="LiveId" clId="{0E8F5E25-C90A-435F-A4E1-2E650A6D1227}" dt="2020-03-04T17:46:54.728" v="19540" actId="478"/>
          <ac:spMkLst>
            <pc:docMk/>
            <pc:sldMk cId="990845665" sldId="703"/>
            <ac:spMk id="10" creationId="{582F808F-BD8D-466D-9289-5A9382E40240}"/>
          </ac:spMkLst>
        </pc:spChg>
        <pc:spChg chg="del">
          <ac:chgData name="Ananda Roy" userId="de6238209ec64cf7" providerId="LiveId" clId="{0E8F5E25-C90A-435F-A4E1-2E650A6D1227}" dt="2020-03-04T17:46:54.728" v="19540" actId="478"/>
          <ac:spMkLst>
            <pc:docMk/>
            <pc:sldMk cId="990845665" sldId="703"/>
            <ac:spMk id="11" creationId="{19E86F64-BCFC-454E-982E-CD70590B6343}"/>
          </ac:spMkLst>
        </pc:spChg>
        <pc:spChg chg="del">
          <ac:chgData name="Ananda Roy" userId="de6238209ec64cf7" providerId="LiveId" clId="{0E8F5E25-C90A-435F-A4E1-2E650A6D1227}" dt="2020-03-04T17:46:54.728" v="19540" actId="478"/>
          <ac:spMkLst>
            <pc:docMk/>
            <pc:sldMk cId="990845665" sldId="703"/>
            <ac:spMk id="12" creationId="{6A50D61A-3F55-4B48-9E64-DC3AA35001E0}"/>
          </ac:spMkLst>
        </pc:spChg>
        <pc:spChg chg="del">
          <ac:chgData name="Ananda Roy" userId="de6238209ec64cf7" providerId="LiveId" clId="{0E8F5E25-C90A-435F-A4E1-2E650A6D1227}" dt="2020-03-04T17:46:54.728" v="19540" actId="478"/>
          <ac:spMkLst>
            <pc:docMk/>
            <pc:sldMk cId="990845665" sldId="703"/>
            <ac:spMk id="13" creationId="{F55532E0-6B46-487A-84FF-B7EBE78C33D9}"/>
          </ac:spMkLst>
        </pc:spChg>
        <pc:spChg chg="del">
          <ac:chgData name="Ananda Roy" userId="de6238209ec64cf7" providerId="LiveId" clId="{0E8F5E25-C90A-435F-A4E1-2E650A6D1227}" dt="2020-03-04T17:46:54.728" v="19540" actId="478"/>
          <ac:spMkLst>
            <pc:docMk/>
            <pc:sldMk cId="990845665" sldId="703"/>
            <ac:spMk id="14" creationId="{B8EC536F-66B8-4FA3-94CD-81CA75C5E080}"/>
          </ac:spMkLst>
        </pc:spChg>
        <pc:spChg chg="del">
          <ac:chgData name="Ananda Roy" userId="de6238209ec64cf7" providerId="LiveId" clId="{0E8F5E25-C90A-435F-A4E1-2E650A6D1227}" dt="2020-03-04T17:46:54.728" v="19540" actId="478"/>
          <ac:spMkLst>
            <pc:docMk/>
            <pc:sldMk cId="990845665" sldId="703"/>
            <ac:spMk id="15" creationId="{C7E322E2-5C0D-4A8B-8980-29321F458074}"/>
          </ac:spMkLst>
        </pc:spChg>
        <pc:spChg chg="del">
          <ac:chgData name="Ananda Roy" userId="de6238209ec64cf7" providerId="LiveId" clId="{0E8F5E25-C90A-435F-A4E1-2E650A6D1227}" dt="2020-03-04T17:46:54.728" v="19540" actId="478"/>
          <ac:spMkLst>
            <pc:docMk/>
            <pc:sldMk cId="990845665" sldId="703"/>
            <ac:spMk id="16" creationId="{4AE8D5FC-7141-4418-8782-549DD866DD99}"/>
          </ac:spMkLst>
        </pc:spChg>
        <pc:spChg chg="add del mod">
          <ac:chgData name="Ananda Roy" userId="de6238209ec64cf7" providerId="LiveId" clId="{0E8F5E25-C90A-435F-A4E1-2E650A6D1227}" dt="2020-03-04T17:46:56.527" v="19541" actId="478"/>
          <ac:spMkLst>
            <pc:docMk/>
            <pc:sldMk cId="990845665" sldId="703"/>
            <ac:spMk id="17" creationId="{7527FAF6-61EE-45CA-BF78-6A09CAF5DD55}"/>
          </ac:spMkLst>
        </pc:spChg>
        <pc:spChg chg="del">
          <ac:chgData name="Ananda Roy" userId="de6238209ec64cf7" providerId="LiveId" clId="{0E8F5E25-C90A-435F-A4E1-2E650A6D1227}" dt="2020-03-04T17:46:54.728" v="19540" actId="478"/>
          <ac:spMkLst>
            <pc:docMk/>
            <pc:sldMk cId="990845665" sldId="703"/>
            <ac:spMk id="20" creationId="{FABE2531-8D79-474F-A313-D1E2EA9CC754}"/>
          </ac:spMkLst>
        </pc:spChg>
        <pc:spChg chg="del">
          <ac:chgData name="Ananda Roy" userId="de6238209ec64cf7" providerId="LiveId" clId="{0E8F5E25-C90A-435F-A4E1-2E650A6D1227}" dt="2020-03-04T17:46:54.728" v="19540" actId="478"/>
          <ac:spMkLst>
            <pc:docMk/>
            <pc:sldMk cId="990845665" sldId="703"/>
            <ac:spMk id="21" creationId="{8B0ACBD1-8F55-481C-BF6C-BBAA499DF044}"/>
          </ac:spMkLst>
        </pc:spChg>
        <pc:spChg chg="del">
          <ac:chgData name="Ananda Roy" userId="de6238209ec64cf7" providerId="LiveId" clId="{0E8F5E25-C90A-435F-A4E1-2E650A6D1227}" dt="2020-03-04T17:46:54.728" v="19540" actId="478"/>
          <ac:spMkLst>
            <pc:docMk/>
            <pc:sldMk cId="990845665" sldId="703"/>
            <ac:spMk id="22" creationId="{B61D035B-023D-4486-9054-D3CA31E2D5FD}"/>
          </ac:spMkLst>
        </pc:spChg>
        <pc:spChg chg="del">
          <ac:chgData name="Ananda Roy" userId="de6238209ec64cf7" providerId="LiveId" clId="{0E8F5E25-C90A-435F-A4E1-2E650A6D1227}" dt="2020-03-04T17:46:54.728" v="19540" actId="478"/>
          <ac:spMkLst>
            <pc:docMk/>
            <pc:sldMk cId="990845665" sldId="703"/>
            <ac:spMk id="23" creationId="{461D410D-74D1-4D8A-903B-2128F1A23FE8}"/>
          </ac:spMkLst>
        </pc:spChg>
        <pc:spChg chg="del">
          <ac:chgData name="Ananda Roy" userId="de6238209ec64cf7" providerId="LiveId" clId="{0E8F5E25-C90A-435F-A4E1-2E650A6D1227}" dt="2020-03-04T17:46:54.728" v="19540" actId="478"/>
          <ac:spMkLst>
            <pc:docMk/>
            <pc:sldMk cId="990845665" sldId="703"/>
            <ac:spMk id="27" creationId="{53FBE369-4D12-44C5-81B0-E34C720D63FF}"/>
          </ac:spMkLst>
        </pc:spChg>
        <pc:spChg chg="del">
          <ac:chgData name="Ananda Roy" userId="de6238209ec64cf7" providerId="LiveId" clId="{0E8F5E25-C90A-435F-A4E1-2E650A6D1227}" dt="2020-03-04T17:46:54.728" v="19540" actId="478"/>
          <ac:spMkLst>
            <pc:docMk/>
            <pc:sldMk cId="990845665" sldId="703"/>
            <ac:spMk id="28" creationId="{5A6D5132-E9A4-4B36-8578-5FCDE343B2D5}"/>
          </ac:spMkLst>
        </pc:spChg>
        <pc:spChg chg="del">
          <ac:chgData name="Ananda Roy" userId="de6238209ec64cf7" providerId="LiveId" clId="{0E8F5E25-C90A-435F-A4E1-2E650A6D1227}" dt="2020-03-04T17:46:54.728" v="19540" actId="478"/>
          <ac:spMkLst>
            <pc:docMk/>
            <pc:sldMk cId="990845665" sldId="703"/>
            <ac:spMk id="29" creationId="{043769E1-9959-40C2-BFB6-F24085958E76}"/>
          </ac:spMkLst>
        </pc:spChg>
        <pc:spChg chg="add mod">
          <ac:chgData name="Ananda Roy" userId="de6238209ec64cf7" providerId="LiveId" clId="{0E8F5E25-C90A-435F-A4E1-2E650A6D1227}" dt="2020-03-06T06:22:37.170" v="25682" actId="20577"/>
          <ac:spMkLst>
            <pc:docMk/>
            <pc:sldMk cId="990845665" sldId="703"/>
            <ac:spMk id="31" creationId="{A719F233-57D3-465F-9845-646E6119DE09}"/>
          </ac:spMkLst>
        </pc:spChg>
        <pc:spChg chg="add mod">
          <ac:chgData name="Ananda Roy" userId="de6238209ec64cf7" providerId="LiveId" clId="{0E8F5E25-C90A-435F-A4E1-2E650A6D1227}" dt="2020-03-04T17:53:50.012" v="19862" actId="1076"/>
          <ac:spMkLst>
            <pc:docMk/>
            <pc:sldMk cId="990845665" sldId="703"/>
            <ac:spMk id="36" creationId="{7ABD4BFF-5361-4CA8-9134-E7CD6397E0AD}"/>
          </ac:spMkLst>
        </pc:spChg>
        <pc:spChg chg="add del mod">
          <ac:chgData name="Ananda Roy" userId="de6238209ec64cf7" providerId="LiveId" clId="{0E8F5E25-C90A-435F-A4E1-2E650A6D1227}" dt="2020-03-04T17:56:45.771" v="19979"/>
          <ac:spMkLst>
            <pc:docMk/>
            <pc:sldMk cId="990845665" sldId="703"/>
            <ac:spMk id="37" creationId="{A22D1273-7CFB-40EF-87A7-333B08AE8DC1}"/>
          </ac:spMkLst>
        </pc:spChg>
        <pc:grpChg chg="add mod">
          <ac:chgData name="Ananda Roy" userId="de6238209ec64cf7" providerId="LiveId" clId="{0E8F5E25-C90A-435F-A4E1-2E650A6D1227}" dt="2020-03-05T09:01:59.078" v="20277" actId="14826"/>
          <ac:grpSpMkLst>
            <pc:docMk/>
            <pc:sldMk cId="990845665" sldId="703"/>
            <ac:grpSpMk id="8" creationId="{116C7B8E-ED94-439B-B8CE-DA1BDC480F2D}"/>
          </ac:grpSpMkLst>
        </pc:grpChg>
        <pc:picChg chg="add mod">
          <ac:chgData name="Ananda Roy" userId="de6238209ec64cf7" providerId="LiveId" clId="{0E8F5E25-C90A-435F-A4E1-2E650A6D1227}" dt="2020-03-05T09:01:59.078" v="20277" actId="14826"/>
          <ac:picMkLst>
            <pc:docMk/>
            <pc:sldMk cId="990845665" sldId="703"/>
            <ac:picMk id="4" creationId="{4B1452A4-6857-499D-ACF3-FC630C5CEE81}"/>
          </ac:picMkLst>
        </pc:picChg>
        <pc:picChg chg="add mod">
          <ac:chgData name="Ananda Roy" userId="de6238209ec64cf7" providerId="LiveId" clId="{0E8F5E25-C90A-435F-A4E1-2E650A6D1227}" dt="2020-03-05T12:29:29.855" v="22265" actId="14826"/>
          <ac:picMkLst>
            <pc:docMk/>
            <pc:sldMk cId="990845665" sldId="703"/>
            <ac:picMk id="24" creationId="{6BC18CD1-A767-4E31-BF63-B012A1555DB3}"/>
          </ac:picMkLst>
        </pc:picChg>
        <pc:picChg chg="add del mod">
          <ac:chgData name="Ananda Roy" userId="de6238209ec64cf7" providerId="LiveId" clId="{0E8F5E25-C90A-435F-A4E1-2E650A6D1227}" dt="2020-03-05T08:35:27.307" v="20128" actId="478"/>
          <ac:picMkLst>
            <pc:docMk/>
            <pc:sldMk cId="990845665" sldId="703"/>
            <ac:picMk id="30" creationId="{8B4F52A4-0018-44A8-91CA-20A3C3E8A957}"/>
          </ac:picMkLst>
        </pc:picChg>
        <pc:picChg chg="add del mod">
          <ac:chgData name="Ananda Roy" userId="de6238209ec64cf7" providerId="LiveId" clId="{0E8F5E25-C90A-435F-A4E1-2E650A6D1227}" dt="2020-03-04T17:52:44.795" v="19819" actId="478"/>
          <ac:picMkLst>
            <pc:docMk/>
            <pc:sldMk cId="990845665" sldId="703"/>
            <ac:picMk id="33" creationId="{B7EB3CA0-C9D4-4CEF-9972-FC637950E59E}"/>
          </ac:picMkLst>
        </pc:picChg>
        <pc:picChg chg="add del mod">
          <ac:chgData name="Ananda Roy" userId="de6238209ec64cf7" providerId="LiveId" clId="{0E8F5E25-C90A-435F-A4E1-2E650A6D1227}" dt="2020-03-04T17:53:06.350" v="19825" actId="478"/>
          <ac:picMkLst>
            <pc:docMk/>
            <pc:sldMk cId="990845665" sldId="703"/>
            <ac:picMk id="35" creationId="{A071EED9-FEE7-4EED-BC28-06122B88153D}"/>
          </ac:picMkLst>
        </pc:picChg>
        <pc:cxnChg chg="add mod">
          <ac:chgData name="Ananda Roy" userId="de6238209ec64cf7" providerId="LiveId" clId="{0E8F5E25-C90A-435F-A4E1-2E650A6D1227}" dt="2020-03-05T09:00:59.201" v="20275" actId="164"/>
          <ac:cxnSpMkLst>
            <pc:docMk/>
            <pc:sldMk cId="990845665" sldId="703"/>
            <ac:cxnSpMk id="6" creationId="{82689B34-FC90-489E-8058-3CB3D74F20ED}"/>
          </ac:cxnSpMkLst>
        </pc:cxnChg>
        <pc:cxnChg chg="del">
          <ac:chgData name="Ananda Roy" userId="de6238209ec64cf7" providerId="LiveId" clId="{0E8F5E25-C90A-435F-A4E1-2E650A6D1227}" dt="2020-03-04T17:46:54.728" v="19540" actId="478"/>
          <ac:cxnSpMkLst>
            <pc:docMk/>
            <pc:sldMk cId="990845665" sldId="703"/>
            <ac:cxnSpMk id="18" creationId="{1A2D84CB-39AF-4587-B0CA-A2EDA4C75E31}"/>
          </ac:cxnSpMkLst>
        </pc:cxnChg>
        <pc:cxnChg chg="del">
          <ac:chgData name="Ananda Roy" userId="de6238209ec64cf7" providerId="LiveId" clId="{0E8F5E25-C90A-435F-A4E1-2E650A6D1227}" dt="2020-03-04T17:46:54.728" v="19540" actId="478"/>
          <ac:cxnSpMkLst>
            <pc:docMk/>
            <pc:sldMk cId="990845665" sldId="703"/>
            <ac:cxnSpMk id="25" creationId="{F4AF4556-8CC9-42AA-A963-5AE5D70F6192}"/>
          </ac:cxnSpMkLst>
        </pc:cxnChg>
      </pc:sldChg>
      <pc:sldChg chg="delSp modSp add del modAnim">
        <pc:chgData name="Ananda Roy" userId="de6238209ec64cf7" providerId="LiveId" clId="{0E8F5E25-C90A-435F-A4E1-2E650A6D1227}" dt="2020-03-04T17:45:41.691" v="19520" actId="47"/>
        <pc:sldMkLst>
          <pc:docMk/>
          <pc:sldMk cId="4112080387" sldId="703"/>
        </pc:sldMkLst>
        <pc:spChg chg="mod">
          <ac:chgData name="Ananda Roy" userId="de6238209ec64cf7" providerId="LiveId" clId="{0E8F5E25-C90A-435F-A4E1-2E650A6D1227}" dt="2020-03-04T17:42:17.862" v="19414" actId="20577"/>
          <ac:spMkLst>
            <pc:docMk/>
            <pc:sldMk cId="4112080387" sldId="703"/>
            <ac:spMk id="4" creationId="{D6AE3D45-23A7-4E0B-BC45-803B73F0340E}"/>
          </ac:spMkLst>
        </pc:spChg>
        <pc:spChg chg="del">
          <ac:chgData name="Ananda Roy" userId="de6238209ec64cf7" providerId="LiveId" clId="{0E8F5E25-C90A-435F-A4E1-2E650A6D1227}" dt="2020-03-04T17:42:21.459" v="19415" actId="478"/>
          <ac:spMkLst>
            <pc:docMk/>
            <pc:sldMk cId="4112080387" sldId="703"/>
            <ac:spMk id="23" creationId="{461D410D-74D1-4D8A-903B-2128F1A23FE8}"/>
          </ac:spMkLst>
        </pc:spChg>
        <pc:cxnChg chg="del">
          <ac:chgData name="Ananda Roy" userId="de6238209ec64cf7" providerId="LiveId" clId="{0E8F5E25-C90A-435F-A4E1-2E650A6D1227}" dt="2020-03-04T17:42:23.665" v="19416" actId="478"/>
          <ac:cxnSpMkLst>
            <pc:docMk/>
            <pc:sldMk cId="4112080387" sldId="703"/>
            <ac:cxnSpMk id="25" creationId="{F4AF4556-8CC9-42AA-A963-5AE5D70F6192}"/>
          </ac:cxnSpMkLst>
        </pc:cxnChg>
      </pc:sldChg>
      <pc:sldChg chg="add del">
        <pc:chgData name="Ananda Roy" userId="de6238209ec64cf7" providerId="LiveId" clId="{0E8F5E25-C90A-435F-A4E1-2E650A6D1227}" dt="2020-03-04T17:57:30.822" v="19983" actId="47"/>
        <pc:sldMkLst>
          <pc:docMk/>
          <pc:sldMk cId="819794811" sldId="704"/>
        </pc:sldMkLst>
      </pc:sldChg>
      <pc:sldChg chg="addSp delSp modSp add modTransition modAnim">
        <pc:chgData name="Ananda Roy" userId="de6238209ec64cf7" providerId="LiveId" clId="{0E8F5E25-C90A-435F-A4E1-2E650A6D1227}" dt="2020-03-11T05:43:50.025" v="36420" actId="14826"/>
        <pc:sldMkLst>
          <pc:docMk/>
          <pc:sldMk cId="1585499806" sldId="704"/>
        </pc:sldMkLst>
        <pc:spChg chg="add mod">
          <ac:chgData name="Ananda Roy" userId="de6238209ec64cf7" providerId="LiveId" clId="{0E8F5E25-C90A-435F-A4E1-2E650A6D1227}" dt="2020-03-08T10:05:17.705" v="30499" actId="164"/>
          <ac:spMkLst>
            <pc:docMk/>
            <pc:sldMk cId="1585499806" sldId="704"/>
            <ac:spMk id="7" creationId="{6DF429C1-3400-481E-AA6E-6BD9EAD494E7}"/>
          </ac:spMkLst>
        </pc:spChg>
        <pc:spChg chg="add del mod">
          <ac:chgData name="Ananda Roy" userId="de6238209ec64cf7" providerId="LiveId" clId="{0E8F5E25-C90A-435F-A4E1-2E650A6D1227}" dt="2020-03-05T12:27:15.503" v="22258" actId="478"/>
          <ac:spMkLst>
            <pc:docMk/>
            <pc:sldMk cId="1585499806" sldId="704"/>
            <ac:spMk id="7" creationId="{B99E44F0-56EC-4417-8555-6E2EDEBEB262}"/>
          </ac:spMkLst>
        </pc:spChg>
        <pc:spChg chg="add mod">
          <ac:chgData name="Ananda Roy" userId="de6238209ec64cf7" providerId="LiveId" clId="{0E8F5E25-C90A-435F-A4E1-2E650A6D1227}" dt="2020-03-05T09:39:52.925" v="20519" actId="1076"/>
          <ac:spMkLst>
            <pc:docMk/>
            <pc:sldMk cId="1585499806" sldId="704"/>
            <ac:spMk id="9" creationId="{762BA0A3-27BB-4188-81BC-E14E84F4FA5E}"/>
          </ac:spMkLst>
        </pc:spChg>
        <pc:spChg chg="add mod">
          <ac:chgData name="Ananda Roy" userId="de6238209ec64cf7" providerId="LiveId" clId="{0E8F5E25-C90A-435F-A4E1-2E650A6D1227}" dt="2020-03-08T10:05:17.705" v="30499" actId="164"/>
          <ac:spMkLst>
            <pc:docMk/>
            <pc:sldMk cId="1585499806" sldId="704"/>
            <ac:spMk id="15" creationId="{43E9DD59-BCF8-441C-A928-F5DB0C0CEFE7}"/>
          </ac:spMkLst>
        </pc:spChg>
        <pc:spChg chg="mod">
          <ac:chgData name="Ananda Roy" userId="de6238209ec64cf7" providerId="LiveId" clId="{0E8F5E25-C90A-435F-A4E1-2E650A6D1227}" dt="2020-03-05T09:52:02.499" v="20537" actId="20577"/>
          <ac:spMkLst>
            <pc:docMk/>
            <pc:sldMk cId="1585499806" sldId="704"/>
            <ac:spMk id="31" creationId="{A719F233-57D3-465F-9845-646E6119DE09}"/>
          </ac:spMkLst>
        </pc:spChg>
        <pc:spChg chg="del">
          <ac:chgData name="Ananda Roy" userId="de6238209ec64cf7" providerId="LiveId" clId="{0E8F5E25-C90A-435F-A4E1-2E650A6D1227}" dt="2020-03-05T09:02:35.200" v="20278" actId="478"/>
          <ac:spMkLst>
            <pc:docMk/>
            <pc:sldMk cId="1585499806" sldId="704"/>
            <ac:spMk id="36" creationId="{7ABD4BFF-5361-4CA8-9134-E7CD6397E0AD}"/>
          </ac:spMkLst>
        </pc:spChg>
        <pc:grpChg chg="add mod">
          <ac:chgData name="Ananda Roy" userId="de6238209ec64cf7" providerId="LiveId" clId="{0E8F5E25-C90A-435F-A4E1-2E650A6D1227}" dt="2020-03-08T10:05:17.705" v="30499" actId="164"/>
          <ac:grpSpMkLst>
            <pc:docMk/>
            <pc:sldMk cId="1585499806" sldId="704"/>
            <ac:grpSpMk id="3" creationId="{C09ADA82-71A7-418A-A28C-A5BC11C050FE}"/>
          </ac:grpSpMkLst>
        </pc:grpChg>
        <pc:grpChg chg="add mod">
          <ac:chgData name="Ananda Roy" userId="de6238209ec64cf7" providerId="LiveId" clId="{0E8F5E25-C90A-435F-A4E1-2E650A6D1227}" dt="2020-03-08T10:05:17.705" v="30499" actId="164"/>
          <ac:grpSpMkLst>
            <pc:docMk/>
            <pc:sldMk cId="1585499806" sldId="704"/>
            <ac:grpSpMk id="6" creationId="{C7CF82CD-5AF5-4312-BA65-12106123EFA7}"/>
          </ac:grpSpMkLst>
        </pc:grpChg>
        <pc:grpChg chg="add mod">
          <ac:chgData name="Ananda Roy" userId="de6238209ec64cf7" providerId="LiveId" clId="{0E8F5E25-C90A-435F-A4E1-2E650A6D1227}" dt="2020-03-11T05:43:50.025" v="36420" actId="14826"/>
          <ac:grpSpMkLst>
            <pc:docMk/>
            <pc:sldMk cId="1585499806" sldId="704"/>
            <ac:grpSpMk id="10" creationId="{2048BBF7-D838-440A-B4E5-C63B3E9AA67A}"/>
          </ac:grpSpMkLst>
        </pc:grpChg>
        <pc:picChg chg="add del mod">
          <ac:chgData name="Ananda Roy" userId="de6238209ec64cf7" providerId="LiveId" clId="{0E8F5E25-C90A-435F-A4E1-2E650A6D1227}" dt="2020-03-05T09:37:40.150" v="20500" actId="478"/>
          <ac:picMkLst>
            <pc:docMk/>
            <pc:sldMk cId="1585499806" sldId="704"/>
            <ac:picMk id="4" creationId="{42A6C119-F5CA-4811-97C1-AF7714120BBE}"/>
          </ac:picMkLst>
        </pc:picChg>
        <pc:picChg chg="add del mod ord">
          <ac:chgData name="Ananda Roy" userId="de6238209ec64cf7" providerId="LiveId" clId="{0E8F5E25-C90A-435F-A4E1-2E650A6D1227}" dt="2020-03-06T06:20:27.523" v="25665" actId="478"/>
          <ac:picMkLst>
            <pc:docMk/>
            <pc:sldMk cId="1585499806" sldId="704"/>
            <ac:picMk id="4" creationId="{EA86465E-7302-4A7E-8AE6-DDB22390EDE6}"/>
          </ac:picMkLst>
        </pc:picChg>
        <pc:picChg chg="mod">
          <ac:chgData name="Ananda Roy" userId="de6238209ec64cf7" providerId="LiveId" clId="{0E8F5E25-C90A-435F-A4E1-2E650A6D1227}" dt="2020-03-11T05:43:50.025" v="36420" actId="14826"/>
          <ac:picMkLst>
            <pc:docMk/>
            <pc:sldMk cId="1585499806" sldId="704"/>
            <ac:picMk id="11" creationId="{65533DFE-820A-4007-84A7-73D7423D1733}"/>
          </ac:picMkLst>
        </pc:picChg>
        <pc:picChg chg="del">
          <ac:chgData name="Ananda Roy" userId="de6238209ec64cf7" providerId="LiveId" clId="{0E8F5E25-C90A-435F-A4E1-2E650A6D1227}" dt="2020-03-04T17:57:43.115" v="19986" actId="478"/>
          <ac:picMkLst>
            <pc:docMk/>
            <pc:sldMk cId="1585499806" sldId="704"/>
            <ac:picMk id="24" creationId="{6BC18CD1-A767-4E31-BF63-B012A1555DB3}"/>
          </ac:picMkLst>
        </pc:picChg>
        <pc:picChg chg="mod">
          <ac:chgData name="Ananda Roy" userId="de6238209ec64cf7" providerId="LiveId" clId="{0E8F5E25-C90A-435F-A4E1-2E650A6D1227}" dt="2020-03-05T12:26:21.097" v="22255" actId="14826"/>
          <ac:picMkLst>
            <pc:docMk/>
            <pc:sldMk cId="1585499806" sldId="704"/>
            <ac:picMk id="30" creationId="{8B4F52A4-0018-44A8-91CA-20A3C3E8A957}"/>
          </ac:picMkLst>
        </pc:picChg>
        <pc:cxnChg chg="add mod">
          <ac:chgData name="Ananda Roy" userId="de6238209ec64cf7" providerId="LiveId" clId="{0E8F5E25-C90A-435F-A4E1-2E650A6D1227}" dt="2020-03-05T12:29:45.114" v="22266" actId="208"/>
          <ac:cxnSpMkLst>
            <pc:docMk/>
            <pc:sldMk cId="1585499806" sldId="704"/>
            <ac:cxnSpMk id="5" creationId="{2F306359-E2D4-481A-ADB1-95B308047297}"/>
          </ac:cxnSpMkLst>
        </pc:cxnChg>
      </pc:sldChg>
      <pc:sldChg chg="addSp delSp modSp add ord modAnim">
        <pc:chgData name="Ananda Roy" userId="de6238209ec64cf7" providerId="LiveId" clId="{0E8F5E25-C90A-435F-A4E1-2E650A6D1227}" dt="2020-03-09T09:58:40.241" v="33724" actId="1036"/>
        <pc:sldMkLst>
          <pc:docMk/>
          <pc:sldMk cId="3442438425" sldId="705"/>
        </pc:sldMkLst>
        <pc:spChg chg="add mod">
          <ac:chgData name="Ananda Roy" userId="de6238209ec64cf7" providerId="LiveId" clId="{0E8F5E25-C90A-435F-A4E1-2E650A6D1227}" dt="2020-03-09T09:57:46.906" v="33717" actId="164"/>
          <ac:spMkLst>
            <pc:docMk/>
            <pc:sldMk cId="3442438425" sldId="705"/>
            <ac:spMk id="2" creationId="{5B754792-FE8C-4CD2-B45F-20F895958CED}"/>
          </ac:spMkLst>
        </pc:spChg>
        <pc:spChg chg="del mod">
          <ac:chgData name="Ananda Roy" userId="de6238209ec64cf7" providerId="LiveId" clId="{0E8F5E25-C90A-435F-A4E1-2E650A6D1227}" dt="2020-03-05T12:13:19.480" v="22126" actId="478"/>
          <ac:spMkLst>
            <pc:docMk/>
            <pc:sldMk cId="3442438425" sldId="705"/>
            <ac:spMk id="2" creationId="{BCCE8898-DCF4-46B1-BA0F-109ADC78574A}"/>
          </ac:spMkLst>
        </pc:spChg>
        <pc:spChg chg="del">
          <ac:chgData name="Ananda Roy" userId="de6238209ec64cf7" providerId="LiveId" clId="{0E8F5E25-C90A-435F-A4E1-2E650A6D1227}" dt="2020-03-05T10:11:53.240" v="21082" actId="478"/>
          <ac:spMkLst>
            <pc:docMk/>
            <pc:sldMk cId="3442438425" sldId="705"/>
            <ac:spMk id="3" creationId="{236224BB-F584-4539-A66D-5CFE248FEB40}"/>
          </ac:spMkLst>
        </pc:spChg>
        <pc:spChg chg="add mod">
          <ac:chgData name="Ananda Roy" userId="de6238209ec64cf7" providerId="LiveId" clId="{0E8F5E25-C90A-435F-A4E1-2E650A6D1227}" dt="2020-03-05T10:12:55.035" v="21091" actId="14100"/>
          <ac:spMkLst>
            <pc:docMk/>
            <pc:sldMk cId="3442438425" sldId="705"/>
            <ac:spMk id="4" creationId="{E3123FCF-18EC-4F85-8B1A-B15BD984BC87}"/>
          </ac:spMkLst>
        </pc:spChg>
        <pc:spChg chg="add mod">
          <ac:chgData name="Ananda Roy" userId="de6238209ec64cf7" providerId="LiveId" clId="{0E8F5E25-C90A-435F-A4E1-2E650A6D1227}" dt="2020-03-05T10:14:19.052" v="21121" actId="5793"/>
          <ac:spMkLst>
            <pc:docMk/>
            <pc:sldMk cId="3442438425" sldId="705"/>
            <ac:spMk id="5" creationId="{FC9E6D24-D21C-46F8-BD77-BA1D30BC13A2}"/>
          </ac:spMkLst>
        </pc:spChg>
        <pc:spChg chg="add mod">
          <ac:chgData name="Ananda Roy" userId="de6238209ec64cf7" providerId="LiveId" clId="{0E8F5E25-C90A-435F-A4E1-2E650A6D1227}" dt="2020-03-05T17:42:16.938" v="25610" actId="1076"/>
          <ac:spMkLst>
            <pc:docMk/>
            <pc:sldMk cId="3442438425" sldId="705"/>
            <ac:spMk id="6" creationId="{BF365076-D1C8-4011-BC1B-9DFF81C4ED46}"/>
          </ac:spMkLst>
        </pc:spChg>
        <pc:spChg chg="add mod">
          <ac:chgData name="Ananda Roy" userId="de6238209ec64cf7" providerId="LiveId" clId="{0E8F5E25-C90A-435F-A4E1-2E650A6D1227}" dt="2020-03-09T09:33:30.506" v="33588" actId="20577"/>
          <ac:spMkLst>
            <pc:docMk/>
            <pc:sldMk cId="3442438425" sldId="705"/>
            <ac:spMk id="7" creationId="{50FE765E-8BD1-4DCA-843F-EF441AD23C6C}"/>
          </ac:spMkLst>
        </pc:spChg>
        <pc:spChg chg="add mod">
          <ac:chgData name="Ananda Roy" userId="de6238209ec64cf7" providerId="LiveId" clId="{0E8F5E25-C90A-435F-A4E1-2E650A6D1227}" dt="2020-03-05T17:42:13.864" v="25608" actId="164"/>
          <ac:spMkLst>
            <pc:docMk/>
            <pc:sldMk cId="3442438425" sldId="705"/>
            <ac:spMk id="16" creationId="{05D016A8-A1F9-441D-B0D6-D47BC481737B}"/>
          </ac:spMkLst>
        </pc:spChg>
        <pc:spChg chg="add mod">
          <ac:chgData name="Ananda Roy" userId="de6238209ec64cf7" providerId="LiveId" clId="{0E8F5E25-C90A-435F-A4E1-2E650A6D1227}" dt="2020-03-05T17:42:13.864" v="25608" actId="164"/>
          <ac:spMkLst>
            <pc:docMk/>
            <pc:sldMk cId="3442438425" sldId="705"/>
            <ac:spMk id="17" creationId="{C18DC1E8-B7C3-469E-A815-DFCA35298315}"/>
          </ac:spMkLst>
        </pc:spChg>
        <pc:spChg chg="add mod">
          <ac:chgData name="Ananda Roy" userId="de6238209ec64cf7" providerId="LiveId" clId="{0E8F5E25-C90A-435F-A4E1-2E650A6D1227}" dt="2020-03-05T17:42:13.864" v="25608" actId="164"/>
          <ac:spMkLst>
            <pc:docMk/>
            <pc:sldMk cId="3442438425" sldId="705"/>
            <ac:spMk id="18" creationId="{54BE1F5E-3900-44F5-809A-C30250E638B8}"/>
          </ac:spMkLst>
        </pc:spChg>
        <pc:spChg chg="add mod">
          <ac:chgData name="Ananda Roy" userId="de6238209ec64cf7" providerId="LiveId" clId="{0E8F5E25-C90A-435F-A4E1-2E650A6D1227}" dt="2020-03-05T17:42:20.397" v="25611" actId="164"/>
          <ac:spMkLst>
            <pc:docMk/>
            <pc:sldMk cId="3442438425" sldId="705"/>
            <ac:spMk id="27" creationId="{D3B50ABE-925F-4763-956B-9ACAB4F54E9D}"/>
          </ac:spMkLst>
        </pc:spChg>
        <pc:spChg chg="add del mod">
          <ac:chgData name="Ananda Roy" userId="de6238209ec64cf7" providerId="LiveId" clId="{0E8F5E25-C90A-435F-A4E1-2E650A6D1227}" dt="2020-03-05T12:13:22.961" v="22128" actId="478"/>
          <ac:spMkLst>
            <pc:docMk/>
            <pc:sldMk cId="3442438425" sldId="705"/>
            <ac:spMk id="29" creationId="{823B9F52-1189-4126-9398-825D81F05D87}"/>
          </ac:spMkLst>
        </pc:spChg>
        <pc:spChg chg="add mod">
          <ac:chgData name="Ananda Roy" userId="de6238209ec64cf7" providerId="LiveId" clId="{0E8F5E25-C90A-435F-A4E1-2E650A6D1227}" dt="2020-03-05T12:18:15.890" v="22234"/>
          <ac:spMkLst>
            <pc:docMk/>
            <pc:sldMk cId="3442438425" sldId="705"/>
            <ac:spMk id="30" creationId="{459C5F8D-E139-4D5E-B51C-09DC35B27E9F}"/>
          </ac:spMkLst>
        </pc:spChg>
        <pc:spChg chg="add mod">
          <ac:chgData name="Ananda Roy" userId="de6238209ec64cf7" providerId="LiveId" clId="{0E8F5E25-C90A-435F-A4E1-2E650A6D1227}" dt="2020-03-05T12:16:07.637" v="22182" actId="1076"/>
          <ac:spMkLst>
            <pc:docMk/>
            <pc:sldMk cId="3442438425" sldId="705"/>
            <ac:spMk id="31" creationId="{F4B9C1B2-E96F-494C-B200-8AE62A46858D}"/>
          </ac:spMkLst>
        </pc:spChg>
        <pc:spChg chg="add mod">
          <ac:chgData name="Ananda Roy" userId="de6238209ec64cf7" providerId="LiveId" clId="{0E8F5E25-C90A-435F-A4E1-2E650A6D1227}" dt="2020-03-05T17:42:20.397" v="25611" actId="164"/>
          <ac:spMkLst>
            <pc:docMk/>
            <pc:sldMk cId="3442438425" sldId="705"/>
            <ac:spMk id="32" creationId="{1EAA7533-71AF-4CB4-958E-F07E5C4F21A7}"/>
          </ac:spMkLst>
        </pc:spChg>
        <pc:spChg chg="add mod">
          <ac:chgData name="Ananda Roy" userId="de6238209ec64cf7" providerId="LiveId" clId="{0E8F5E25-C90A-435F-A4E1-2E650A6D1227}" dt="2020-03-05T17:42:20.397" v="25611" actId="164"/>
          <ac:spMkLst>
            <pc:docMk/>
            <pc:sldMk cId="3442438425" sldId="705"/>
            <ac:spMk id="33" creationId="{0D81C670-C54A-4F64-BDB5-BAAD1689F4C8}"/>
          </ac:spMkLst>
        </pc:spChg>
        <pc:spChg chg="add mod">
          <ac:chgData name="Ananda Roy" userId="de6238209ec64cf7" providerId="LiveId" clId="{0E8F5E25-C90A-435F-A4E1-2E650A6D1227}" dt="2020-03-09T09:57:46.906" v="33717" actId="164"/>
          <ac:spMkLst>
            <pc:docMk/>
            <pc:sldMk cId="3442438425" sldId="705"/>
            <ac:spMk id="36" creationId="{D3E6E204-4125-4413-95EE-E5E66543374A}"/>
          </ac:spMkLst>
        </pc:spChg>
        <pc:grpChg chg="add mod">
          <ac:chgData name="Ananda Roy" userId="de6238209ec64cf7" providerId="LiveId" clId="{0E8F5E25-C90A-435F-A4E1-2E650A6D1227}" dt="2020-03-09T09:58:40.241" v="33724" actId="1036"/>
          <ac:grpSpMkLst>
            <pc:docMk/>
            <pc:sldMk cId="3442438425" sldId="705"/>
            <ac:grpSpMk id="3" creationId="{5C15D44B-9579-4477-B62B-71DB9E41EAC4}"/>
          </ac:grpSpMkLst>
        </pc:grpChg>
        <pc:grpChg chg="add mod">
          <ac:chgData name="Ananda Roy" userId="de6238209ec64cf7" providerId="LiveId" clId="{0E8F5E25-C90A-435F-A4E1-2E650A6D1227}" dt="2020-03-05T17:42:13.864" v="25608" actId="164"/>
          <ac:grpSpMkLst>
            <pc:docMk/>
            <pc:sldMk cId="3442438425" sldId="705"/>
            <ac:grpSpMk id="11" creationId="{A73704D9-37D1-4772-AE80-D7A562551E93}"/>
          </ac:grpSpMkLst>
        </pc:grpChg>
        <pc:grpChg chg="add mod">
          <ac:chgData name="Ananda Roy" userId="de6238209ec64cf7" providerId="LiveId" clId="{0E8F5E25-C90A-435F-A4E1-2E650A6D1227}" dt="2020-03-05T17:42:20.397" v="25611" actId="164"/>
          <ac:grpSpMkLst>
            <pc:docMk/>
            <pc:sldMk cId="3442438425" sldId="705"/>
            <ac:grpSpMk id="19" creationId="{E0ABF485-DC75-4E22-9D83-4647DD5EBDFA}"/>
          </ac:grpSpMkLst>
        </pc:grpChg>
        <pc:grpChg chg="add mod">
          <ac:chgData name="Ananda Roy" userId="de6238209ec64cf7" providerId="LiveId" clId="{0E8F5E25-C90A-435F-A4E1-2E650A6D1227}" dt="2020-03-05T17:42:13.864" v="25608" actId="164"/>
          <ac:grpSpMkLst>
            <pc:docMk/>
            <pc:sldMk cId="3442438425" sldId="705"/>
            <ac:grpSpMk id="34" creationId="{FC2C33F1-662E-46A4-A3B3-AB3381F4F27A}"/>
          </ac:grpSpMkLst>
        </pc:grpChg>
        <pc:grpChg chg="add mod">
          <ac:chgData name="Ananda Roy" userId="de6238209ec64cf7" providerId="LiveId" clId="{0E8F5E25-C90A-435F-A4E1-2E650A6D1227}" dt="2020-03-05T17:42:20.397" v="25611" actId="164"/>
          <ac:grpSpMkLst>
            <pc:docMk/>
            <pc:sldMk cId="3442438425" sldId="705"/>
            <ac:grpSpMk id="35" creationId="{6C6793ED-99CE-49C0-9BF4-14D08F99D1B8}"/>
          </ac:grpSpMkLst>
        </pc:grpChg>
        <pc:picChg chg="add mod">
          <ac:chgData name="Ananda Roy" userId="de6238209ec64cf7" providerId="LiveId" clId="{0E8F5E25-C90A-435F-A4E1-2E650A6D1227}" dt="2020-03-05T11:40:17.679" v="21791" actId="14826"/>
          <ac:picMkLst>
            <pc:docMk/>
            <pc:sldMk cId="3442438425" sldId="705"/>
            <ac:picMk id="9" creationId="{5B0D7BCF-E684-4DCD-AD1E-61FEA31B89DE}"/>
          </ac:picMkLst>
        </pc:picChg>
        <pc:cxnChg chg="add del mod">
          <ac:chgData name="Ananda Roy" userId="de6238209ec64cf7" providerId="LiveId" clId="{0E8F5E25-C90A-435F-A4E1-2E650A6D1227}" dt="2020-03-05T11:41:49.765" v="21794" actId="478"/>
          <ac:cxnSpMkLst>
            <pc:docMk/>
            <pc:sldMk cId="3442438425" sldId="705"/>
            <ac:cxnSpMk id="10" creationId="{601F40A3-758B-426D-A416-E3CC391DBD9B}"/>
          </ac:cxnSpMkLst>
        </pc:cxnChg>
      </pc:sldChg>
      <pc:sldChg chg="add del">
        <pc:chgData name="Ananda Roy" userId="de6238209ec64cf7" providerId="LiveId" clId="{0E8F5E25-C90A-435F-A4E1-2E650A6D1227}" dt="2020-03-05T10:13:22.205" v="21115" actId="47"/>
        <pc:sldMkLst>
          <pc:docMk/>
          <pc:sldMk cId="1590203288" sldId="706"/>
        </pc:sldMkLst>
      </pc:sldChg>
      <pc:sldChg chg="addSp delSp modSp add ord delAnim modAnim">
        <pc:chgData name="Ananda Roy" userId="de6238209ec64cf7" providerId="LiveId" clId="{0E8F5E25-C90A-435F-A4E1-2E650A6D1227}" dt="2020-03-09T09:33:51.554" v="33590" actId="20577"/>
        <pc:sldMkLst>
          <pc:docMk/>
          <pc:sldMk cId="2663802120" sldId="706"/>
        </pc:sldMkLst>
        <pc:spChg chg="mod">
          <ac:chgData name="Ananda Roy" userId="de6238209ec64cf7" providerId="LiveId" clId="{0E8F5E25-C90A-435F-A4E1-2E650A6D1227}" dt="2020-03-05T12:17:59.606" v="22233" actId="20577"/>
          <ac:spMkLst>
            <pc:docMk/>
            <pc:sldMk cId="2663802120" sldId="706"/>
            <ac:spMk id="2" creationId="{BCCE8898-DCF4-46B1-BA0F-109ADC78574A}"/>
          </ac:spMkLst>
        </pc:spChg>
        <pc:spChg chg="add mod">
          <ac:chgData name="Ananda Roy" userId="de6238209ec64cf7" providerId="LiveId" clId="{0E8F5E25-C90A-435F-A4E1-2E650A6D1227}" dt="2020-03-05T11:48:06.603" v="21928" actId="20577"/>
          <ac:spMkLst>
            <pc:docMk/>
            <pc:sldMk cId="2663802120" sldId="706"/>
            <ac:spMk id="3" creationId="{297629BA-164D-45C1-9D3F-BC5B17C686D1}"/>
          </ac:spMkLst>
        </pc:spChg>
        <pc:spChg chg="add mod">
          <ac:chgData name="Ananda Roy" userId="de6238209ec64cf7" providerId="LiveId" clId="{0E8F5E25-C90A-435F-A4E1-2E650A6D1227}" dt="2020-03-08T11:34:17.260" v="31981" actId="1076"/>
          <ac:spMkLst>
            <pc:docMk/>
            <pc:sldMk cId="2663802120" sldId="706"/>
            <ac:spMk id="6" creationId="{283B6009-2450-4A96-8FCE-7BE189FE5F2F}"/>
          </ac:spMkLst>
        </pc:spChg>
        <pc:spChg chg="del mod">
          <ac:chgData name="Ananda Roy" userId="de6238209ec64cf7" providerId="LiveId" clId="{0E8F5E25-C90A-435F-A4E1-2E650A6D1227}" dt="2020-03-05T12:17:30.552" v="22220" actId="478"/>
          <ac:spMkLst>
            <pc:docMk/>
            <pc:sldMk cId="2663802120" sldId="706"/>
            <ac:spMk id="6" creationId="{BF365076-D1C8-4011-BC1B-9DFF81C4ED46}"/>
          </ac:spMkLst>
        </pc:spChg>
        <pc:spChg chg="mod">
          <ac:chgData name="Ananda Roy" userId="de6238209ec64cf7" providerId="LiveId" clId="{0E8F5E25-C90A-435F-A4E1-2E650A6D1227}" dt="2020-03-09T09:33:51.554" v="33590" actId="20577"/>
          <ac:spMkLst>
            <pc:docMk/>
            <pc:sldMk cId="2663802120" sldId="706"/>
            <ac:spMk id="7" creationId="{50FE765E-8BD1-4DCA-843F-EF441AD23C6C}"/>
          </ac:spMkLst>
        </pc:spChg>
        <pc:spChg chg="add del mod">
          <ac:chgData name="Ananda Roy" userId="de6238209ec64cf7" providerId="LiveId" clId="{0E8F5E25-C90A-435F-A4E1-2E650A6D1227}" dt="2020-03-05T11:58:41.688" v="21930" actId="478"/>
          <ac:spMkLst>
            <pc:docMk/>
            <pc:sldMk cId="2663802120" sldId="706"/>
            <ac:spMk id="8" creationId="{D5449BD3-B994-487B-820B-6BBAF9143F85}"/>
          </ac:spMkLst>
        </pc:spChg>
        <pc:spChg chg="del">
          <ac:chgData name="Ananda Roy" userId="de6238209ec64cf7" providerId="LiveId" clId="{0E8F5E25-C90A-435F-A4E1-2E650A6D1227}" dt="2020-03-05T11:44:44.456" v="21842" actId="478"/>
          <ac:spMkLst>
            <pc:docMk/>
            <pc:sldMk cId="2663802120" sldId="706"/>
            <ac:spMk id="16" creationId="{05D016A8-A1F9-441D-B0D6-D47BC481737B}"/>
          </ac:spMkLst>
        </pc:spChg>
        <pc:spChg chg="del">
          <ac:chgData name="Ananda Roy" userId="de6238209ec64cf7" providerId="LiveId" clId="{0E8F5E25-C90A-435F-A4E1-2E650A6D1227}" dt="2020-03-05T11:44:44.456" v="21842" actId="478"/>
          <ac:spMkLst>
            <pc:docMk/>
            <pc:sldMk cId="2663802120" sldId="706"/>
            <ac:spMk id="17" creationId="{C18DC1E8-B7C3-469E-A815-DFCA35298315}"/>
          </ac:spMkLst>
        </pc:spChg>
        <pc:spChg chg="del">
          <ac:chgData name="Ananda Roy" userId="de6238209ec64cf7" providerId="LiveId" clId="{0E8F5E25-C90A-435F-A4E1-2E650A6D1227}" dt="2020-03-05T11:44:44.456" v="21842" actId="478"/>
          <ac:spMkLst>
            <pc:docMk/>
            <pc:sldMk cId="2663802120" sldId="706"/>
            <ac:spMk id="18" creationId="{54BE1F5E-3900-44F5-809A-C30250E638B8}"/>
          </ac:spMkLst>
        </pc:spChg>
        <pc:spChg chg="del">
          <ac:chgData name="Ananda Roy" userId="de6238209ec64cf7" providerId="LiveId" clId="{0E8F5E25-C90A-435F-A4E1-2E650A6D1227}" dt="2020-03-05T11:44:44.456" v="21842" actId="478"/>
          <ac:spMkLst>
            <pc:docMk/>
            <pc:sldMk cId="2663802120" sldId="706"/>
            <ac:spMk id="27" creationId="{D3B50ABE-925F-4763-956B-9ACAB4F54E9D}"/>
          </ac:spMkLst>
        </pc:spChg>
        <pc:spChg chg="add">
          <ac:chgData name="Ananda Roy" userId="de6238209ec64cf7" providerId="LiveId" clId="{0E8F5E25-C90A-435F-A4E1-2E650A6D1227}" dt="2020-03-05T11:44:45.024" v="21843"/>
          <ac:spMkLst>
            <pc:docMk/>
            <pc:sldMk cId="2663802120" sldId="706"/>
            <ac:spMk id="33" creationId="{F216F143-C5FA-4121-BFF9-EA564332A426}"/>
          </ac:spMkLst>
        </pc:spChg>
        <pc:spChg chg="add">
          <ac:chgData name="Ananda Roy" userId="de6238209ec64cf7" providerId="LiveId" clId="{0E8F5E25-C90A-435F-A4E1-2E650A6D1227}" dt="2020-03-05T11:44:45.024" v="21843"/>
          <ac:spMkLst>
            <pc:docMk/>
            <pc:sldMk cId="2663802120" sldId="706"/>
            <ac:spMk id="34" creationId="{06C6A547-C37A-4815-937C-58D685E79175}"/>
          </ac:spMkLst>
        </pc:spChg>
        <pc:spChg chg="add">
          <ac:chgData name="Ananda Roy" userId="de6238209ec64cf7" providerId="LiveId" clId="{0E8F5E25-C90A-435F-A4E1-2E650A6D1227}" dt="2020-03-05T11:44:45.024" v="21843"/>
          <ac:spMkLst>
            <pc:docMk/>
            <pc:sldMk cId="2663802120" sldId="706"/>
            <ac:spMk id="35" creationId="{45B79DBC-F695-4931-8B4D-7E30C663F88B}"/>
          </ac:spMkLst>
        </pc:spChg>
        <pc:spChg chg="add mod">
          <ac:chgData name="Ananda Roy" userId="de6238209ec64cf7" providerId="LiveId" clId="{0E8F5E25-C90A-435F-A4E1-2E650A6D1227}" dt="2020-03-05T11:59:15.649" v="21932" actId="1076"/>
          <ac:spMkLst>
            <pc:docMk/>
            <pc:sldMk cId="2663802120" sldId="706"/>
            <ac:spMk id="44" creationId="{465DBD09-6031-454F-9261-B1F5EB78B0C5}"/>
          </ac:spMkLst>
        </pc:spChg>
        <pc:spChg chg="add mod">
          <ac:chgData name="Ananda Roy" userId="de6238209ec64cf7" providerId="LiveId" clId="{0E8F5E25-C90A-435F-A4E1-2E650A6D1227}" dt="2020-03-05T12:08:42.895" v="22011" actId="164"/>
          <ac:spMkLst>
            <pc:docMk/>
            <pc:sldMk cId="2663802120" sldId="706"/>
            <ac:spMk id="46" creationId="{C415A355-4A90-4607-A278-90303956BD67}"/>
          </ac:spMkLst>
        </pc:spChg>
        <pc:spChg chg="add mod">
          <ac:chgData name="Ananda Roy" userId="de6238209ec64cf7" providerId="LiveId" clId="{0E8F5E25-C90A-435F-A4E1-2E650A6D1227}" dt="2020-03-05T12:19:37.119" v="22247" actId="1076"/>
          <ac:spMkLst>
            <pc:docMk/>
            <pc:sldMk cId="2663802120" sldId="706"/>
            <ac:spMk id="59" creationId="{220BF735-28AF-4A3C-B452-0B9BDFF9B858}"/>
          </ac:spMkLst>
        </pc:spChg>
        <pc:spChg chg="add mod">
          <ac:chgData name="Ananda Roy" userId="de6238209ec64cf7" providerId="LiveId" clId="{0E8F5E25-C90A-435F-A4E1-2E650A6D1227}" dt="2020-03-05T12:12:47.144" v="22124" actId="164"/>
          <ac:spMkLst>
            <pc:docMk/>
            <pc:sldMk cId="2663802120" sldId="706"/>
            <ac:spMk id="63" creationId="{640F25DF-EAD4-4465-8D00-A3A8D5C451E3}"/>
          </ac:spMkLst>
        </pc:spChg>
        <pc:spChg chg="add mod">
          <ac:chgData name="Ananda Roy" userId="de6238209ec64cf7" providerId="LiveId" clId="{0E8F5E25-C90A-435F-A4E1-2E650A6D1227}" dt="2020-03-05T12:17:40.888" v="22226" actId="20577"/>
          <ac:spMkLst>
            <pc:docMk/>
            <pc:sldMk cId="2663802120" sldId="706"/>
            <ac:spMk id="65" creationId="{C328EC6B-070D-4E55-84F0-B81E6E409857}"/>
          </ac:spMkLst>
        </pc:spChg>
        <pc:spChg chg="add">
          <ac:chgData name="Ananda Roy" userId="de6238209ec64cf7" providerId="LiveId" clId="{0E8F5E25-C90A-435F-A4E1-2E650A6D1227}" dt="2020-03-05T12:19:14.814" v="22242"/>
          <ac:spMkLst>
            <pc:docMk/>
            <pc:sldMk cId="2663802120" sldId="706"/>
            <ac:spMk id="66" creationId="{3537382C-A9B0-4EE6-B832-D75D296088AB}"/>
          </ac:spMkLst>
        </pc:spChg>
        <pc:spChg chg="add">
          <ac:chgData name="Ananda Roy" userId="de6238209ec64cf7" providerId="LiveId" clId="{0E8F5E25-C90A-435F-A4E1-2E650A6D1227}" dt="2020-03-05T12:19:14.814" v="22242"/>
          <ac:spMkLst>
            <pc:docMk/>
            <pc:sldMk cId="2663802120" sldId="706"/>
            <ac:spMk id="67" creationId="{F2EF9C7E-5B10-4216-A6A5-52CF2094401B}"/>
          </ac:spMkLst>
        </pc:spChg>
        <pc:grpChg chg="del">
          <ac:chgData name="Ananda Roy" userId="de6238209ec64cf7" providerId="LiveId" clId="{0E8F5E25-C90A-435F-A4E1-2E650A6D1227}" dt="2020-03-05T11:44:44.456" v="21842" actId="478"/>
          <ac:grpSpMkLst>
            <pc:docMk/>
            <pc:sldMk cId="2663802120" sldId="706"/>
            <ac:grpSpMk id="11" creationId="{A73704D9-37D1-4772-AE80-D7A562551E93}"/>
          </ac:grpSpMkLst>
        </pc:grpChg>
        <pc:grpChg chg="del">
          <ac:chgData name="Ananda Roy" userId="de6238209ec64cf7" providerId="LiveId" clId="{0E8F5E25-C90A-435F-A4E1-2E650A6D1227}" dt="2020-03-05T11:44:44.456" v="21842" actId="478"/>
          <ac:grpSpMkLst>
            <pc:docMk/>
            <pc:sldMk cId="2663802120" sldId="706"/>
            <ac:grpSpMk id="19" creationId="{E0ABF485-DC75-4E22-9D83-4647DD5EBDFA}"/>
          </ac:grpSpMkLst>
        </pc:grpChg>
        <pc:grpChg chg="add">
          <ac:chgData name="Ananda Roy" userId="de6238209ec64cf7" providerId="LiveId" clId="{0E8F5E25-C90A-435F-A4E1-2E650A6D1227}" dt="2020-03-05T11:44:45.024" v="21843"/>
          <ac:grpSpMkLst>
            <pc:docMk/>
            <pc:sldMk cId="2663802120" sldId="706"/>
            <ac:grpSpMk id="28" creationId="{7773AF77-9220-4789-987C-5544BBA779CC}"/>
          </ac:grpSpMkLst>
        </pc:grpChg>
        <pc:grpChg chg="add mod">
          <ac:chgData name="Ananda Roy" userId="de6238209ec64cf7" providerId="LiveId" clId="{0E8F5E25-C90A-435F-A4E1-2E650A6D1227}" dt="2020-03-05T11:59:15.649" v="21932" actId="1076"/>
          <ac:grpSpMkLst>
            <pc:docMk/>
            <pc:sldMk cId="2663802120" sldId="706"/>
            <ac:grpSpMk id="36" creationId="{6288A91B-F2AD-4986-834B-1D92DDF1106E}"/>
          </ac:grpSpMkLst>
        </pc:grpChg>
        <pc:grpChg chg="add del mod">
          <ac:chgData name="Ananda Roy" userId="de6238209ec64cf7" providerId="LiveId" clId="{0E8F5E25-C90A-435F-A4E1-2E650A6D1227}" dt="2020-03-05T12:06:08.797" v="21988" actId="478"/>
          <ac:grpSpMkLst>
            <pc:docMk/>
            <pc:sldMk cId="2663802120" sldId="706"/>
            <ac:grpSpMk id="55" creationId="{812610AA-897E-4D94-885A-6E80CB4112FE}"/>
          </ac:grpSpMkLst>
        </pc:grpChg>
        <pc:grpChg chg="add mod">
          <ac:chgData name="Ananda Roy" userId="de6238209ec64cf7" providerId="LiveId" clId="{0E8F5E25-C90A-435F-A4E1-2E650A6D1227}" dt="2020-03-05T12:08:42.895" v="22011" actId="164"/>
          <ac:grpSpMkLst>
            <pc:docMk/>
            <pc:sldMk cId="2663802120" sldId="706"/>
            <ac:grpSpMk id="56" creationId="{428B1E32-BCB8-41FA-9F8F-E1B5C5E8CB76}"/>
          </ac:grpSpMkLst>
        </pc:grpChg>
        <pc:grpChg chg="add mod">
          <ac:chgData name="Ananda Roy" userId="de6238209ec64cf7" providerId="LiveId" clId="{0E8F5E25-C90A-435F-A4E1-2E650A6D1227}" dt="2020-03-05T12:10:54.103" v="22047" actId="164"/>
          <ac:grpSpMkLst>
            <pc:docMk/>
            <pc:sldMk cId="2663802120" sldId="706"/>
            <ac:grpSpMk id="58" creationId="{366D92E6-35FB-4DA4-BCA9-B19E0FD318B5}"/>
          </ac:grpSpMkLst>
        </pc:grpChg>
        <pc:grpChg chg="add mod">
          <ac:chgData name="Ananda Roy" userId="de6238209ec64cf7" providerId="LiveId" clId="{0E8F5E25-C90A-435F-A4E1-2E650A6D1227}" dt="2020-03-05T12:19:46.988" v="22251" actId="14100"/>
          <ac:grpSpMkLst>
            <pc:docMk/>
            <pc:sldMk cId="2663802120" sldId="706"/>
            <ac:grpSpMk id="60" creationId="{10ABD963-97AE-4D61-9E86-51CD9828166B}"/>
          </ac:grpSpMkLst>
        </pc:grpChg>
        <pc:grpChg chg="add mod">
          <ac:chgData name="Ananda Roy" userId="de6238209ec64cf7" providerId="LiveId" clId="{0E8F5E25-C90A-435F-A4E1-2E650A6D1227}" dt="2020-03-05T12:12:47.144" v="22124" actId="164"/>
          <ac:grpSpMkLst>
            <pc:docMk/>
            <pc:sldMk cId="2663802120" sldId="706"/>
            <ac:grpSpMk id="64" creationId="{282260F4-32BF-41D6-BBD4-755AEB12926B}"/>
          </ac:grpSpMkLst>
        </pc:grpChg>
        <pc:picChg chg="mod">
          <ac:chgData name="Ananda Roy" userId="de6238209ec64cf7" providerId="LiveId" clId="{0E8F5E25-C90A-435F-A4E1-2E650A6D1227}" dt="2020-03-05T11:45:32.905" v="21875" actId="1076"/>
          <ac:picMkLst>
            <pc:docMk/>
            <pc:sldMk cId="2663802120" sldId="706"/>
            <ac:picMk id="9" creationId="{5B0D7BCF-E684-4DCD-AD1E-61FEA31B89DE}"/>
          </ac:picMkLst>
        </pc:picChg>
        <pc:picChg chg="add mod">
          <ac:chgData name="Ananda Roy" userId="de6238209ec64cf7" providerId="LiveId" clId="{0E8F5E25-C90A-435F-A4E1-2E650A6D1227}" dt="2020-03-05T12:07:46.641" v="21998" actId="14826"/>
          <ac:picMkLst>
            <pc:docMk/>
            <pc:sldMk cId="2663802120" sldId="706"/>
            <ac:picMk id="45" creationId="{3FDDEE91-CD91-4D16-BB1E-FA2AF961027F}"/>
          </ac:picMkLst>
        </pc:picChg>
        <pc:picChg chg="add mod">
          <ac:chgData name="Ananda Roy" userId="de6238209ec64cf7" providerId="LiveId" clId="{0E8F5E25-C90A-435F-A4E1-2E650A6D1227}" dt="2020-03-05T12:12:47.144" v="22124" actId="164"/>
          <ac:picMkLst>
            <pc:docMk/>
            <pc:sldMk cId="2663802120" sldId="706"/>
            <ac:picMk id="62" creationId="{C64EC15B-BE1A-41DA-9FE9-550E98A4CB53}"/>
          </ac:picMkLst>
        </pc:picChg>
        <pc:cxnChg chg="mod">
          <ac:chgData name="Ananda Roy" userId="de6238209ec64cf7" providerId="LiveId" clId="{0E8F5E25-C90A-435F-A4E1-2E650A6D1227}" dt="2020-03-05T11:44:44.456" v="21842" actId="478"/>
          <ac:cxnSpMkLst>
            <pc:docMk/>
            <pc:sldMk cId="2663802120" sldId="706"/>
            <ac:cxnSpMk id="21" creationId="{8C52F5BD-618D-489E-A6B6-D32DE9BB3D9C}"/>
          </ac:cxnSpMkLst>
        </pc:cxnChg>
        <pc:cxnChg chg="add del mod">
          <ac:chgData name="Ananda Roy" userId="de6238209ec64cf7" providerId="LiveId" clId="{0E8F5E25-C90A-435F-A4E1-2E650A6D1227}" dt="2020-03-05T12:05:01.578" v="21970" actId="478"/>
          <ac:cxnSpMkLst>
            <pc:docMk/>
            <pc:sldMk cId="2663802120" sldId="706"/>
            <ac:cxnSpMk id="48" creationId="{A304BCFE-5257-4CBD-94DB-514CD8F9529B}"/>
          </ac:cxnSpMkLst>
        </pc:cxnChg>
        <pc:cxnChg chg="add mod">
          <ac:chgData name="Ananda Roy" userId="de6238209ec64cf7" providerId="LiveId" clId="{0E8F5E25-C90A-435F-A4E1-2E650A6D1227}" dt="2020-03-05T12:08:26.040" v="22010" actId="1582"/>
          <ac:cxnSpMkLst>
            <pc:docMk/>
            <pc:sldMk cId="2663802120" sldId="706"/>
            <ac:cxnSpMk id="51" creationId="{39FD7849-9FCE-4244-8993-4388146DFE5C}"/>
          </ac:cxnSpMkLst>
        </pc:cxnChg>
        <pc:cxnChg chg="add del mod">
          <ac:chgData name="Ananda Roy" userId="de6238209ec64cf7" providerId="LiveId" clId="{0E8F5E25-C90A-435F-A4E1-2E650A6D1227}" dt="2020-03-05T12:06:08.797" v="21988" actId="478"/>
          <ac:cxnSpMkLst>
            <pc:docMk/>
            <pc:sldMk cId="2663802120" sldId="706"/>
            <ac:cxnSpMk id="54" creationId="{2AB79D5B-524B-4AA6-B8FA-5604FC60CD1B}"/>
          </ac:cxnSpMkLst>
        </pc:cxnChg>
      </pc:sldChg>
      <pc:sldChg chg="delSp modSp add del delAnim">
        <pc:chgData name="Ananda Roy" userId="de6238209ec64cf7" providerId="LiveId" clId="{0E8F5E25-C90A-435F-A4E1-2E650A6D1227}" dt="2020-03-05T13:37:43.699" v="22367" actId="47"/>
        <pc:sldMkLst>
          <pc:docMk/>
          <pc:sldMk cId="716335942" sldId="707"/>
        </pc:sldMkLst>
        <pc:spChg chg="mod">
          <ac:chgData name="Ananda Roy" userId="de6238209ec64cf7" providerId="LiveId" clId="{0E8F5E25-C90A-435F-A4E1-2E650A6D1227}" dt="2020-03-05T13:33:11.482" v="22365" actId="20577"/>
          <ac:spMkLst>
            <pc:docMk/>
            <pc:sldMk cId="716335942" sldId="707"/>
            <ac:spMk id="2" creationId="{E030A211-BD3D-BF43-826A-9FA4F99DE8C4}"/>
          </ac:spMkLst>
        </pc:spChg>
        <pc:spChg chg="del">
          <ac:chgData name="Ananda Roy" userId="de6238209ec64cf7" providerId="LiveId" clId="{0E8F5E25-C90A-435F-A4E1-2E650A6D1227}" dt="2020-03-05T13:32:37.097" v="22269" actId="478"/>
          <ac:spMkLst>
            <pc:docMk/>
            <pc:sldMk cId="716335942" sldId="707"/>
            <ac:spMk id="6" creationId="{A9705580-1765-49E5-AA4A-8D20BB111211}"/>
          </ac:spMkLst>
        </pc:spChg>
        <pc:spChg chg="del">
          <ac:chgData name="Ananda Roy" userId="de6238209ec64cf7" providerId="LiveId" clId="{0E8F5E25-C90A-435F-A4E1-2E650A6D1227}" dt="2020-03-05T13:32:34.257" v="22268" actId="478"/>
          <ac:spMkLst>
            <pc:docMk/>
            <pc:sldMk cId="716335942" sldId="707"/>
            <ac:spMk id="8" creationId="{9B0E9495-7706-419C-B46E-59063D8AAC1F}"/>
          </ac:spMkLst>
        </pc:spChg>
        <pc:spChg chg="del">
          <ac:chgData name="Ananda Roy" userId="de6238209ec64cf7" providerId="LiveId" clId="{0E8F5E25-C90A-435F-A4E1-2E650A6D1227}" dt="2020-03-05T13:32:34.257" v="22268" actId="478"/>
          <ac:spMkLst>
            <pc:docMk/>
            <pc:sldMk cId="716335942" sldId="707"/>
            <ac:spMk id="50" creationId="{6F5024D3-5918-854F-80C0-4DCA77DEEDC4}"/>
          </ac:spMkLst>
        </pc:spChg>
        <pc:grpChg chg="del">
          <ac:chgData name="Ananda Roy" userId="de6238209ec64cf7" providerId="LiveId" clId="{0E8F5E25-C90A-435F-A4E1-2E650A6D1227}" dt="2020-03-05T13:32:34.257" v="22268" actId="478"/>
          <ac:grpSpMkLst>
            <pc:docMk/>
            <pc:sldMk cId="716335942" sldId="707"/>
            <ac:grpSpMk id="4" creationId="{C503C006-6DD5-9142-946B-6BA5F87F6408}"/>
          </ac:grpSpMkLst>
        </pc:grpChg>
        <pc:grpChg chg="del">
          <ac:chgData name="Ananda Roy" userId="de6238209ec64cf7" providerId="LiveId" clId="{0E8F5E25-C90A-435F-A4E1-2E650A6D1227}" dt="2020-03-05T13:32:34.257" v="22268" actId="478"/>
          <ac:grpSpMkLst>
            <pc:docMk/>
            <pc:sldMk cId="716335942" sldId="707"/>
            <ac:grpSpMk id="7" creationId="{5FCD7E12-4E24-4EC0-83FF-F33C7A55F014}"/>
          </ac:grpSpMkLst>
        </pc:grpChg>
        <pc:grpChg chg="del">
          <ac:chgData name="Ananda Roy" userId="de6238209ec64cf7" providerId="LiveId" clId="{0E8F5E25-C90A-435F-A4E1-2E650A6D1227}" dt="2020-03-05T13:32:34.257" v="22268" actId="478"/>
          <ac:grpSpMkLst>
            <pc:docMk/>
            <pc:sldMk cId="716335942" sldId="707"/>
            <ac:grpSpMk id="124" creationId="{D698E0E6-006B-A44E-9BE4-106EFCEF9331}"/>
          </ac:grpSpMkLst>
        </pc:grpChg>
        <pc:grpChg chg="del">
          <ac:chgData name="Ananda Roy" userId="de6238209ec64cf7" providerId="LiveId" clId="{0E8F5E25-C90A-435F-A4E1-2E650A6D1227}" dt="2020-03-05T13:32:34.257" v="22268" actId="478"/>
          <ac:grpSpMkLst>
            <pc:docMk/>
            <pc:sldMk cId="716335942" sldId="707"/>
            <ac:grpSpMk id="125" creationId="{180FF69F-2C58-AE43-BF8D-16967F480A3C}"/>
          </ac:grpSpMkLst>
        </pc:grpChg>
        <pc:cxnChg chg="del mod">
          <ac:chgData name="Ananda Roy" userId="de6238209ec64cf7" providerId="LiveId" clId="{0E8F5E25-C90A-435F-A4E1-2E650A6D1227}" dt="2020-03-05T13:32:34.257" v="22268" actId="478"/>
          <ac:cxnSpMkLst>
            <pc:docMk/>
            <pc:sldMk cId="716335942" sldId="707"/>
            <ac:cxnSpMk id="12" creationId="{61AFBD29-54B2-8E41-8A62-5EE7C45CA3AC}"/>
          </ac:cxnSpMkLst>
        </pc:cxnChg>
      </pc:sldChg>
      <pc:sldChg chg="addSp delSp modSp add del delAnim modAnim">
        <pc:chgData name="Ananda Roy" userId="de6238209ec64cf7" providerId="LiveId" clId="{0E8F5E25-C90A-435F-A4E1-2E650A6D1227}" dt="2020-03-05T13:57:04.942" v="23354" actId="47"/>
        <pc:sldMkLst>
          <pc:docMk/>
          <pc:sldMk cId="3817999096" sldId="708"/>
        </pc:sldMkLst>
        <pc:spChg chg="del">
          <ac:chgData name="Ananda Roy" userId="de6238209ec64cf7" providerId="LiveId" clId="{0E8F5E25-C90A-435F-A4E1-2E650A6D1227}" dt="2020-03-05T13:37:45.773" v="22368" actId="478"/>
          <ac:spMkLst>
            <pc:docMk/>
            <pc:sldMk cId="3817999096" sldId="708"/>
            <ac:spMk id="2" creationId="{94CB9220-368E-4021-9AF1-0D1E2A2BEB7D}"/>
          </ac:spMkLst>
        </pc:spChg>
        <pc:spChg chg="mod">
          <ac:chgData name="Ananda Roy" userId="de6238209ec64cf7" providerId="LiveId" clId="{0E8F5E25-C90A-435F-A4E1-2E650A6D1227}" dt="2020-03-05T13:45:38.782" v="22574" actId="20577"/>
          <ac:spMkLst>
            <pc:docMk/>
            <pc:sldMk cId="3817999096" sldId="708"/>
            <ac:spMk id="3" creationId="{33D38992-4136-4F62-9AFF-747DDA4A4922}"/>
          </ac:spMkLst>
        </pc:spChg>
        <pc:spChg chg="add">
          <ac:chgData name="Ananda Roy" userId="de6238209ec64cf7" providerId="LiveId" clId="{0E8F5E25-C90A-435F-A4E1-2E650A6D1227}" dt="2020-03-05T13:37:46.438" v="22369"/>
          <ac:spMkLst>
            <pc:docMk/>
            <pc:sldMk cId="3817999096" sldId="708"/>
            <ac:spMk id="4" creationId="{2416EFD5-28D7-4869-93F6-659F03228574}"/>
          </ac:spMkLst>
        </pc:spChg>
        <pc:spChg chg="mod">
          <ac:chgData name="Ananda Roy" userId="de6238209ec64cf7" providerId="LiveId" clId="{0E8F5E25-C90A-435F-A4E1-2E650A6D1227}" dt="2020-03-05T13:44:53.032" v="22565" actId="1076"/>
          <ac:spMkLst>
            <pc:docMk/>
            <pc:sldMk cId="3817999096" sldId="708"/>
            <ac:spMk id="7" creationId="{F246FF28-0F68-4063-8800-253FA39B2D0C}"/>
          </ac:spMkLst>
        </pc:spChg>
        <pc:grpChg chg="add del mod">
          <ac:chgData name="Ananda Roy" userId="de6238209ec64cf7" providerId="LiveId" clId="{0E8F5E25-C90A-435F-A4E1-2E650A6D1227}" dt="2020-03-05T13:44:54.676" v="22567" actId="478"/>
          <ac:grpSpMkLst>
            <pc:docMk/>
            <pc:sldMk cId="3817999096" sldId="708"/>
            <ac:grpSpMk id="5" creationId="{1A223F57-3A8E-45E6-94FE-25F7B9FE4F6E}"/>
          </ac:grpSpMkLst>
        </pc:grpChg>
        <pc:picChg chg="add mod">
          <ac:chgData name="Ananda Roy" userId="de6238209ec64cf7" providerId="LiveId" clId="{0E8F5E25-C90A-435F-A4E1-2E650A6D1227}" dt="2020-03-05T13:45:54.208" v="22578" actId="1076"/>
          <ac:picMkLst>
            <pc:docMk/>
            <pc:sldMk cId="3817999096" sldId="708"/>
            <ac:picMk id="10" creationId="{14B04E27-35F4-4FE4-BADB-0FE4F85B14F7}"/>
          </ac:picMkLst>
        </pc:picChg>
      </pc:sldChg>
      <pc:sldChg chg="addSp delSp modSp add addAnim delAnim modAnim">
        <pc:chgData name="Ananda Roy" userId="de6238209ec64cf7" providerId="LiveId" clId="{0E8F5E25-C90A-435F-A4E1-2E650A6D1227}" dt="2020-03-09T18:01:11.154" v="34039"/>
        <pc:sldMkLst>
          <pc:docMk/>
          <pc:sldMk cId="3179386151" sldId="709"/>
        </pc:sldMkLst>
        <pc:spChg chg="mod">
          <ac:chgData name="Ananda Roy" userId="de6238209ec64cf7" providerId="LiveId" clId="{0E8F5E25-C90A-435F-A4E1-2E650A6D1227}" dt="2020-03-05T14:23:28.494" v="24141" actId="115"/>
          <ac:spMkLst>
            <pc:docMk/>
            <pc:sldMk cId="3179386151" sldId="709"/>
            <ac:spMk id="2" creationId="{45FA67FA-7448-BD43-A8C0-8E4BB4F84D21}"/>
          </ac:spMkLst>
        </pc:spChg>
        <pc:spChg chg="add del mod">
          <ac:chgData name="Ananda Roy" userId="de6238209ec64cf7" providerId="LiveId" clId="{0E8F5E25-C90A-435F-A4E1-2E650A6D1227}" dt="2020-03-05T14:25:25.537" v="24155"/>
          <ac:spMkLst>
            <pc:docMk/>
            <pc:sldMk cId="3179386151" sldId="709"/>
            <ac:spMk id="18" creationId="{E645E58B-3BB0-4ED4-A78A-9B8F349610FC}"/>
          </ac:spMkLst>
        </pc:spChg>
        <pc:spChg chg="add del mod">
          <ac:chgData name="Ananda Roy" userId="de6238209ec64cf7" providerId="LiveId" clId="{0E8F5E25-C90A-435F-A4E1-2E650A6D1227}" dt="2020-03-05T14:28:58.055" v="24175" actId="478"/>
          <ac:spMkLst>
            <pc:docMk/>
            <pc:sldMk cId="3179386151" sldId="709"/>
            <ac:spMk id="20" creationId="{7BC9945C-7540-4AF4-8134-80D1D5A73996}"/>
          </ac:spMkLst>
        </pc:spChg>
        <pc:spChg chg="add del mod">
          <ac:chgData name="Ananda Roy" userId="de6238209ec64cf7" providerId="LiveId" clId="{0E8F5E25-C90A-435F-A4E1-2E650A6D1227}" dt="2020-03-05T14:32:02.427" v="24210" actId="478"/>
          <ac:spMkLst>
            <pc:docMk/>
            <pc:sldMk cId="3179386151" sldId="709"/>
            <ac:spMk id="22" creationId="{50731458-9E2B-4301-87DD-D7B38CA82F4E}"/>
          </ac:spMkLst>
        </pc:spChg>
        <pc:spChg chg="del">
          <ac:chgData name="Ananda Roy" userId="de6238209ec64cf7" providerId="LiveId" clId="{0E8F5E25-C90A-435F-A4E1-2E650A6D1227}" dt="2020-03-05T14:31:17.389" v="24188" actId="478"/>
          <ac:spMkLst>
            <pc:docMk/>
            <pc:sldMk cId="3179386151" sldId="709"/>
            <ac:spMk id="27" creationId="{F7F07D90-7A31-4B45-9B1E-519FD37C8950}"/>
          </ac:spMkLst>
        </pc:spChg>
        <pc:spChg chg="add mod topLvl">
          <ac:chgData name="Ananda Roy" userId="de6238209ec64cf7" providerId="LiveId" clId="{0E8F5E25-C90A-435F-A4E1-2E650A6D1227}" dt="2020-03-05T16:08:45.341" v="24793" actId="1076"/>
          <ac:spMkLst>
            <pc:docMk/>
            <pc:sldMk cId="3179386151" sldId="709"/>
            <ac:spMk id="28" creationId="{B0C21C33-EA72-4FE6-94F4-F6E7EB400D9C}"/>
          </ac:spMkLst>
        </pc:spChg>
        <pc:spChg chg="add mod topLvl">
          <ac:chgData name="Ananda Roy" userId="de6238209ec64cf7" providerId="LiveId" clId="{0E8F5E25-C90A-435F-A4E1-2E650A6D1227}" dt="2020-03-05T16:08:45.341" v="24793" actId="1076"/>
          <ac:spMkLst>
            <pc:docMk/>
            <pc:sldMk cId="3179386151" sldId="709"/>
            <ac:spMk id="29" creationId="{D8377B65-144D-4BA9-A041-76298C3892CE}"/>
          </ac:spMkLst>
        </pc:spChg>
        <pc:spChg chg="add mod topLvl">
          <ac:chgData name="Ananda Roy" userId="de6238209ec64cf7" providerId="LiveId" clId="{0E8F5E25-C90A-435F-A4E1-2E650A6D1227}" dt="2020-03-05T16:09:56.716" v="24804" actId="1037"/>
          <ac:spMkLst>
            <pc:docMk/>
            <pc:sldMk cId="3179386151" sldId="709"/>
            <ac:spMk id="32" creationId="{6B2A3F05-0958-4F0C-ABE2-6BE725111593}"/>
          </ac:spMkLst>
        </pc:spChg>
        <pc:spChg chg="add mod ord">
          <ac:chgData name="Ananda Roy" userId="de6238209ec64cf7" providerId="LiveId" clId="{0E8F5E25-C90A-435F-A4E1-2E650A6D1227}" dt="2020-03-05T16:09:30.562" v="24794" actId="166"/>
          <ac:spMkLst>
            <pc:docMk/>
            <pc:sldMk cId="3179386151" sldId="709"/>
            <ac:spMk id="35" creationId="{D56B04AC-D7F1-4759-B944-4754875EE930}"/>
          </ac:spMkLst>
        </pc:spChg>
        <pc:spChg chg="add del mod">
          <ac:chgData name="Ananda Roy" userId="de6238209ec64cf7" providerId="LiveId" clId="{0E8F5E25-C90A-435F-A4E1-2E650A6D1227}" dt="2020-03-06T06:30:05.228" v="25698" actId="478"/>
          <ac:spMkLst>
            <pc:docMk/>
            <pc:sldMk cId="3179386151" sldId="709"/>
            <ac:spMk id="36" creationId="{7C66D29E-1458-4B5A-A4E9-B975889F654C}"/>
          </ac:spMkLst>
        </pc:spChg>
        <pc:spChg chg="mod">
          <ac:chgData name="Ananda Roy" userId="de6238209ec64cf7" providerId="LiveId" clId="{0E8F5E25-C90A-435F-A4E1-2E650A6D1227}" dt="2020-03-05T14:26:18.160" v="24160" actId="1076"/>
          <ac:spMkLst>
            <pc:docMk/>
            <pc:sldMk cId="3179386151" sldId="709"/>
            <ac:spMk id="39" creationId="{BEF52234-146A-6F44-8230-EA267DE0E0EB}"/>
          </ac:spMkLst>
        </pc:spChg>
        <pc:spChg chg="mod">
          <ac:chgData name="Ananda Roy" userId="de6238209ec64cf7" providerId="LiveId" clId="{0E8F5E25-C90A-435F-A4E1-2E650A6D1227}" dt="2020-03-05T14:15:09.011" v="23989" actId="1076"/>
          <ac:spMkLst>
            <pc:docMk/>
            <pc:sldMk cId="3179386151" sldId="709"/>
            <ac:spMk id="41" creationId="{06774A10-5AAC-A945-94D1-EF0C02DC746B}"/>
          </ac:spMkLst>
        </pc:spChg>
        <pc:spChg chg="mod">
          <ac:chgData name="Ananda Roy" userId="de6238209ec64cf7" providerId="LiveId" clId="{0E8F5E25-C90A-435F-A4E1-2E650A6D1227}" dt="2020-03-05T14:22:08.471" v="24099" actId="1076"/>
          <ac:spMkLst>
            <pc:docMk/>
            <pc:sldMk cId="3179386151" sldId="709"/>
            <ac:spMk id="43" creationId="{8AB77306-579A-0E49-8515-3B2C6AEE99D6}"/>
          </ac:spMkLst>
        </pc:spChg>
        <pc:spChg chg="mod">
          <ac:chgData name="Ananda Roy" userId="de6238209ec64cf7" providerId="LiveId" clId="{0E8F5E25-C90A-435F-A4E1-2E650A6D1227}" dt="2020-03-05T14:22:33.849" v="24101" actId="1076"/>
          <ac:spMkLst>
            <pc:docMk/>
            <pc:sldMk cId="3179386151" sldId="709"/>
            <ac:spMk id="44" creationId="{F7993071-7049-5C40-B51B-6832EAC0338C}"/>
          </ac:spMkLst>
        </pc:spChg>
        <pc:grpChg chg="add del mod">
          <ac:chgData name="Ananda Roy" userId="de6238209ec64cf7" providerId="LiveId" clId="{0E8F5E25-C90A-435F-A4E1-2E650A6D1227}" dt="2020-03-05T14:32:25.550" v="24211" actId="165"/>
          <ac:grpSpMkLst>
            <pc:docMk/>
            <pc:sldMk cId="3179386151" sldId="709"/>
            <ac:grpSpMk id="10" creationId="{1772387A-A682-40AA-A18D-93895CF082C9}"/>
          </ac:grpSpMkLst>
        </pc:grpChg>
        <pc:grpChg chg="add del mod">
          <ac:chgData name="Ananda Roy" userId="de6238209ec64cf7" providerId="LiveId" clId="{0E8F5E25-C90A-435F-A4E1-2E650A6D1227}" dt="2020-03-05T14:31:17.389" v="24188" actId="478"/>
          <ac:grpSpMkLst>
            <pc:docMk/>
            <pc:sldMk cId="3179386151" sldId="709"/>
            <ac:grpSpMk id="24" creationId="{020FA865-C7E1-42C9-9E2D-768516BC9632}"/>
          </ac:grpSpMkLst>
        </pc:grpChg>
        <pc:grpChg chg="mod">
          <ac:chgData name="Ananda Roy" userId="de6238209ec64cf7" providerId="LiveId" clId="{0E8F5E25-C90A-435F-A4E1-2E650A6D1227}" dt="2020-03-05T14:15:12.885" v="23990" actId="1076"/>
          <ac:grpSpMkLst>
            <pc:docMk/>
            <pc:sldMk cId="3179386151" sldId="709"/>
            <ac:grpSpMk id="42" creationId="{8B65E313-551C-E147-B81B-847565880DAC}"/>
          </ac:grpSpMkLst>
        </pc:grpChg>
        <pc:picChg chg="add mod">
          <ac:chgData name="Ananda Roy" userId="de6238209ec64cf7" providerId="LiveId" clId="{0E8F5E25-C90A-435F-A4E1-2E650A6D1227}" dt="2020-03-05T14:38:40.033" v="24266" actId="1038"/>
          <ac:picMkLst>
            <pc:docMk/>
            <pc:sldMk cId="3179386151" sldId="709"/>
            <ac:picMk id="21" creationId="{38A53B72-C044-42CA-83D3-9C91674B1574}"/>
          </ac:picMkLst>
        </pc:picChg>
        <pc:picChg chg="add del mod topLvl">
          <ac:chgData name="Ananda Roy" userId="de6238209ec64cf7" providerId="LiveId" clId="{0E8F5E25-C90A-435F-A4E1-2E650A6D1227}" dt="2020-03-05T16:08:45.341" v="24793" actId="1076"/>
          <ac:picMkLst>
            <pc:docMk/>
            <pc:sldMk cId="3179386151" sldId="709"/>
            <ac:picMk id="23" creationId="{D7C15371-E3BB-461D-A9E6-953CAFFF25F2}"/>
          </ac:picMkLst>
        </pc:picChg>
        <pc:picChg chg="add del mod topLvl">
          <ac:chgData name="Ananda Roy" userId="de6238209ec64cf7" providerId="LiveId" clId="{0E8F5E25-C90A-435F-A4E1-2E650A6D1227}" dt="2020-03-05T14:35:33.347" v="24233"/>
          <ac:picMkLst>
            <pc:docMk/>
            <pc:sldMk cId="3179386151" sldId="709"/>
            <ac:picMk id="34" creationId="{7A18D941-5C94-4A2D-BCCC-638FCBC073FD}"/>
          </ac:picMkLst>
        </pc:picChg>
        <pc:picChg chg="del mod">
          <ac:chgData name="Ananda Roy" userId="de6238209ec64cf7" providerId="LiveId" clId="{0E8F5E25-C90A-435F-A4E1-2E650A6D1227}" dt="2020-03-05T14:16:15.582" v="24006" actId="478"/>
          <ac:picMkLst>
            <pc:docMk/>
            <pc:sldMk cId="3179386151" sldId="709"/>
            <ac:picMk id="37" creationId="{91AEE03D-3155-2846-BF6A-0D51CB793D68}"/>
          </ac:picMkLst>
        </pc:picChg>
        <pc:picChg chg="add del mod">
          <ac:chgData name="Ananda Roy" userId="de6238209ec64cf7" providerId="LiveId" clId="{0E8F5E25-C90A-435F-A4E1-2E650A6D1227}" dt="2020-03-05T16:08:45.341" v="24793" actId="1076"/>
          <ac:picMkLst>
            <pc:docMk/>
            <pc:sldMk cId="3179386151" sldId="709"/>
            <ac:picMk id="38" creationId="{348E7E4B-E3B3-457A-B22B-0847A4920339}"/>
          </ac:picMkLst>
        </pc:picChg>
        <pc:picChg chg="mod">
          <ac:chgData name="Ananda Roy" userId="de6238209ec64cf7" providerId="LiveId" clId="{0E8F5E25-C90A-435F-A4E1-2E650A6D1227}" dt="2020-03-05T14:16:08.029" v="24003" actId="1076"/>
          <ac:picMkLst>
            <pc:docMk/>
            <pc:sldMk cId="3179386151" sldId="709"/>
            <ac:picMk id="40" creationId="{D96CAA37-C053-C445-9709-69BF7CDA7790}"/>
          </ac:picMkLst>
        </pc:picChg>
        <pc:picChg chg="add del mod">
          <ac:chgData name="Ananda Roy" userId="de6238209ec64cf7" providerId="LiveId" clId="{0E8F5E25-C90A-435F-A4E1-2E650A6D1227}" dt="2020-03-05T14:35:21.082" v="24232"/>
          <ac:picMkLst>
            <pc:docMk/>
            <pc:sldMk cId="3179386151" sldId="709"/>
            <ac:picMk id="45" creationId="{CDAB325B-8A1E-4522-9AAB-09C79BDEA3D4}"/>
          </ac:picMkLst>
        </pc:picChg>
        <pc:picChg chg="add del mod">
          <ac:chgData name="Ananda Roy" userId="de6238209ec64cf7" providerId="LiveId" clId="{0E8F5E25-C90A-435F-A4E1-2E650A6D1227}" dt="2020-03-05T16:08:45.341" v="24793" actId="1076"/>
          <ac:picMkLst>
            <pc:docMk/>
            <pc:sldMk cId="3179386151" sldId="709"/>
            <ac:picMk id="46" creationId="{BE2E9CA4-EC12-4EDE-B74B-69A721950A34}"/>
          </ac:picMkLst>
        </pc:picChg>
        <pc:picChg chg="add del mod">
          <ac:chgData name="Ananda Roy" userId="de6238209ec64cf7" providerId="LiveId" clId="{0E8F5E25-C90A-435F-A4E1-2E650A6D1227}" dt="2020-03-05T14:37:22.128" v="24246"/>
          <ac:picMkLst>
            <pc:docMk/>
            <pc:sldMk cId="3179386151" sldId="709"/>
            <ac:picMk id="47" creationId="{26C7376F-3B07-4E47-8DCE-1CE28AA99120}"/>
          </ac:picMkLst>
        </pc:picChg>
        <pc:picChg chg="add del">
          <ac:chgData name="Ananda Roy" userId="de6238209ec64cf7" providerId="LiveId" clId="{0E8F5E25-C90A-435F-A4E1-2E650A6D1227}" dt="2020-03-05T14:39:08.755" v="24272"/>
          <ac:picMkLst>
            <pc:docMk/>
            <pc:sldMk cId="3179386151" sldId="709"/>
            <ac:picMk id="48" creationId="{731E9893-662F-46E7-B9A7-1543A3ADF89E}"/>
          </ac:picMkLst>
        </pc:picChg>
        <pc:cxnChg chg="add mod">
          <ac:chgData name="Ananda Roy" userId="de6238209ec64cf7" providerId="LiveId" clId="{0E8F5E25-C90A-435F-A4E1-2E650A6D1227}" dt="2020-03-05T14:22:14.860" v="24100" actId="14100"/>
          <ac:cxnSpMkLst>
            <pc:docMk/>
            <pc:sldMk cId="3179386151" sldId="709"/>
            <ac:cxnSpMk id="5" creationId="{918F397E-370E-4B83-AC7D-5F8D0DF97B6F}"/>
          </ac:cxnSpMkLst>
        </pc:cxnChg>
        <pc:cxnChg chg="add mod">
          <ac:chgData name="Ananda Roy" userId="de6238209ec64cf7" providerId="LiveId" clId="{0E8F5E25-C90A-435F-A4E1-2E650A6D1227}" dt="2020-03-05T14:22:33.849" v="24101" actId="1076"/>
          <ac:cxnSpMkLst>
            <pc:docMk/>
            <pc:sldMk cId="3179386151" sldId="709"/>
            <ac:cxnSpMk id="7" creationId="{B44C8EFE-F837-43E6-91E7-577B8CC20DF2}"/>
          </ac:cxnSpMkLst>
        </pc:cxnChg>
        <pc:cxnChg chg="add mod">
          <ac:chgData name="Ananda Roy" userId="de6238209ec64cf7" providerId="LiveId" clId="{0E8F5E25-C90A-435F-A4E1-2E650A6D1227}" dt="2020-03-05T14:24:59.895" v="24151" actId="1076"/>
          <ac:cxnSpMkLst>
            <pc:docMk/>
            <pc:sldMk cId="3179386151" sldId="709"/>
            <ac:cxnSpMk id="19" creationId="{092A77A3-AFF1-46E0-8DE5-17031586085C}"/>
          </ac:cxnSpMkLst>
        </pc:cxnChg>
        <pc:cxnChg chg="mod">
          <ac:chgData name="Ananda Roy" userId="de6238209ec64cf7" providerId="LiveId" clId="{0E8F5E25-C90A-435F-A4E1-2E650A6D1227}" dt="2020-03-05T14:15:06.376" v="23987" actId="14100"/>
          <ac:cxnSpMkLst>
            <pc:docMk/>
            <pc:sldMk cId="3179386151" sldId="709"/>
            <ac:cxnSpMk id="25" creationId="{E51AD0E4-2845-9945-8723-4347AE789C1E}"/>
          </ac:cxnSpMkLst>
        </pc:cxnChg>
        <pc:cxnChg chg="mod topLvl">
          <ac:chgData name="Ananda Roy" userId="de6238209ec64cf7" providerId="LiveId" clId="{0E8F5E25-C90A-435F-A4E1-2E650A6D1227}" dt="2020-03-05T16:08:45.341" v="24793" actId="1076"/>
          <ac:cxnSpMkLst>
            <pc:docMk/>
            <pc:sldMk cId="3179386151" sldId="709"/>
            <ac:cxnSpMk id="26" creationId="{8F1BFC3D-6BA8-4193-9BD2-1A2FA4F0DF7B}"/>
          </ac:cxnSpMkLst>
        </pc:cxnChg>
        <pc:cxnChg chg="add mod">
          <ac:chgData name="Ananda Roy" userId="de6238209ec64cf7" providerId="LiveId" clId="{0E8F5E25-C90A-435F-A4E1-2E650A6D1227}" dt="2020-03-09T18:00:59.479" v="34035" actId="1076"/>
          <ac:cxnSpMkLst>
            <pc:docMk/>
            <pc:sldMk cId="3179386151" sldId="709"/>
            <ac:cxnSpMk id="27" creationId="{B9D330AC-3245-4734-9C78-105667A42C00}"/>
          </ac:cxnSpMkLst>
        </pc:cxnChg>
        <pc:cxnChg chg="add del mod topLvl">
          <ac:chgData name="Ananda Roy" userId="de6238209ec64cf7" providerId="LiveId" clId="{0E8F5E25-C90A-435F-A4E1-2E650A6D1227}" dt="2020-03-06T06:30:05.228" v="25698" actId="478"/>
          <ac:cxnSpMkLst>
            <pc:docMk/>
            <pc:sldMk cId="3179386151" sldId="709"/>
            <ac:cxnSpMk id="30" creationId="{EB7D481D-A8D8-4F02-8C52-72F0C1704988}"/>
          </ac:cxnSpMkLst>
        </pc:cxnChg>
        <pc:cxnChg chg="add mod ord topLvl">
          <ac:chgData name="Ananda Roy" userId="de6238209ec64cf7" providerId="LiveId" clId="{0E8F5E25-C90A-435F-A4E1-2E650A6D1227}" dt="2020-03-05T16:08:45.341" v="24793" actId="1076"/>
          <ac:cxnSpMkLst>
            <pc:docMk/>
            <pc:sldMk cId="3179386151" sldId="709"/>
            <ac:cxnSpMk id="31" creationId="{B483EA9F-DD52-48D7-8CE5-660704E4F48E}"/>
          </ac:cxnSpMkLst>
        </pc:cxnChg>
        <pc:cxnChg chg="add mod topLvl">
          <ac:chgData name="Ananda Roy" userId="de6238209ec64cf7" providerId="LiveId" clId="{0E8F5E25-C90A-435F-A4E1-2E650A6D1227}" dt="2020-03-05T16:09:56.716" v="24804" actId="1037"/>
          <ac:cxnSpMkLst>
            <pc:docMk/>
            <pc:sldMk cId="3179386151" sldId="709"/>
            <ac:cxnSpMk id="33" creationId="{31B123E5-8237-4CAA-876E-44B401EE054A}"/>
          </ac:cxnSpMkLst>
        </pc:cxnChg>
      </pc:sldChg>
      <pc:sldChg chg="add del">
        <pc:chgData name="Ananda Roy" userId="de6238209ec64cf7" providerId="LiveId" clId="{0E8F5E25-C90A-435F-A4E1-2E650A6D1227}" dt="2020-03-05T14:41:47.730" v="24276" actId="47"/>
        <pc:sldMkLst>
          <pc:docMk/>
          <pc:sldMk cId="3251035648" sldId="710"/>
        </pc:sldMkLst>
      </pc:sldChg>
      <pc:sldChg chg="add ord">
        <pc:chgData name="Ananda Roy" userId="de6238209ec64cf7" providerId="LiveId" clId="{0E8F5E25-C90A-435F-A4E1-2E650A6D1227}" dt="2020-03-06T09:53:47.783" v="28023"/>
        <pc:sldMkLst>
          <pc:docMk/>
          <pc:sldMk cId="2487798303" sldId="711"/>
        </pc:sldMkLst>
      </pc:sldChg>
      <pc:sldChg chg="addSp delSp modSp add modAnim">
        <pc:chgData name="Ananda Roy" userId="de6238209ec64cf7" providerId="LiveId" clId="{0E8F5E25-C90A-435F-A4E1-2E650A6D1227}" dt="2020-03-05T17:45:55.654" v="25650" actId="1035"/>
        <pc:sldMkLst>
          <pc:docMk/>
          <pc:sldMk cId="3547210816" sldId="712"/>
        </pc:sldMkLst>
        <pc:spChg chg="add mod">
          <ac:chgData name="Ananda Roy" userId="de6238209ec64cf7" providerId="LiveId" clId="{0E8F5E25-C90A-435F-A4E1-2E650A6D1227}" dt="2020-03-05T14:07:41.591" v="23688" actId="1076"/>
          <ac:spMkLst>
            <pc:docMk/>
            <pc:sldMk cId="3547210816" sldId="712"/>
            <ac:spMk id="2" creationId="{7FCED93F-3410-46F7-ACFA-3B40FCB9DEE0}"/>
          </ac:spMkLst>
        </pc:spChg>
        <pc:spChg chg="mod">
          <ac:chgData name="Ananda Roy" userId="de6238209ec64cf7" providerId="LiveId" clId="{0E8F5E25-C90A-435F-A4E1-2E650A6D1227}" dt="2020-03-05T14:18:52.506" v="24086" actId="5793"/>
          <ac:spMkLst>
            <pc:docMk/>
            <pc:sldMk cId="3547210816" sldId="712"/>
            <ac:spMk id="3" creationId="{33D38992-4136-4F62-9AFF-747DDA4A4922}"/>
          </ac:spMkLst>
        </pc:spChg>
        <pc:spChg chg="add del mod">
          <ac:chgData name="Ananda Roy" userId="de6238209ec64cf7" providerId="LiveId" clId="{0E8F5E25-C90A-435F-A4E1-2E650A6D1227}" dt="2020-03-05T14:10:40.579" v="23792" actId="478"/>
          <ac:spMkLst>
            <pc:docMk/>
            <pc:sldMk cId="3547210816" sldId="712"/>
            <ac:spMk id="5" creationId="{7D36E014-0F42-4EF6-9C4C-5D1D69E29E69}"/>
          </ac:spMkLst>
        </pc:spChg>
        <pc:spChg chg="add mod">
          <ac:chgData name="Ananda Roy" userId="de6238209ec64cf7" providerId="LiveId" clId="{0E8F5E25-C90A-435F-A4E1-2E650A6D1227}" dt="2020-03-05T16:05:33.872" v="24776" actId="1076"/>
          <ac:spMkLst>
            <pc:docMk/>
            <pc:sldMk cId="3547210816" sldId="712"/>
            <ac:spMk id="6" creationId="{872518B7-E033-4C78-8EF8-2D2F380B4381}"/>
          </ac:spMkLst>
        </pc:spChg>
        <pc:spChg chg="add mod">
          <ac:chgData name="Ananda Roy" userId="de6238209ec64cf7" providerId="LiveId" clId="{0E8F5E25-C90A-435F-A4E1-2E650A6D1227}" dt="2020-03-05T17:45:55.654" v="25650" actId="1035"/>
          <ac:spMkLst>
            <pc:docMk/>
            <pc:sldMk cId="3547210816" sldId="712"/>
            <ac:spMk id="11" creationId="{135213BA-7A96-47C4-A623-1B0B0CE4F530}"/>
          </ac:spMkLst>
        </pc:spChg>
        <pc:picChg chg="mod">
          <ac:chgData name="Ananda Roy" userId="de6238209ec64cf7" providerId="LiveId" clId="{0E8F5E25-C90A-435F-A4E1-2E650A6D1227}" dt="2020-03-05T17:45:38.219" v="25649" actId="1076"/>
          <ac:picMkLst>
            <pc:docMk/>
            <pc:sldMk cId="3547210816" sldId="712"/>
            <ac:picMk id="10" creationId="{14B04E27-35F4-4FE4-BADB-0FE4F85B14F7}"/>
          </ac:picMkLst>
        </pc:picChg>
        <pc:cxnChg chg="add mod">
          <ac:chgData name="Ananda Roy" userId="de6238209ec64cf7" providerId="LiveId" clId="{0E8F5E25-C90A-435F-A4E1-2E650A6D1227}" dt="2020-03-05T16:06:26.754" v="24789" actId="1582"/>
          <ac:cxnSpMkLst>
            <pc:docMk/>
            <pc:sldMk cId="3547210816" sldId="712"/>
            <ac:cxnSpMk id="8" creationId="{F4C77C3A-41A8-4AFF-B0D9-ABD72D7012C2}"/>
          </ac:cxnSpMkLst>
        </pc:cxnChg>
      </pc:sldChg>
      <pc:sldChg chg="addSp delSp modSp add delAnim modAnim">
        <pc:chgData name="Ananda Roy" userId="de6238209ec64cf7" providerId="LiveId" clId="{0E8F5E25-C90A-435F-A4E1-2E650A6D1227}" dt="2020-03-09T18:01:48.958" v="34040" actId="20577"/>
        <pc:sldMkLst>
          <pc:docMk/>
          <pc:sldMk cId="1886406895" sldId="713"/>
        </pc:sldMkLst>
        <pc:spChg chg="mod">
          <ac:chgData name="Ananda Roy" userId="de6238209ec64cf7" providerId="LiveId" clId="{0E8F5E25-C90A-435F-A4E1-2E650A6D1227}" dt="2020-03-09T08:23:33.327" v="33094" actId="20577"/>
          <ac:spMkLst>
            <pc:docMk/>
            <pc:sldMk cId="1886406895" sldId="713"/>
            <ac:spMk id="2" creationId="{45FA67FA-7448-BD43-A8C0-8E4BB4F84D21}"/>
          </ac:spMkLst>
        </pc:spChg>
        <pc:spChg chg="del">
          <ac:chgData name="Ananda Roy" userId="de6238209ec64cf7" providerId="LiveId" clId="{0E8F5E25-C90A-435F-A4E1-2E650A6D1227}" dt="2020-03-05T15:14:46.521" v="24360" actId="478"/>
          <ac:spMkLst>
            <pc:docMk/>
            <pc:sldMk cId="1886406895" sldId="713"/>
            <ac:spMk id="3" creationId="{BA773C60-6D60-5446-A095-6DD3048234E9}"/>
          </ac:spMkLst>
        </pc:spChg>
        <pc:spChg chg="add mod">
          <ac:chgData name="Ananda Roy" userId="de6238209ec64cf7" providerId="LiveId" clId="{0E8F5E25-C90A-435F-A4E1-2E650A6D1227}" dt="2020-03-09T10:09:11.903" v="33774" actId="20577"/>
          <ac:spMkLst>
            <pc:docMk/>
            <pc:sldMk cId="1886406895" sldId="713"/>
            <ac:spMk id="6" creationId="{23E6A4B1-7A75-40C0-A376-5A9C0B25B450}"/>
          </ac:spMkLst>
        </pc:spChg>
        <pc:spChg chg="add mod">
          <ac:chgData name="Ananda Roy" userId="de6238209ec64cf7" providerId="LiveId" clId="{0E8F5E25-C90A-435F-A4E1-2E650A6D1227}" dt="2020-03-05T15:26:43.619" v="24487" actId="164"/>
          <ac:spMkLst>
            <pc:docMk/>
            <pc:sldMk cId="1886406895" sldId="713"/>
            <ac:spMk id="18" creationId="{F8D0D1FF-6D9C-4F82-822D-59EB70FE5481}"/>
          </ac:spMkLst>
        </pc:spChg>
        <pc:spChg chg="add mod">
          <ac:chgData name="Ananda Roy" userId="de6238209ec64cf7" providerId="LiveId" clId="{0E8F5E25-C90A-435F-A4E1-2E650A6D1227}" dt="2020-03-05T15:31:18.239" v="24737" actId="20577"/>
          <ac:spMkLst>
            <pc:docMk/>
            <pc:sldMk cId="1886406895" sldId="713"/>
            <ac:spMk id="22" creationId="{5FF9543A-0ABF-4DF8-9924-F3F31F3D23C9}"/>
          </ac:spMkLst>
        </pc:spChg>
        <pc:spChg chg="add mod">
          <ac:chgData name="Ananda Roy" userId="de6238209ec64cf7" providerId="LiveId" clId="{0E8F5E25-C90A-435F-A4E1-2E650A6D1227}" dt="2020-03-05T15:31:37.387" v="24741" actId="164"/>
          <ac:spMkLst>
            <pc:docMk/>
            <pc:sldMk cId="1886406895" sldId="713"/>
            <ac:spMk id="55" creationId="{9B730A6D-6CDC-47ED-8FDB-A37D2D6100A3}"/>
          </ac:spMkLst>
        </pc:spChg>
        <pc:spChg chg="add mod">
          <ac:chgData name="Ananda Roy" userId="de6238209ec64cf7" providerId="LiveId" clId="{0E8F5E25-C90A-435F-A4E1-2E650A6D1227}" dt="2020-03-09T18:01:48.958" v="34040" actId="20577"/>
          <ac:spMkLst>
            <pc:docMk/>
            <pc:sldMk cId="1886406895" sldId="713"/>
            <ac:spMk id="56" creationId="{CBF49E7C-0F57-4760-B2EF-E09416B77DE8}"/>
          </ac:spMkLst>
        </pc:spChg>
        <pc:spChg chg="del">
          <ac:chgData name="Ananda Roy" userId="de6238209ec64cf7" providerId="LiveId" clId="{0E8F5E25-C90A-435F-A4E1-2E650A6D1227}" dt="2020-03-05T15:14:42.253" v="24359" actId="478"/>
          <ac:spMkLst>
            <pc:docMk/>
            <pc:sldMk cId="1886406895" sldId="713"/>
            <ac:spMk id="72" creationId="{D6D4F059-0E52-9042-9280-8D2DDEC97FFF}"/>
          </ac:spMkLst>
        </pc:spChg>
        <pc:spChg chg="del">
          <ac:chgData name="Ananda Roy" userId="de6238209ec64cf7" providerId="LiveId" clId="{0E8F5E25-C90A-435F-A4E1-2E650A6D1227}" dt="2020-03-05T15:14:49.507" v="24361" actId="478"/>
          <ac:spMkLst>
            <pc:docMk/>
            <pc:sldMk cId="1886406895" sldId="713"/>
            <ac:spMk id="85" creationId="{47117075-571E-1447-8370-8B2B180DE5BD}"/>
          </ac:spMkLst>
        </pc:spChg>
        <pc:spChg chg="del">
          <ac:chgData name="Ananda Roy" userId="de6238209ec64cf7" providerId="LiveId" clId="{0E8F5E25-C90A-435F-A4E1-2E650A6D1227}" dt="2020-03-05T15:14:46.521" v="24360" actId="478"/>
          <ac:spMkLst>
            <pc:docMk/>
            <pc:sldMk cId="1886406895" sldId="713"/>
            <ac:spMk id="86" creationId="{D730A42F-D215-AA47-AC24-8BDAAD06BF32}"/>
          </ac:spMkLst>
        </pc:spChg>
        <pc:spChg chg="del">
          <ac:chgData name="Ananda Roy" userId="de6238209ec64cf7" providerId="LiveId" clId="{0E8F5E25-C90A-435F-A4E1-2E650A6D1227}" dt="2020-03-05T15:14:46.521" v="24360" actId="478"/>
          <ac:spMkLst>
            <pc:docMk/>
            <pc:sldMk cId="1886406895" sldId="713"/>
            <ac:spMk id="87" creationId="{A45013FD-8175-EB49-B561-0A1FF6A1411E}"/>
          </ac:spMkLst>
        </pc:spChg>
        <pc:grpChg chg="del">
          <ac:chgData name="Ananda Roy" userId="de6238209ec64cf7" providerId="LiveId" clId="{0E8F5E25-C90A-435F-A4E1-2E650A6D1227}" dt="2020-03-05T15:14:39.990" v="24358" actId="478"/>
          <ac:grpSpMkLst>
            <pc:docMk/>
            <pc:sldMk cId="1886406895" sldId="713"/>
            <ac:grpSpMk id="5" creationId="{5AA81C57-6D62-BB45-AD22-278A9B8E84B6}"/>
          </ac:grpSpMkLst>
        </pc:grpChg>
        <pc:grpChg chg="add mod">
          <ac:chgData name="Ananda Roy" userId="de6238209ec64cf7" providerId="LiveId" clId="{0E8F5E25-C90A-435F-A4E1-2E650A6D1227}" dt="2020-03-05T15:26:47.256" v="24488" actId="164"/>
          <ac:grpSpMkLst>
            <pc:docMk/>
            <pc:sldMk cId="1886406895" sldId="713"/>
            <ac:grpSpMk id="19" creationId="{0CE39563-5DED-42B4-84BB-A0F019253EBC}"/>
          </ac:grpSpMkLst>
        </pc:grpChg>
        <pc:grpChg chg="add mod">
          <ac:chgData name="Ananda Roy" userId="de6238209ec64cf7" providerId="LiveId" clId="{0E8F5E25-C90A-435F-A4E1-2E650A6D1227}" dt="2020-03-05T15:26:50.844" v="24489" actId="164"/>
          <ac:grpSpMkLst>
            <pc:docMk/>
            <pc:sldMk cId="1886406895" sldId="713"/>
            <ac:grpSpMk id="20" creationId="{4846A7FD-F2E8-4023-ABA7-855498E32E1E}"/>
          </ac:grpSpMkLst>
        </pc:grpChg>
        <pc:grpChg chg="add mod">
          <ac:chgData name="Ananda Roy" userId="de6238209ec64cf7" providerId="LiveId" clId="{0E8F5E25-C90A-435F-A4E1-2E650A6D1227}" dt="2020-03-05T15:31:00.637" v="24724" actId="164"/>
          <ac:grpSpMkLst>
            <pc:docMk/>
            <pc:sldMk cId="1886406895" sldId="713"/>
            <ac:grpSpMk id="21" creationId="{17931F8E-54EF-43DD-AB38-58FA16EEDB56}"/>
          </ac:grpSpMkLst>
        </pc:grpChg>
        <pc:grpChg chg="add mod">
          <ac:chgData name="Ananda Roy" userId="de6238209ec64cf7" providerId="LiveId" clId="{0E8F5E25-C90A-435F-A4E1-2E650A6D1227}" dt="2020-03-05T15:31:00.637" v="24724" actId="164"/>
          <ac:grpSpMkLst>
            <pc:docMk/>
            <pc:sldMk cId="1886406895" sldId="713"/>
            <ac:grpSpMk id="23" creationId="{4E9EAFAB-790B-47E2-896D-2BE480373BC0}"/>
          </ac:grpSpMkLst>
        </pc:grpChg>
        <pc:grpChg chg="add mod">
          <ac:chgData name="Ananda Roy" userId="de6238209ec64cf7" providerId="LiveId" clId="{0E8F5E25-C90A-435F-A4E1-2E650A6D1227}" dt="2020-03-05T15:31:37.387" v="24741" actId="164"/>
          <ac:grpSpMkLst>
            <pc:docMk/>
            <pc:sldMk cId="1886406895" sldId="713"/>
            <ac:grpSpMk id="24" creationId="{2DB475FF-CDB7-4678-82DF-1A4185CB07F5}"/>
          </ac:grpSpMkLst>
        </pc:grpChg>
        <pc:grpChg chg="del">
          <ac:chgData name="Ananda Roy" userId="de6238209ec64cf7" providerId="LiveId" clId="{0E8F5E25-C90A-435F-A4E1-2E650A6D1227}" dt="2020-03-05T15:14:46.521" v="24360" actId="478"/>
          <ac:grpSpMkLst>
            <pc:docMk/>
            <pc:sldMk cId="1886406895" sldId="713"/>
            <ac:grpSpMk id="76" creationId="{8F8C6259-6A33-C94A-A862-15EFA98ABE0E}"/>
          </ac:grpSpMkLst>
        </pc:grpChg>
        <pc:picChg chg="add del mod">
          <ac:chgData name="Ananda Roy" userId="de6238209ec64cf7" providerId="LiveId" clId="{0E8F5E25-C90A-435F-A4E1-2E650A6D1227}" dt="2020-03-05T15:18:58.517" v="24410"/>
          <ac:picMkLst>
            <pc:docMk/>
            <pc:sldMk cId="1886406895" sldId="713"/>
            <ac:picMk id="8" creationId="{C98C9460-B68F-4083-91FC-DB9F1015F97E}"/>
          </ac:picMkLst>
        </pc:picChg>
        <pc:picChg chg="add del mod">
          <ac:chgData name="Ananda Roy" userId="de6238209ec64cf7" providerId="LiveId" clId="{0E8F5E25-C90A-435F-A4E1-2E650A6D1227}" dt="2020-03-05T15:18:58.517" v="24410"/>
          <ac:picMkLst>
            <pc:docMk/>
            <pc:sldMk cId="1886406895" sldId="713"/>
            <ac:picMk id="10" creationId="{9D228A73-D2F8-47A5-A70F-39ED58150578}"/>
          </ac:picMkLst>
        </pc:picChg>
        <pc:picChg chg="add del mod">
          <ac:chgData name="Ananda Roy" userId="de6238209ec64cf7" providerId="LiveId" clId="{0E8F5E25-C90A-435F-A4E1-2E650A6D1227}" dt="2020-03-05T15:18:58.517" v="24410"/>
          <ac:picMkLst>
            <pc:docMk/>
            <pc:sldMk cId="1886406895" sldId="713"/>
            <ac:picMk id="12" creationId="{A20C5EF9-34FC-4E08-B80E-BD0334E10E34}"/>
          </ac:picMkLst>
        </pc:picChg>
        <pc:picChg chg="add mod">
          <ac:chgData name="Ananda Roy" userId="de6238209ec64cf7" providerId="LiveId" clId="{0E8F5E25-C90A-435F-A4E1-2E650A6D1227}" dt="2020-03-05T15:31:37.387" v="24741" actId="164"/>
          <ac:picMkLst>
            <pc:docMk/>
            <pc:sldMk cId="1886406895" sldId="713"/>
            <ac:picMk id="16" creationId="{F01A63AA-CAB0-47F5-8348-9B80262A9679}"/>
          </ac:picMkLst>
        </pc:picChg>
        <pc:picChg chg="add del mod">
          <ac:chgData name="Ananda Roy" userId="de6238209ec64cf7" providerId="LiveId" clId="{0E8F5E25-C90A-435F-A4E1-2E650A6D1227}" dt="2020-03-05T15:18:34.479" v="24399" actId="478"/>
          <ac:picMkLst>
            <pc:docMk/>
            <pc:sldMk cId="1886406895" sldId="713"/>
            <ac:picMk id="34" creationId="{97F00C45-DC0D-44E3-95E5-B5E264FE2D89}"/>
          </ac:picMkLst>
        </pc:picChg>
        <pc:picChg chg="add mod">
          <ac:chgData name="Ananda Roy" userId="de6238209ec64cf7" providerId="LiveId" clId="{0E8F5E25-C90A-435F-A4E1-2E650A6D1227}" dt="2020-03-05T15:26:50.844" v="24489" actId="164"/>
          <ac:picMkLst>
            <pc:docMk/>
            <pc:sldMk cId="1886406895" sldId="713"/>
            <ac:picMk id="52" creationId="{82614E15-2FBD-4F5D-BE92-9542543B29E4}"/>
          </ac:picMkLst>
        </pc:picChg>
        <pc:picChg chg="add mod">
          <ac:chgData name="Ananda Roy" userId="de6238209ec64cf7" providerId="LiveId" clId="{0E8F5E25-C90A-435F-A4E1-2E650A6D1227}" dt="2020-03-05T15:26:43.619" v="24487" actId="164"/>
          <ac:picMkLst>
            <pc:docMk/>
            <pc:sldMk cId="1886406895" sldId="713"/>
            <ac:picMk id="53" creationId="{ECE476FB-9AE7-4496-95EE-DE74BFE00861}"/>
          </ac:picMkLst>
        </pc:picChg>
        <pc:picChg chg="add mod">
          <ac:chgData name="Ananda Roy" userId="de6238209ec64cf7" providerId="LiveId" clId="{0E8F5E25-C90A-435F-A4E1-2E650A6D1227}" dt="2020-03-05T15:26:47.256" v="24488" actId="164"/>
          <ac:picMkLst>
            <pc:docMk/>
            <pc:sldMk cId="1886406895" sldId="713"/>
            <ac:picMk id="54" creationId="{A737D930-5C87-4DC4-A5E7-D4BF3FC3F5CB}"/>
          </ac:picMkLst>
        </pc:picChg>
      </pc:sldChg>
      <pc:sldChg chg="addSp delSp modSp add del modTransition delAnim modAnim">
        <pc:chgData name="Ananda Roy" userId="de6238209ec64cf7" providerId="LiveId" clId="{0E8F5E25-C90A-435F-A4E1-2E650A6D1227}" dt="2020-03-11T08:57:28.097" v="36606" actId="47"/>
        <pc:sldMkLst>
          <pc:docMk/>
          <pc:sldMk cId="2572223280" sldId="714"/>
        </pc:sldMkLst>
        <pc:spChg chg="add del mod ord topLvl">
          <ac:chgData name="Ananda Roy" userId="de6238209ec64cf7" providerId="LiveId" clId="{0E8F5E25-C90A-435F-A4E1-2E650A6D1227}" dt="2020-03-08T15:17:51.278" v="32339" actId="478"/>
          <ac:spMkLst>
            <pc:docMk/>
            <pc:sldMk cId="2572223280" sldId="714"/>
            <ac:spMk id="2" creationId="{0AAF7AF3-4AE2-4FF6-A988-A64C4DC218D8}"/>
          </ac:spMkLst>
        </pc:spChg>
        <pc:spChg chg="add del mod">
          <ac:chgData name="Ananda Roy" userId="de6238209ec64cf7" providerId="LiveId" clId="{0E8F5E25-C90A-435F-A4E1-2E650A6D1227}" dt="2020-03-06T08:09:36.595" v="26063" actId="478"/>
          <ac:spMkLst>
            <pc:docMk/>
            <pc:sldMk cId="2572223280" sldId="714"/>
            <ac:spMk id="2" creationId="{49236740-43F9-4F24-850B-12DD93E2BDAB}"/>
          </ac:spMkLst>
        </pc:spChg>
        <pc:spChg chg="add del mod">
          <ac:chgData name="Ananda Roy" userId="de6238209ec64cf7" providerId="LiveId" clId="{0E8F5E25-C90A-435F-A4E1-2E650A6D1227}" dt="2020-03-08T08:36:18.729" v="29264" actId="478"/>
          <ac:spMkLst>
            <pc:docMk/>
            <pc:sldMk cId="2572223280" sldId="714"/>
            <ac:spMk id="2" creationId="{92A5B0A7-FF63-49B6-8009-94FD3A34198E}"/>
          </ac:spMkLst>
        </pc:spChg>
        <pc:spChg chg="del">
          <ac:chgData name="Ananda Roy" userId="de6238209ec64cf7" providerId="LiveId" clId="{0E8F5E25-C90A-435F-A4E1-2E650A6D1227}" dt="2020-03-06T07:48:17.354" v="25710" actId="478"/>
          <ac:spMkLst>
            <pc:docMk/>
            <pc:sldMk cId="2572223280" sldId="714"/>
            <ac:spMk id="3" creationId="{C6508676-A0A1-AD4A-94E6-A8D677695845}"/>
          </ac:spMkLst>
        </pc:spChg>
        <pc:spChg chg="add del mod">
          <ac:chgData name="Ananda Roy" userId="de6238209ec64cf7" providerId="LiveId" clId="{0E8F5E25-C90A-435F-A4E1-2E650A6D1227}" dt="2020-03-06T08:01:12.726" v="25939" actId="478"/>
          <ac:spMkLst>
            <pc:docMk/>
            <pc:sldMk cId="2572223280" sldId="714"/>
            <ac:spMk id="4" creationId="{175FD1A5-D0C4-4300-B3D8-17FA2D7FAE60}"/>
          </ac:spMkLst>
        </pc:spChg>
        <pc:spChg chg="add mod ord">
          <ac:chgData name="Ananda Roy" userId="de6238209ec64cf7" providerId="LiveId" clId="{0E8F5E25-C90A-435F-A4E1-2E650A6D1227}" dt="2020-03-08T15:20:15.253" v="32365" actId="164"/>
          <ac:spMkLst>
            <pc:docMk/>
            <pc:sldMk cId="2572223280" sldId="714"/>
            <ac:spMk id="4" creationId="{4001D828-FCD5-4785-A379-B66EB55126DB}"/>
          </ac:spMkLst>
        </pc:spChg>
        <pc:spChg chg="add del mod">
          <ac:chgData name="Ananda Roy" userId="de6238209ec64cf7" providerId="LiveId" clId="{0E8F5E25-C90A-435F-A4E1-2E650A6D1227}" dt="2020-03-06T08:05:14.591" v="26015" actId="478"/>
          <ac:spMkLst>
            <pc:docMk/>
            <pc:sldMk cId="2572223280" sldId="714"/>
            <ac:spMk id="6" creationId="{44C92DF0-A8CA-40C4-BE90-87334E554658}"/>
          </ac:spMkLst>
        </pc:spChg>
        <pc:spChg chg="add del mod">
          <ac:chgData name="Ananda Roy" userId="de6238209ec64cf7" providerId="LiveId" clId="{0E8F5E25-C90A-435F-A4E1-2E650A6D1227}" dt="2020-03-06T08:06:10.750" v="26018" actId="478"/>
          <ac:spMkLst>
            <pc:docMk/>
            <pc:sldMk cId="2572223280" sldId="714"/>
            <ac:spMk id="7" creationId="{62A4227E-7E57-4374-9BB6-B5E676CC0D84}"/>
          </ac:spMkLst>
        </pc:spChg>
        <pc:spChg chg="add del mod">
          <ac:chgData name="Ananda Roy" userId="de6238209ec64cf7" providerId="LiveId" clId="{0E8F5E25-C90A-435F-A4E1-2E650A6D1227}" dt="2020-03-06T08:29:46.980" v="26253" actId="478"/>
          <ac:spMkLst>
            <pc:docMk/>
            <pc:sldMk cId="2572223280" sldId="714"/>
            <ac:spMk id="8" creationId="{690E6967-65D7-4DFF-B5FF-9BDEDE5703BA}"/>
          </ac:spMkLst>
        </pc:spChg>
        <pc:spChg chg="add del mod">
          <ac:chgData name="Ananda Roy" userId="de6238209ec64cf7" providerId="LiveId" clId="{0E8F5E25-C90A-435F-A4E1-2E650A6D1227}" dt="2020-03-06T08:29:20.283" v="26252" actId="478"/>
          <ac:spMkLst>
            <pc:docMk/>
            <pc:sldMk cId="2572223280" sldId="714"/>
            <ac:spMk id="10" creationId="{1D4B158A-6D72-4EE7-8D81-C4EAADBCE207}"/>
          </ac:spMkLst>
        </pc:spChg>
        <pc:spChg chg="del mod topLvl">
          <ac:chgData name="Ananda Roy" userId="de6238209ec64cf7" providerId="LiveId" clId="{0E8F5E25-C90A-435F-A4E1-2E650A6D1227}" dt="2020-03-06T07:48:38.790" v="25714" actId="478"/>
          <ac:spMkLst>
            <pc:docMk/>
            <pc:sldMk cId="2572223280" sldId="714"/>
            <ac:spMk id="11" creationId="{2157FDC1-E3E2-B74B-A274-BD20456D6652}"/>
          </ac:spMkLst>
        </pc:spChg>
        <pc:spChg chg="del mod topLvl">
          <ac:chgData name="Ananda Roy" userId="de6238209ec64cf7" providerId="LiveId" clId="{0E8F5E25-C90A-435F-A4E1-2E650A6D1227}" dt="2020-03-06T07:48:38.790" v="25714" actId="478"/>
          <ac:spMkLst>
            <pc:docMk/>
            <pc:sldMk cId="2572223280" sldId="714"/>
            <ac:spMk id="12" creationId="{2551F896-4B01-B64F-95D7-9EBA342137CD}"/>
          </ac:spMkLst>
        </pc:spChg>
        <pc:spChg chg="del mod topLvl">
          <ac:chgData name="Ananda Roy" userId="de6238209ec64cf7" providerId="LiveId" clId="{0E8F5E25-C90A-435F-A4E1-2E650A6D1227}" dt="2020-03-08T15:21:07.201" v="32376" actId="478"/>
          <ac:spMkLst>
            <pc:docMk/>
            <pc:sldMk cId="2572223280" sldId="714"/>
            <ac:spMk id="14" creationId="{28F0482B-A8E2-9A4B-92EB-E4903E938F17}"/>
          </ac:spMkLst>
        </pc:spChg>
        <pc:spChg chg="add del mod">
          <ac:chgData name="Ananda Roy" userId="de6238209ec64cf7" providerId="LiveId" clId="{0E8F5E25-C90A-435F-A4E1-2E650A6D1227}" dt="2020-03-06T07:49:09.201" v="25719"/>
          <ac:spMkLst>
            <pc:docMk/>
            <pc:sldMk cId="2572223280" sldId="714"/>
            <ac:spMk id="15" creationId="{111767A1-8AF8-476D-82FB-4D0A8F4FF6DA}"/>
          </ac:spMkLst>
        </pc:spChg>
        <pc:spChg chg="add mod">
          <ac:chgData name="Ananda Roy" userId="de6238209ec64cf7" providerId="LiveId" clId="{0E8F5E25-C90A-435F-A4E1-2E650A6D1227}" dt="2020-03-08T15:21:22.297" v="32390" actId="164"/>
          <ac:spMkLst>
            <pc:docMk/>
            <pc:sldMk cId="2572223280" sldId="714"/>
            <ac:spMk id="16" creationId="{A615BABE-02A9-429B-9BF4-015CF0CD6FCA}"/>
          </ac:spMkLst>
        </pc:spChg>
        <pc:spChg chg="add del mod">
          <ac:chgData name="Ananda Roy" userId="de6238209ec64cf7" providerId="LiveId" clId="{0E8F5E25-C90A-435F-A4E1-2E650A6D1227}" dt="2020-03-06T08:09:59.083" v="26066" actId="478"/>
          <ac:spMkLst>
            <pc:docMk/>
            <pc:sldMk cId="2572223280" sldId="714"/>
            <ac:spMk id="17" creationId="{ADB2FC29-E32A-4A8F-A71C-0CBBE230D519}"/>
          </ac:spMkLst>
        </pc:spChg>
        <pc:spChg chg="add del mod">
          <ac:chgData name="Ananda Roy" userId="de6238209ec64cf7" providerId="LiveId" clId="{0E8F5E25-C90A-435F-A4E1-2E650A6D1227}" dt="2020-03-06T08:10:36.073" v="26069" actId="478"/>
          <ac:spMkLst>
            <pc:docMk/>
            <pc:sldMk cId="2572223280" sldId="714"/>
            <ac:spMk id="18" creationId="{E0D803FA-0DA5-4913-A665-B9FC621A7FB6}"/>
          </ac:spMkLst>
        </pc:spChg>
        <pc:spChg chg="del mod topLvl">
          <ac:chgData name="Ananda Roy" userId="de6238209ec64cf7" providerId="LiveId" clId="{0E8F5E25-C90A-435F-A4E1-2E650A6D1227}" dt="2020-03-08T15:17:57.268" v="32340" actId="478"/>
          <ac:spMkLst>
            <pc:docMk/>
            <pc:sldMk cId="2572223280" sldId="714"/>
            <ac:spMk id="18" creationId="{F8A3D431-E796-4D82-9B21-A6279015F68B}"/>
          </ac:spMkLst>
        </pc:spChg>
        <pc:spChg chg="add del mod">
          <ac:chgData name="Ananda Roy" userId="de6238209ec64cf7" providerId="LiveId" clId="{0E8F5E25-C90A-435F-A4E1-2E650A6D1227}" dt="2020-03-08T15:23:55.278" v="32423" actId="478"/>
          <ac:spMkLst>
            <pc:docMk/>
            <pc:sldMk cId="2572223280" sldId="714"/>
            <ac:spMk id="19" creationId="{C2DF3123-4E51-4781-B949-10A9B0F6D08D}"/>
          </ac:spMkLst>
        </pc:spChg>
        <pc:spChg chg="add del mod">
          <ac:chgData name="Ananda Roy" userId="de6238209ec64cf7" providerId="LiveId" clId="{0E8F5E25-C90A-435F-A4E1-2E650A6D1227}" dt="2020-03-08T15:23:43.818" v="32421" actId="478"/>
          <ac:spMkLst>
            <pc:docMk/>
            <pc:sldMk cId="2572223280" sldId="714"/>
            <ac:spMk id="20" creationId="{65E74DF7-C03C-4720-B162-78A811F4FF9D}"/>
          </ac:spMkLst>
        </pc:spChg>
        <pc:spChg chg="add del mod">
          <ac:chgData name="Ananda Roy" userId="de6238209ec64cf7" providerId="LiveId" clId="{0E8F5E25-C90A-435F-A4E1-2E650A6D1227}" dt="2020-03-06T08:39:16.229" v="26425" actId="478"/>
          <ac:spMkLst>
            <pc:docMk/>
            <pc:sldMk cId="2572223280" sldId="714"/>
            <ac:spMk id="21" creationId="{0B4809D7-25A6-4897-9C44-1982D05E30E1}"/>
          </ac:spMkLst>
        </pc:spChg>
        <pc:spChg chg="del mod topLvl">
          <ac:chgData name="Ananda Roy" userId="de6238209ec64cf7" providerId="LiveId" clId="{0E8F5E25-C90A-435F-A4E1-2E650A6D1227}" dt="2020-03-08T15:20:27.608" v="32370" actId="478"/>
          <ac:spMkLst>
            <pc:docMk/>
            <pc:sldMk cId="2572223280" sldId="714"/>
            <ac:spMk id="21" creationId="{5695F9F4-2F44-4415-A107-249F72020085}"/>
          </ac:spMkLst>
        </pc:spChg>
        <pc:spChg chg="add del mod">
          <ac:chgData name="Ananda Roy" userId="de6238209ec64cf7" providerId="LiveId" clId="{0E8F5E25-C90A-435F-A4E1-2E650A6D1227}" dt="2020-03-06T08:05:12.267" v="26014" actId="478"/>
          <ac:spMkLst>
            <pc:docMk/>
            <pc:sldMk cId="2572223280" sldId="714"/>
            <ac:spMk id="22" creationId="{A7A49389-AF9D-4CAE-8A3B-F56C139F2A8C}"/>
          </ac:spMkLst>
        </pc:spChg>
        <pc:spChg chg="add del mod">
          <ac:chgData name="Ananda Roy" userId="de6238209ec64cf7" providerId="LiveId" clId="{0E8F5E25-C90A-435F-A4E1-2E650A6D1227}" dt="2020-03-08T15:24:17.030" v="32451" actId="478"/>
          <ac:spMkLst>
            <pc:docMk/>
            <pc:sldMk cId="2572223280" sldId="714"/>
            <ac:spMk id="23" creationId="{D3D219D7-E9D5-4517-9E7F-D613BA637BC1}"/>
          </ac:spMkLst>
        </pc:spChg>
        <pc:spChg chg="add del mod">
          <ac:chgData name="Ananda Roy" userId="de6238209ec64cf7" providerId="LiveId" clId="{0E8F5E25-C90A-435F-A4E1-2E650A6D1227}" dt="2020-03-08T15:25:14.098" v="32481" actId="478"/>
          <ac:spMkLst>
            <pc:docMk/>
            <pc:sldMk cId="2572223280" sldId="714"/>
            <ac:spMk id="24" creationId="{30138920-3283-4103-808C-D6F86A1650F3}"/>
          </ac:spMkLst>
        </pc:spChg>
        <pc:spChg chg="add del mod">
          <ac:chgData name="Ananda Roy" userId="de6238209ec64cf7" providerId="LiveId" clId="{0E8F5E25-C90A-435F-A4E1-2E650A6D1227}" dt="2020-03-08T15:22:30.465" v="32396" actId="478"/>
          <ac:spMkLst>
            <pc:docMk/>
            <pc:sldMk cId="2572223280" sldId="714"/>
            <ac:spMk id="25" creationId="{C3E804EB-6569-4667-BAB7-7C3AA7C2D682}"/>
          </ac:spMkLst>
        </pc:spChg>
        <pc:spChg chg="mod">
          <ac:chgData name="Ananda Roy" userId="de6238209ec64cf7" providerId="LiveId" clId="{0E8F5E25-C90A-435F-A4E1-2E650A6D1227}" dt="2020-03-08T15:20:46.128" v="32373" actId="207"/>
          <ac:spMkLst>
            <pc:docMk/>
            <pc:sldMk cId="2572223280" sldId="714"/>
            <ac:spMk id="26" creationId="{F07517FE-B1BA-4642-B2AA-ECF967ACB6E5}"/>
          </ac:spMkLst>
        </pc:spChg>
        <pc:spChg chg="mod">
          <ac:chgData name="Ananda Roy" userId="de6238209ec64cf7" providerId="LiveId" clId="{0E8F5E25-C90A-435F-A4E1-2E650A6D1227}" dt="2020-03-08T15:31:04.499" v="32625" actId="1076"/>
          <ac:spMkLst>
            <pc:docMk/>
            <pc:sldMk cId="2572223280" sldId="714"/>
            <ac:spMk id="27" creationId="{CAFE4B40-E527-400E-A079-FAF343211625}"/>
          </ac:spMkLst>
        </pc:spChg>
        <pc:spChg chg="mod">
          <ac:chgData name="Ananda Roy" userId="de6238209ec64cf7" providerId="LiveId" clId="{0E8F5E25-C90A-435F-A4E1-2E650A6D1227}" dt="2020-03-08T15:21:34.268" v="32392" actId="207"/>
          <ac:spMkLst>
            <pc:docMk/>
            <pc:sldMk cId="2572223280" sldId="714"/>
            <ac:spMk id="29" creationId="{710EADDA-73A3-4A53-BCF3-830DF7ADEC3C}"/>
          </ac:spMkLst>
        </pc:spChg>
        <pc:spChg chg="add del mod">
          <ac:chgData name="Ananda Roy" userId="de6238209ec64cf7" providerId="LiveId" clId="{0E8F5E25-C90A-435F-A4E1-2E650A6D1227}" dt="2020-03-06T08:29:46.980" v="26253" actId="478"/>
          <ac:spMkLst>
            <pc:docMk/>
            <pc:sldMk cId="2572223280" sldId="714"/>
            <ac:spMk id="29" creationId="{8B4FED05-9C9D-4385-9C76-15F5D5DDFB01}"/>
          </ac:spMkLst>
        </pc:spChg>
        <pc:spChg chg="add del mod">
          <ac:chgData name="Ananda Roy" userId="de6238209ec64cf7" providerId="LiveId" clId="{0E8F5E25-C90A-435F-A4E1-2E650A6D1227}" dt="2020-03-06T08:29:46.980" v="26253" actId="478"/>
          <ac:spMkLst>
            <pc:docMk/>
            <pc:sldMk cId="2572223280" sldId="714"/>
            <ac:spMk id="30" creationId="{72D8D522-CCDC-4AF7-8DD3-16B00E3D24E2}"/>
          </ac:spMkLst>
        </pc:spChg>
        <pc:spChg chg="mod">
          <ac:chgData name="Ananda Roy" userId="de6238209ec64cf7" providerId="LiveId" clId="{0E8F5E25-C90A-435F-A4E1-2E650A6D1227}" dt="2020-03-08T15:21:09.953" v="32386" actId="20577"/>
          <ac:spMkLst>
            <pc:docMk/>
            <pc:sldMk cId="2572223280" sldId="714"/>
            <ac:spMk id="30" creationId="{B14B08B0-5C50-4F4A-A7B1-256FDCDDCF34}"/>
          </ac:spMkLst>
        </pc:spChg>
        <pc:spChg chg="add del mod">
          <ac:chgData name="Ananda Roy" userId="de6238209ec64cf7" providerId="LiveId" clId="{0E8F5E25-C90A-435F-A4E1-2E650A6D1227}" dt="2020-03-06T08:29:46.980" v="26253" actId="478"/>
          <ac:spMkLst>
            <pc:docMk/>
            <pc:sldMk cId="2572223280" sldId="714"/>
            <ac:spMk id="31" creationId="{53A528CD-B1BF-4325-9723-1C5A8FF73987}"/>
          </ac:spMkLst>
        </pc:spChg>
        <pc:spChg chg="add del mod">
          <ac:chgData name="Ananda Roy" userId="de6238209ec64cf7" providerId="LiveId" clId="{0E8F5E25-C90A-435F-A4E1-2E650A6D1227}" dt="2020-03-08T15:27:40.797" v="32553" actId="478"/>
          <ac:spMkLst>
            <pc:docMk/>
            <pc:sldMk cId="2572223280" sldId="714"/>
            <ac:spMk id="32" creationId="{D565FF1E-26B2-4F69-ACAA-87425FFC157A}"/>
          </ac:spMkLst>
        </pc:spChg>
        <pc:spChg chg="mod">
          <ac:chgData name="Ananda Roy" userId="de6238209ec64cf7" providerId="LiveId" clId="{0E8F5E25-C90A-435F-A4E1-2E650A6D1227}" dt="2020-03-08T15:23:33.659" v="32418" actId="207"/>
          <ac:spMkLst>
            <pc:docMk/>
            <pc:sldMk cId="2572223280" sldId="714"/>
            <ac:spMk id="33" creationId="{547FF4B8-F563-4C0D-A9F3-C04522D8AC1F}"/>
          </ac:spMkLst>
        </pc:spChg>
        <pc:spChg chg="add del mod">
          <ac:chgData name="Ananda Roy" userId="de6238209ec64cf7" providerId="LiveId" clId="{0E8F5E25-C90A-435F-A4E1-2E650A6D1227}" dt="2020-03-06T08:29:46.980" v="26253" actId="478"/>
          <ac:spMkLst>
            <pc:docMk/>
            <pc:sldMk cId="2572223280" sldId="714"/>
            <ac:spMk id="33" creationId="{7DED9CB2-7BAE-4D54-B9C2-196075810AD5}"/>
          </ac:spMkLst>
        </pc:spChg>
        <pc:spChg chg="mod">
          <ac:chgData name="Ananda Roy" userId="de6238209ec64cf7" providerId="LiveId" clId="{0E8F5E25-C90A-435F-A4E1-2E650A6D1227}" dt="2020-03-08T15:23:28.738" v="32416" actId="20577"/>
          <ac:spMkLst>
            <pc:docMk/>
            <pc:sldMk cId="2572223280" sldId="714"/>
            <ac:spMk id="34" creationId="{47D5A0F3-E33B-4BB0-9B39-C1254DEBB3CF}"/>
          </ac:spMkLst>
        </pc:spChg>
        <pc:spChg chg="add del mod">
          <ac:chgData name="Ananda Roy" userId="de6238209ec64cf7" providerId="LiveId" clId="{0E8F5E25-C90A-435F-A4E1-2E650A6D1227}" dt="2020-03-06T08:15:28.447" v="26099"/>
          <ac:spMkLst>
            <pc:docMk/>
            <pc:sldMk cId="2572223280" sldId="714"/>
            <ac:spMk id="34" creationId="{F5BAB04D-5F02-4753-9D5D-032E40263DF1}"/>
          </ac:spMkLst>
        </pc:spChg>
        <pc:spChg chg="add del mod">
          <ac:chgData name="Ananda Roy" userId="de6238209ec64cf7" providerId="LiveId" clId="{0E8F5E25-C90A-435F-A4E1-2E650A6D1227}" dt="2020-03-06T08:29:46.980" v="26253" actId="478"/>
          <ac:spMkLst>
            <pc:docMk/>
            <pc:sldMk cId="2572223280" sldId="714"/>
            <ac:spMk id="35" creationId="{81846E91-F168-4045-B400-2EEF4022F9DD}"/>
          </ac:spMkLst>
        </pc:spChg>
        <pc:spChg chg="add del mod">
          <ac:chgData name="Ananda Roy" userId="de6238209ec64cf7" providerId="LiveId" clId="{0E8F5E25-C90A-435F-A4E1-2E650A6D1227}" dt="2020-03-06T08:29:46.980" v="26253" actId="478"/>
          <ac:spMkLst>
            <pc:docMk/>
            <pc:sldMk cId="2572223280" sldId="714"/>
            <ac:spMk id="36" creationId="{CA6674BA-105F-4E09-BD40-9B2A06F0461E}"/>
          </ac:spMkLst>
        </pc:spChg>
        <pc:spChg chg="mod">
          <ac:chgData name="Ananda Roy" userId="de6238209ec64cf7" providerId="LiveId" clId="{0E8F5E25-C90A-435F-A4E1-2E650A6D1227}" dt="2020-03-08T15:24:12.321" v="32449" actId="20577"/>
          <ac:spMkLst>
            <pc:docMk/>
            <pc:sldMk cId="2572223280" sldId="714"/>
            <ac:spMk id="37" creationId="{5EDAF01C-3E76-4AC1-A727-DEE35FBBE577}"/>
          </ac:spMkLst>
        </pc:spChg>
        <pc:spChg chg="add del mod">
          <ac:chgData name="Ananda Roy" userId="de6238209ec64cf7" providerId="LiveId" clId="{0E8F5E25-C90A-435F-A4E1-2E650A6D1227}" dt="2020-03-06T08:29:46.980" v="26253" actId="478"/>
          <ac:spMkLst>
            <pc:docMk/>
            <pc:sldMk cId="2572223280" sldId="714"/>
            <ac:spMk id="37" creationId="{EBE74561-CC86-4A58-9BA0-2956E0C17A3A}"/>
          </ac:spMkLst>
        </pc:spChg>
        <pc:spChg chg="add del mod ord">
          <ac:chgData name="Ananda Roy" userId="de6238209ec64cf7" providerId="LiveId" clId="{0E8F5E25-C90A-435F-A4E1-2E650A6D1227}" dt="2020-03-06T08:39:16.229" v="26425" actId="478"/>
          <ac:spMkLst>
            <pc:docMk/>
            <pc:sldMk cId="2572223280" sldId="714"/>
            <ac:spMk id="38" creationId="{2C43664E-ED03-46AD-9664-CCF61F4F1AC5}"/>
          </ac:spMkLst>
        </pc:spChg>
        <pc:spChg chg="add del mod">
          <ac:chgData name="Ananda Roy" userId="de6238209ec64cf7" providerId="LiveId" clId="{0E8F5E25-C90A-435F-A4E1-2E650A6D1227}" dt="2020-03-08T15:26:05.818" v="32519" actId="478"/>
          <ac:spMkLst>
            <pc:docMk/>
            <pc:sldMk cId="2572223280" sldId="714"/>
            <ac:spMk id="39" creationId="{65B61012-D369-4819-9F77-543364AF3C93}"/>
          </ac:spMkLst>
        </pc:spChg>
        <pc:spChg chg="add del mod">
          <ac:chgData name="Ananda Roy" userId="de6238209ec64cf7" providerId="LiveId" clId="{0E8F5E25-C90A-435F-A4E1-2E650A6D1227}" dt="2020-03-08T15:25:48.153" v="32515" actId="478"/>
          <ac:spMkLst>
            <pc:docMk/>
            <pc:sldMk cId="2572223280" sldId="714"/>
            <ac:spMk id="40" creationId="{4B49C211-4FB5-4EDC-890F-C5DE215181AA}"/>
          </ac:spMkLst>
        </pc:spChg>
        <pc:spChg chg="add del mod">
          <ac:chgData name="Ananda Roy" userId="de6238209ec64cf7" providerId="LiveId" clId="{0E8F5E25-C90A-435F-A4E1-2E650A6D1227}" dt="2020-03-06T08:29:46.980" v="26253" actId="478"/>
          <ac:spMkLst>
            <pc:docMk/>
            <pc:sldMk cId="2572223280" sldId="714"/>
            <ac:spMk id="41" creationId="{8C8AD3E2-D419-4360-9011-998AFE8D3804}"/>
          </ac:spMkLst>
        </pc:spChg>
        <pc:spChg chg="mod">
          <ac:chgData name="Ananda Roy" userId="de6238209ec64cf7" providerId="LiveId" clId="{0E8F5E25-C90A-435F-A4E1-2E650A6D1227}" dt="2020-03-08T15:24:44.808" v="32478" actId="1076"/>
          <ac:spMkLst>
            <pc:docMk/>
            <pc:sldMk cId="2572223280" sldId="714"/>
            <ac:spMk id="41" creationId="{9D99E945-8C80-4D81-BDC7-334FCCC1274A}"/>
          </ac:spMkLst>
        </pc:spChg>
        <pc:spChg chg="add del mod">
          <ac:chgData name="Ananda Roy" userId="de6238209ec64cf7" providerId="LiveId" clId="{0E8F5E25-C90A-435F-A4E1-2E650A6D1227}" dt="2020-03-06T08:29:46.980" v="26253" actId="478"/>
          <ac:spMkLst>
            <pc:docMk/>
            <pc:sldMk cId="2572223280" sldId="714"/>
            <ac:spMk id="42" creationId="{9E016E23-B156-42B1-957C-2922CBE58AE0}"/>
          </ac:spMkLst>
        </pc:spChg>
        <pc:spChg chg="mod">
          <ac:chgData name="Ananda Roy" userId="de6238209ec64cf7" providerId="LiveId" clId="{0E8F5E25-C90A-435F-A4E1-2E650A6D1227}" dt="2020-03-08T15:24:54.691" v="32479" actId="1076"/>
          <ac:spMkLst>
            <pc:docMk/>
            <pc:sldMk cId="2572223280" sldId="714"/>
            <ac:spMk id="42" creationId="{F120C3EE-DD24-4458-B409-4CD67BE7D42C}"/>
          </ac:spMkLst>
        </pc:spChg>
        <pc:spChg chg="mod">
          <ac:chgData name="Ananda Roy" userId="de6238209ec64cf7" providerId="LiveId" clId="{0E8F5E25-C90A-435F-A4E1-2E650A6D1227}" dt="2020-03-08T15:25:23.281" v="32500" actId="20577"/>
          <ac:spMkLst>
            <pc:docMk/>
            <pc:sldMk cId="2572223280" sldId="714"/>
            <ac:spMk id="45" creationId="{112FAC73-C771-4C84-96E5-EF4F765C0D74}"/>
          </ac:spMkLst>
        </pc:spChg>
        <pc:spChg chg="add del mod">
          <ac:chgData name="Ananda Roy" userId="de6238209ec64cf7" providerId="LiveId" clId="{0E8F5E25-C90A-435F-A4E1-2E650A6D1227}" dt="2020-03-06T08:33:44.131" v="26372" actId="478"/>
          <ac:spMkLst>
            <pc:docMk/>
            <pc:sldMk cId="2572223280" sldId="714"/>
            <ac:spMk id="46" creationId="{D72F613A-300B-45CC-B2F9-155C8299639D}"/>
          </ac:spMkLst>
        </pc:spChg>
        <pc:spChg chg="mod">
          <ac:chgData name="Ananda Roy" userId="de6238209ec64cf7" providerId="LiveId" clId="{0E8F5E25-C90A-435F-A4E1-2E650A6D1227}" dt="2020-03-08T15:25:58.441" v="32517" actId="207"/>
          <ac:spMkLst>
            <pc:docMk/>
            <pc:sldMk cId="2572223280" sldId="714"/>
            <ac:spMk id="47" creationId="{03E35BE9-37FE-44E6-9AB5-DE904B72AD4D}"/>
          </ac:spMkLst>
        </pc:spChg>
        <pc:spChg chg="add del mod">
          <ac:chgData name="Ananda Roy" userId="de6238209ec64cf7" providerId="LiveId" clId="{0E8F5E25-C90A-435F-A4E1-2E650A6D1227}" dt="2020-03-06T08:39:17.853" v="26426" actId="478"/>
          <ac:spMkLst>
            <pc:docMk/>
            <pc:sldMk cId="2572223280" sldId="714"/>
            <ac:spMk id="47" creationId="{29D7FE58-B866-4DC3-85EC-8E944333C596}"/>
          </ac:spMkLst>
        </pc:spChg>
        <pc:spChg chg="add del mod">
          <ac:chgData name="Ananda Roy" userId="de6238209ec64cf7" providerId="LiveId" clId="{0E8F5E25-C90A-435F-A4E1-2E650A6D1227}" dt="2020-03-06T08:36:59.605" v="26406" actId="478"/>
          <ac:spMkLst>
            <pc:docMk/>
            <pc:sldMk cId="2572223280" sldId="714"/>
            <ac:spMk id="48" creationId="{49AE4FEB-F193-49E4-8447-A6B49846D9E6}"/>
          </ac:spMkLst>
        </pc:spChg>
        <pc:spChg chg="mod">
          <ac:chgData name="Ananda Roy" userId="de6238209ec64cf7" providerId="LiveId" clId="{0E8F5E25-C90A-435F-A4E1-2E650A6D1227}" dt="2020-03-08T15:25:40.915" v="32513" actId="20577"/>
          <ac:spMkLst>
            <pc:docMk/>
            <pc:sldMk cId="2572223280" sldId="714"/>
            <ac:spMk id="48" creationId="{613FFFC0-1370-4625-B8E8-7A7E334474AE}"/>
          </ac:spMkLst>
        </pc:spChg>
        <pc:spChg chg="add del mod">
          <ac:chgData name="Ananda Roy" userId="de6238209ec64cf7" providerId="LiveId" clId="{0E8F5E25-C90A-435F-A4E1-2E650A6D1227}" dt="2020-03-06T08:37:34.310" v="26413" actId="478"/>
          <ac:spMkLst>
            <pc:docMk/>
            <pc:sldMk cId="2572223280" sldId="714"/>
            <ac:spMk id="49" creationId="{6F2411A5-04F9-435D-B5B1-8C600753780A}"/>
          </ac:spMkLst>
        </pc:spChg>
        <pc:spChg chg="add del mod">
          <ac:chgData name="Ananda Roy" userId="de6238209ec64cf7" providerId="LiveId" clId="{0E8F5E25-C90A-435F-A4E1-2E650A6D1227}" dt="2020-03-06T08:37:01.716" v="26407" actId="478"/>
          <ac:spMkLst>
            <pc:docMk/>
            <pc:sldMk cId="2572223280" sldId="714"/>
            <ac:spMk id="50" creationId="{C4FBB732-00B4-47AC-80CD-D792184B705C}"/>
          </ac:spMkLst>
        </pc:spChg>
        <pc:spChg chg="mod">
          <ac:chgData name="Ananda Roy" userId="de6238209ec64cf7" providerId="LiveId" clId="{0E8F5E25-C90A-435F-A4E1-2E650A6D1227}" dt="2020-03-08T15:26:35.373" v="32537" actId="207"/>
          <ac:spMkLst>
            <pc:docMk/>
            <pc:sldMk cId="2572223280" sldId="714"/>
            <ac:spMk id="50" creationId="{D6CC285C-1AC7-4A7C-882A-E481C2E90244}"/>
          </ac:spMkLst>
        </pc:spChg>
        <pc:spChg chg="mod">
          <ac:chgData name="Ananda Roy" userId="de6238209ec64cf7" providerId="LiveId" clId="{0E8F5E25-C90A-435F-A4E1-2E650A6D1227}" dt="2020-03-08T15:26:12.518" v="32532" actId="20577"/>
          <ac:spMkLst>
            <pc:docMk/>
            <pc:sldMk cId="2572223280" sldId="714"/>
            <ac:spMk id="51" creationId="{85C1D17E-0E10-451A-9542-EB0E60B1F482}"/>
          </ac:spMkLst>
        </pc:spChg>
        <pc:spChg chg="add del mod">
          <ac:chgData name="Ananda Roy" userId="de6238209ec64cf7" providerId="LiveId" clId="{0E8F5E25-C90A-435F-A4E1-2E650A6D1227}" dt="2020-03-06T08:37:03.576" v="26408" actId="478"/>
          <ac:spMkLst>
            <pc:docMk/>
            <pc:sldMk cId="2572223280" sldId="714"/>
            <ac:spMk id="51" creationId="{C7D91386-5608-4E88-821F-91134D29C858}"/>
          </ac:spMkLst>
        </pc:spChg>
        <pc:spChg chg="add del mod">
          <ac:chgData name="Ananda Roy" userId="de6238209ec64cf7" providerId="LiveId" clId="{0E8F5E25-C90A-435F-A4E1-2E650A6D1227}" dt="2020-03-06T08:37:04.562" v="26409" actId="478"/>
          <ac:spMkLst>
            <pc:docMk/>
            <pc:sldMk cId="2572223280" sldId="714"/>
            <ac:spMk id="52" creationId="{511B4604-D1E4-49CA-8083-2E1D59A5FD88}"/>
          </ac:spMkLst>
        </pc:spChg>
        <pc:spChg chg="del topLvl">
          <ac:chgData name="Ananda Roy" userId="de6238209ec64cf7" providerId="LiveId" clId="{0E8F5E25-C90A-435F-A4E1-2E650A6D1227}" dt="2020-03-08T15:28:15.239" v="32566" actId="478"/>
          <ac:spMkLst>
            <pc:docMk/>
            <pc:sldMk cId="2572223280" sldId="714"/>
            <ac:spMk id="53" creationId="{4B295549-35F2-41FD-97FA-E32C8FCE67AD}"/>
          </ac:spMkLst>
        </pc:spChg>
        <pc:spChg chg="add del mod">
          <ac:chgData name="Ananda Roy" userId="de6238209ec64cf7" providerId="LiveId" clId="{0E8F5E25-C90A-435F-A4E1-2E650A6D1227}" dt="2020-03-06T08:39:20.168" v="26427" actId="478"/>
          <ac:spMkLst>
            <pc:docMk/>
            <pc:sldMk cId="2572223280" sldId="714"/>
            <ac:spMk id="53" creationId="{58D435D5-B9DD-4E4A-91BA-0646A2D9F2A8}"/>
          </ac:spMkLst>
        </pc:spChg>
        <pc:spChg chg="add del mod">
          <ac:chgData name="Ananda Roy" userId="de6238209ec64cf7" providerId="LiveId" clId="{0E8F5E25-C90A-435F-A4E1-2E650A6D1227}" dt="2020-03-06T08:39:16.229" v="26425" actId="478"/>
          <ac:spMkLst>
            <pc:docMk/>
            <pc:sldMk cId="2572223280" sldId="714"/>
            <ac:spMk id="54" creationId="{4EA918EE-7BFD-4C1F-90E8-C147EAACF168}"/>
          </ac:spMkLst>
        </pc:spChg>
        <pc:spChg chg="del mod topLvl">
          <ac:chgData name="Ananda Roy" userId="de6238209ec64cf7" providerId="LiveId" clId="{0E8F5E25-C90A-435F-A4E1-2E650A6D1227}" dt="2020-03-08T15:27:31.853" v="32546" actId="478"/>
          <ac:spMkLst>
            <pc:docMk/>
            <pc:sldMk cId="2572223280" sldId="714"/>
            <ac:spMk id="54" creationId="{6F9A7DD2-90C4-46D1-BE29-F2583011971E}"/>
          </ac:spMkLst>
        </pc:spChg>
        <pc:spChg chg="add del mod">
          <ac:chgData name="Ananda Roy" userId="de6238209ec64cf7" providerId="LiveId" clId="{0E8F5E25-C90A-435F-A4E1-2E650A6D1227}" dt="2020-03-06T08:39:16.229" v="26425" actId="478"/>
          <ac:spMkLst>
            <pc:docMk/>
            <pc:sldMk cId="2572223280" sldId="714"/>
            <ac:spMk id="55" creationId="{7E6144C3-803D-4001-BE3B-15FFB5B08F1A}"/>
          </ac:spMkLst>
        </pc:spChg>
        <pc:spChg chg="add del mod">
          <ac:chgData name="Ananda Roy" userId="de6238209ec64cf7" providerId="LiveId" clId="{0E8F5E25-C90A-435F-A4E1-2E650A6D1227}" dt="2020-03-06T08:39:16.229" v="26425" actId="478"/>
          <ac:spMkLst>
            <pc:docMk/>
            <pc:sldMk cId="2572223280" sldId="714"/>
            <ac:spMk id="56" creationId="{43D64553-6EEB-4F05-A595-FB64A0EC16F5}"/>
          </ac:spMkLst>
        </pc:spChg>
        <pc:spChg chg="mod">
          <ac:chgData name="Ananda Roy" userId="de6238209ec64cf7" providerId="LiveId" clId="{0E8F5E25-C90A-435F-A4E1-2E650A6D1227}" dt="2020-03-08T15:30:16.438" v="32621" actId="14861"/>
          <ac:spMkLst>
            <pc:docMk/>
            <pc:sldMk cId="2572223280" sldId="714"/>
            <ac:spMk id="56" creationId="{C3FB8107-24B6-455F-8502-BE4DDBD5F531}"/>
          </ac:spMkLst>
        </pc:spChg>
        <pc:spChg chg="mod">
          <ac:chgData name="Ananda Roy" userId="de6238209ec64cf7" providerId="LiveId" clId="{0E8F5E25-C90A-435F-A4E1-2E650A6D1227}" dt="2020-03-08T15:27:38.476" v="32552" actId="5793"/>
          <ac:spMkLst>
            <pc:docMk/>
            <pc:sldMk cId="2572223280" sldId="714"/>
            <ac:spMk id="57" creationId="{BABAEF8B-8A71-4F66-A10E-AF4763CCB4DC}"/>
          </ac:spMkLst>
        </pc:spChg>
        <pc:spChg chg="mod ord topLvl">
          <ac:chgData name="Ananda Roy" userId="de6238209ec64cf7" providerId="LiveId" clId="{0E8F5E25-C90A-435F-A4E1-2E650A6D1227}" dt="2020-03-08T15:21:22.297" v="32390" actId="164"/>
          <ac:spMkLst>
            <pc:docMk/>
            <pc:sldMk cId="2572223280" sldId="714"/>
            <ac:spMk id="59" creationId="{45002C19-DDD0-4E46-8A95-234BE333AA5C}"/>
          </ac:spMkLst>
        </pc:spChg>
        <pc:spChg chg="del mod topLvl">
          <ac:chgData name="Ananda Roy" userId="de6238209ec64cf7" providerId="LiveId" clId="{0E8F5E25-C90A-435F-A4E1-2E650A6D1227}" dt="2020-03-06T07:48:41.443" v="25715" actId="478"/>
          <ac:spMkLst>
            <pc:docMk/>
            <pc:sldMk cId="2572223280" sldId="714"/>
            <ac:spMk id="66" creationId="{801C2CE7-FC3A-3441-BC16-1F784BBA6BFE}"/>
          </ac:spMkLst>
        </pc:spChg>
        <pc:spChg chg="del mod topLvl">
          <ac:chgData name="Ananda Roy" userId="de6238209ec64cf7" providerId="LiveId" clId="{0E8F5E25-C90A-435F-A4E1-2E650A6D1227}" dt="2020-03-06T07:48:41.443" v="25715" actId="478"/>
          <ac:spMkLst>
            <pc:docMk/>
            <pc:sldMk cId="2572223280" sldId="714"/>
            <ac:spMk id="67" creationId="{ABECFF35-1B3F-5441-ADF9-7113CABF58B1}"/>
          </ac:spMkLst>
        </pc:spChg>
        <pc:spChg chg="del mod topLvl">
          <ac:chgData name="Ananda Roy" userId="de6238209ec64cf7" providerId="LiveId" clId="{0E8F5E25-C90A-435F-A4E1-2E650A6D1227}" dt="2020-03-06T07:48:38.790" v="25714" actId="478"/>
          <ac:spMkLst>
            <pc:docMk/>
            <pc:sldMk cId="2572223280" sldId="714"/>
            <ac:spMk id="68" creationId="{87C1584D-6F87-914D-9C4A-ABE72FEC56FE}"/>
          </ac:spMkLst>
        </pc:spChg>
        <pc:spChg chg="del mod topLvl">
          <ac:chgData name="Ananda Roy" userId="de6238209ec64cf7" providerId="LiveId" clId="{0E8F5E25-C90A-435F-A4E1-2E650A6D1227}" dt="2020-03-06T07:48:38.790" v="25714" actId="478"/>
          <ac:spMkLst>
            <pc:docMk/>
            <pc:sldMk cId="2572223280" sldId="714"/>
            <ac:spMk id="69" creationId="{4E6CDFB8-1948-AE45-AD8A-C65DED0AB7C3}"/>
          </ac:spMkLst>
        </pc:spChg>
        <pc:spChg chg="del mod">
          <ac:chgData name="Ananda Roy" userId="de6238209ec64cf7" providerId="LiveId" clId="{0E8F5E25-C90A-435F-A4E1-2E650A6D1227}" dt="2020-03-08T15:16:22.838" v="32318" actId="478"/>
          <ac:spMkLst>
            <pc:docMk/>
            <pc:sldMk cId="2572223280" sldId="714"/>
            <ac:spMk id="70" creationId="{15406D40-9F56-1E41-B571-0B9EDEF3BC5A}"/>
          </ac:spMkLst>
        </pc:spChg>
        <pc:spChg chg="mod">
          <ac:chgData name="Ananda Roy" userId="de6238209ec64cf7" providerId="LiveId" clId="{0E8F5E25-C90A-435F-A4E1-2E650A6D1227}" dt="2020-03-08T15:31:13.825" v="32626" actId="1076"/>
          <ac:spMkLst>
            <pc:docMk/>
            <pc:sldMk cId="2572223280" sldId="714"/>
            <ac:spMk id="71" creationId="{F4D90AEC-7AEC-BB44-AC78-48669CB4E124}"/>
          </ac:spMkLst>
        </pc:spChg>
        <pc:grpChg chg="add del mod">
          <ac:chgData name="Ananda Roy" userId="de6238209ec64cf7" providerId="LiveId" clId="{0E8F5E25-C90A-435F-A4E1-2E650A6D1227}" dt="2020-03-08T15:17:51.278" v="32339" actId="478"/>
          <ac:grpSpMkLst>
            <pc:docMk/>
            <pc:sldMk cId="2572223280" sldId="714"/>
            <ac:grpSpMk id="3" creationId="{EC43AC9B-4328-4CA1-B8C0-ACB822241C28}"/>
          </ac:grpSpMkLst>
        </pc:grpChg>
        <pc:grpChg chg="add mod">
          <ac:chgData name="Ananda Roy" userId="de6238209ec64cf7" providerId="LiveId" clId="{0E8F5E25-C90A-435F-A4E1-2E650A6D1227}" dt="2020-03-08T15:34:48.393" v="32656" actId="1076"/>
          <ac:grpSpMkLst>
            <pc:docMk/>
            <pc:sldMk cId="2572223280" sldId="714"/>
            <ac:grpSpMk id="5" creationId="{B1DC6425-435B-4C7A-9876-D4350F4A0FC3}"/>
          </ac:grpSpMkLst>
        </pc:grpChg>
        <pc:grpChg chg="add mod">
          <ac:chgData name="Ananda Roy" userId="de6238209ec64cf7" providerId="LiveId" clId="{0E8F5E25-C90A-435F-A4E1-2E650A6D1227}" dt="2020-03-08T15:32:29.617" v="32637" actId="1076"/>
          <ac:grpSpMkLst>
            <pc:docMk/>
            <pc:sldMk cId="2572223280" sldId="714"/>
            <ac:grpSpMk id="6" creationId="{09A2B2A6-2DC5-40F0-9931-7659E8326B77}"/>
          </ac:grpSpMkLst>
        </pc:grpChg>
        <pc:grpChg chg="add mod">
          <ac:chgData name="Ananda Roy" userId="de6238209ec64cf7" providerId="LiveId" clId="{0E8F5E25-C90A-435F-A4E1-2E650A6D1227}" dt="2020-03-06T08:24:00.976" v="26175" actId="164"/>
          <ac:grpSpMkLst>
            <pc:docMk/>
            <pc:sldMk cId="2572223280" sldId="714"/>
            <ac:grpSpMk id="9" creationId="{F4E91D57-7122-47DD-9579-3735A2F7F2AF}"/>
          </ac:grpSpMkLst>
        </pc:grpChg>
        <pc:grpChg chg="add del">
          <ac:chgData name="Ananda Roy" userId="de6238209ec64cf7" providerId="LiveId" clId="{0E8F5E25-C90A-435F-A4E1-2E650A6D1227}" dt="2020-03-06T07:48:30.508" v="25713" actId="165"/>
          <ac:grpSpMkLst>
            <pc:docMk/>
            <pc:sldMk cId="2572223280" sldId="714"/>
            <ac:grpSpMk id="13" creationId="{23D6F710-F7DA-F64D-B7F1-BC93565EABF2}"/>
          </ac:grpSpMkLst>
        </pc:grpChg>
        <pc:grpChg chg="add del mod">
          <ac:chgData name="Ananda Roy" userId="de6238209ec64cf7" providerId="LiveId" clId="{0E8F5E25-C90A-435F-A4E1-2E650A6D1227}" dt="2020-03-08T15:17:57.268" v="32340" actId="478"/>
          <ac:grpSpMkLst>
            <pc:docMk/>
            <pc:sldMk cId="2572223280" sldId="714"/>
            <ac:grpSpMk id="17" creationId="{E45E143F-75CD-452A-BB1C-89528B289857}"/>
          </ac:grpSpMkLst>
        </pc:grpChg>
        <pc:grpChg chg="add mod">
          <ac:chgData name="Ananda Roy" userId="de6238209ec64cf7" providerId="LiveId" clId="{0E8F5E25-C90A-435F-A4E1-2E650A6D1227}" dt="2020-03-11T08:49:21.338" v="36468" actId="1076"/>
          <ac:grpSpMkLst>
            <pc:docMk/>
            <pc:sldMk cId="2572223280" sldId="714"/>
            <ac:grpSpMk id="22" creationId="{2DF15D1A-467E-48E4-9003-6277E13367FA}"/>
          </ac:grpSpMkLst>
        </pc:grpChg>
        <pc:grpChg chg="add mod">
          <ac:chgData name="Ananda Roy" userId="de6238209ec64cf7" providerId="LiveId" clId="{0E8F5E25-C90A-435F-A4E1-2E650A6D1227}" dt="2020-03-08T15:31:53.188" v="32629" actId="1076"/>
          <ac:grpSpMkLst>
            <pc:docMk/>
            <pc:sldMk cId="2572223280" sldId="714"/>
            <ac:grpSpMk id="28" creationId="{92C42062-7BB8-4273-98F1-9489A68B7E41}"/>
          </ac:grpSpMkLst>
        </pc:grpChg>
        <pc:grpChg chg="add mod">
          <ac:chgData name="Ananda Roy" userId="de6238209ec64cf7" providerId="LiveId" clId="{0E8F5E25-C90A-435F-A4E1-2E650A6D1227}" dt="2020-03-08T15:33:25.989" v="32646" actId="1076"/>
          <ac:grpSpMkLst>
            <pc:docMk/>
            <pc:sldMk cId="2572223280" sldId="714"/>
            <ac:grpSpMk id="31" creationId="{CCB0CE6B-5FFA-4D38-A725-FB12145E9A8A}"/>
          </ac:grpSpMkLst>
        </pc:grpChg>
        <pc:grpChg chg="add mod">
          <ac:chgData name="Ananda Roy" userId="de6238209ec64cf7" providerId="LiveId" clId="{0E8F5E25-C90A-435F-A4E1-2E650A6D1227}" dt="2020-03-08T15:36:44.760" v="32661" actId="1076"/>
          <ac:grpSpMkLst>
            <pc:docMk/>
            <pc:sldMk cId="2572223280" sldId="714"/>
            <ac:grpSpMk id="35" creationId="{D6B85412-2E62-4CEC-8B5B-96DC9377D1F5}"/>
          </ac:grpSpMkLst>
        </pc:grpChg>
        <pc:grpChg chg="add mod">
          <ac:chgData name="Ananda Roy" userId="de6238209ec64cf7" providerId="LiveId" clId="{0E8F5E25-C90A-435F-A4E1-2E650A6D1227}" dt="2020-03-08T15:34:52.969" v="32657" actId="1076"/>
          <ac:grpSpMkLst>
            <pc:docMk/>
            <pc:sldMk cId="2572223280" sldId="714"/>
            <ac:grpSpMk id="38" creationId="{B8D17303-9160-4C7B-9EDC-5B979E66D890}"/>
          </ac:grpSpMkLst>
        </pc:grpChg>
        <pc:grpChg chg="add mod">
          <ac:chgData name="Ananda Roy" userId="de6238209ec64cf7" providerId="LiveId" clId="{0E8F5E25-C90A-435F-A4E1-2E650A6D1227}" dt="2020-03-08T15:36:29.557" v="32660" actId="1076"/>
          <ac:grpSpMkLst>
            <pc:docMk/>
            <pc:sldMk cId="2572223280" sldId="714"/>
            <ac:grpSpMk id="43" creationId="{902AD9BF-C294-4143-9D3E-9D044E9C19C3}"/>
          </ac:grpSpMkLst>
        </pc:grpChg>
        <pc:grpChg chg="add mod">
          <ac:chgData name="Ananda Roy" userId="de6238209ec64cf7" providerId="LiveId" clId="{0E8F5E25-C90A-435F-A4E1-2E650A6D1227}" dt="2020-03-08T15:34:01.409" v="32651" actId="1076"/>
          <ac:grpSpMkLst>
            <pc:docMk/>
            <pc:sldMk cId="2572223280" sldId="714"/>
            <ac:grpSpMk id="46" creationId="{910DB6BC-FF7E-4DA6-B770-D7F514E09EB0}"/>
          </ac:grpSpMkLst>
        </pc:grpChg>
        <pc:grpChg chg="add mod">
          <ac:chgData name="Ananda Roy" userId="de6238209ec64cf7" providerId="LiveId" clId="{0E8F5E25-C90A-435F-A4E1-2E650A6D1227}" dt="2020-03-08T15:35:12.209" v="32659" actId="1076"/>
          <ac:grpSpMkLst>
            <pc:docMk/>
            <pc:sldMk cId="2572223280" sldId="714"/>
            <ac:grpSpMk id="49" creationId="{B23D60A2-51A5-45AA-B285-655E1F3614F6}"/>
          </ac:grpSpMkLst>
        </pc:grpChg>
        <pc:grpChg chg="add del mod">
          <ac:chgData name="Ananda Roy" userId="de6238209ec64cf7" providerId="LiveId" clId="{0E8F5E25-C90A-435F-A4E1-2E650A6D1227}" dt="2020-03-08T15:27:31.853" v="32546" actId="478"/>
          <ac:grpSpMkLst>
            <pc:docMk/>
            <pc:sldMk cId="2572223280" sldId="714"/>
            <ac:grpSpMk id="52" creationId="{D30D6A51-6BA0-48DD-A079-31D6156F8088}"/>
          </ac:grpSpMkLst>
        </pc:grpChg>
        <pc:grpChg chg="add mod">
          <ac:chgData name="Ananda Roy" userId="de6238209ec64cf7" providerId="LiveId" clId="{0E8F5E25-C90A-435F-A4E1-2E650A6D1227}" dt="2020-03-08T15:34:34.810" v="32655" actId="1076"/>
          <ac:grpSpMkLst>
            <pc:docMk/>
            <pc:sldMk cId="2572223280" sldId="714"/>
            <ac:grpSpMk id="55" creationId="{A619AD83-F4EF-41EF-9B1C-A119E7BA707A}"/>
          </ac:grpSpMkLst>
        </pc:grpChg>
      </pc:sldChg>
      <pc:sldChg chg="addSp modSp add ord modTransition modAnim">
        <pc:chgData name="Ananda Roy" userId="de6238209ec64cf7" providerId="LiveId" clId="{0E8F5E25-C90A-435F-A4E1-2E650A6D1227}" dt="2020-03-11T10:26:36.244" v="38331"/>
        <pc:sldMkLst>
          <pc:docMk/>
          <pc:sldMk cId="2444117869" sldId="715"/>
        </pc:sldMkLst>
        <pc:spChg chg="mod">
          <ac:chgData name="Ananda Roy" userId="de6238209ec64cf7" providerId="LiveId" clId="{0E8F5E25-C90A-435F-A4E1-2E650A6D1227}" dt="2020-03-08T08:37:56.471" v="29265" actId="1076"/>
          <ac:spMkLst>
            <pc:docMk/>
            <pc:sldMk cId="2444117869" sldId="715"/>
            <ac:spMk id="2" creationId="{E4BE1FCF-47BF-4645-A0F8-E22A86241A90}"/>
          </ac:spMkLst>
        </pc:spChg>
        <pc:spChg chg="mod">
          <ac:chgData name="Ananda Roy" userId="de6238209ec64cf7" providerId="LiveId" clId="{0E8F5E25-C90A-435F-A4E1-2E650A6D1227}" dt="2020-03-10T06:47:23.704" v="36170" actId="20577"/>
          <ac:spMkLst>
            <pc:docMk/>
            <pc:sldMk cId="2444117869" sldId="715"/>
            <ac:spMk id="3" creationId="{E135F2C2-8702-4C19-A6C1-8A23B9BCF274}"/>
          </ac:spMkLst>
        </pc:spChg>
        <pc:spChg chg="add mod">
          <ac:chgData name="Ananda Roy" userId="de6238209ec64cf7" providerId="LiveId" clId="{0E8F5E25-C90A-435F-A4E1-2E650A6D1227}" dt="2020-03-09T18:17:38.909" v="34093" actId="1076"/>
          <ac:spMkLst>
            <pc:docMk/>
            <pc:sldMk cId="2444117869" sldId="715"/>
            <ac:spMk id="4" creationId="{1AA061FD-4174-4B62-90A6-96D00EFDE4DB}"/>
          </ac:spMkLst>
        </pc:spChg>
        <pc:spChg chg="add mod">
          <ac:chgData name="Ananda Roy" userId="de6238209ec64cf7" providerId="LiveId" clId="{0E8F5E25-C90A-435F-A4E1-2E650A6D1227}" dt="2020-03-09T18:17:35.631" v="34092" actId="1076"/>
          <ac:spMkLst>
            <pc:docMk/>
            <pc:sldMk cId="2444117869" sldId="715"/>
            <ac:spMk id="5" creationId="{EAB73F4D-8DC6-490D-B1B3-399805BB7828}"/>
          </ac:spMkLst>
        </pc:spChg>
        <pc:spChg chg="add mod">
          <ac:chgData name="Ananda Roy" userId="de6238209ec64cf7" providerId="LiveId" clId="{0E8F5E25-C90A-435F-A4E1-2E650A6D1227}" dt="2020-03-10T06:47:29.771" v="36171" actId="1076"/>
          <ac:spMkLst>
            <pc:docMk/>
            <pc:sldMk cId="2444117869" sldId="715"/>
            <ac:spMk id="6" creationId="{A3FFC75E-7E3F-448D-92FF-201EC2A26C83}"/>
          </ac:spMkLst>
        </pc:spChg>
      </pc:sldChg>
      <pc:sldChg chg="addSp delSp modSp add del modTransition modAnim">
        <pc:chgData name="Ananda Roy" userId="de6238209ec64cf7" providerId="LiveId" clId="{0E8F5E25-C90A-435F-A4E1-2E650A6D1227}" dt="2020-03-11T14:08:11.920" v="41353" actId="2696"/>
        <pc:sldMkLst>
          <pc:docMk/>
          <pc:sldMk cId="2629722063" sldId="716"/>
        </pc:sldMkLst>
        <pc:spChg chg="mod">
          <ac:chgData name="Ananda Roy" userId="de6238209ec64cf7" providerId="LiveId" clId="{0E8F5E25-C90A-435F-A4E1-2E650A6D1227}" dt="2020-03-08T15:04:29.560" v="32257" actId="1076"/>
          <ac:spMkLst>
            <pc:docMk/>
            <pc:sldMk cId="2629722063" sldId="716"/>
            <ac:spMk id="2" creationId="{E4BE1FCF-47BF-4645-A0F8-E22A86241A90}"/>
          </ac:spMkLst>
        </pc:spChg>
        <pc:spChg chg="mod">
          <ac:chgData name="Ananda Roy" userId="de6238209ec64cf7" providerId="LiveId" clId="{0E8F5E25-C90A-435F-A4E1-2E650A6D1227}" dt="2020-03-09T08:39:06.342" v="33448" actId="20577"/>
          <ac:spMkLst>
            <pc:docMk/>
            <pc:sldMk cId="2629722063" sldId="716"/>
            <ac:spMk id="3" creationId="{E135F2C2-8702-4C19-A6C1-8A23B9BCF274}"/>
          </ac:spMkLst>
        </pc:spChg>
        <pc:spChg chg="del">
          <ac:chgData name="Ananda Roy" userId="de6238209ec64cf7" providerId="LiveId" clId="{0E8F5E25-C90A-435F-A4E1-2E650A6D1227}" dt="2020-03-06T09:29:11.925" v="27422" actId="478"/>
          <ac:spMkLst>
            <pc:docMk/>
            <pc:sldMk cId="2629722063" sldId="716"/>
            <ac:spMk id="4" creationId="{1AA061FD-4174-4B62-90A6-96D00EFDE4DB}"/>
          </ac:spMkLst>
        </pc:spChg>
        <pc:spChg chg="add mod">
          <ac:chgData name="Ananda Roy" userId="de6238209ec64cf7" providerId="LiveId" clId="{0E8F5E25-C90A-435F-A4E1-2E650A6D1227}" dt="2020-03-08T15:05:18.847" v="32262" actId="1076"/>
          <ac:spMkLst>
            <pc:docMk/>
            <pc:sldMk cId="2629722063" sldId="716"/>
            <ac:spMk id="5" creationId="{84A6F4E1-339E-4406-92C3-3D0A7C60ED0F}"/>
          </ac:spMkLst>
        </pc:spChg>
        <pc:spChg chg="del">
          <ac:chgData name="Ananda Roy" userId="de6238209ec64cf7" providerId="LiveId" clId="{0E8F5E25-C90A-435F-A4E1-2E650A6D1227}" dt="2020-03-06T09:29:11.925" v="27422" actId="478"/>
          <ac:spMkLst>
            <pc:docMk/>
            <pc:sldMk cId="2629722063" sldId="716"/>
            <ac:spMk id="5" creationId="{EAB73F4D-8DC6-490D-B1B3-399805BB7828}"/>
          </ac:spMkLst>
        </pc:spChg>
        <pc:spChg chg="del">
          <ac:chgData name="Ananda Roy" userId="de6238209ec64cf7" providerId="LiveId" clId="{0E8F5E25-C90A-435F-A4E1-2E650A6D1227}" dt="2020-03-06T09:29:11.925" v="27422" actId="478"/>
          <ac:spMkLst>
            <pc:docMk/>
            <pc:sldMk cId="2629722063" sldId="716"/>
            <ac:spMk id="6" creationId="{A3FFC75E-7E3F-448D-92FF-201EC2A26C83}"/>
          </ac:spMkLst>
        </pc:spChg>
        <pc:spChg chg="add mod">
          <ac:chgData name="Ananda Roy" userId="de6238209ec64cf7" providerId="LiveId" clId="{0E8F5E25-C90A-435F-A4E1-2E650A6D1227}" dt="2020-03-06T09:44:46.246" v="27887" actId="1076"/>
          <ac:spMkLst>
            <pc:docMk/>
            <pc:sldMk cId="2629722063" sldId="716"/>
            <ac:spMk id="7" creationId="{8E4472A4-F2C2-4371-B551-EB54303DF9BC}"/>
          </ac:spMkLst>
        </pc:spChg>
        <pc:spChg chg="add del mod">
          <ac:chgData name="Ananda Roy" userId="de6238209ec64cf7" providerId="LiveId" clId="{0E8F5E25-C90A-435F-A4E1-2E650A6D1227}" dt="2020-03-06T09:47:51.521" v="27946" actId="478"/>
          <ac:spMkLst>
            <pc:docMk/>
            <pc:sldMk cId="2629722063" sldId="716"/>
            <ac:spMk id="8" creationId="{54D0D8AB-2C33-4672-8E85-D17A6BF6142F}"/>
          </ac:spMkLst>
        </pc:spChg>
        <pc:spChg chg="add del mod">
          <ac:chgData name="Ananda Roy" userId="de6238209ec64cf7" providerId="LiveId" clId="{0E8F5E25-C90A-435F-A4E1-2E650A6D1227}" dt="2020-03-06T10:15:59.497" v="28025" actId="478"/>
          <ac:spMkLst>
            <pc:docMk/>
            <pc:sldMk cId="2629722063" sldId="716"/>
            <ac:spMk id="9" creationId="{17D68E14-1808-4D9F-85DC-BB25DF917EF3}"/>
          </ac:spMkLst>
        </pc:spChg>
        <pc:cxnChg chg="add del mod">
          <ac:chgData name="Ananda Roy" userId="de6238209ec64cf7" providerId="LiveId" clId="{0E8F5E25-C90A-435F-A4E1-2E650A6D1227}" dt="2020-03-06T10:15:59.497" v="28025" actId="478"/>
          <ac:cxnSpMkLst>
            <pc:docMk/>
            <pc:sldMk cId="2629722063" sldId="716"/>
            <ac:cxnSpMk id="11" creationId="{20C9277C-129A-4F65-97DD-641F1EA8E824}"/>
          </ac:cxnSpMkLst>
        </pc:cxnChg>
      </pc:sldChg>
      <pc:sldChg chg="addSp delSp modSp add delAnim modAnim">
        <pc:chgData name="Ananda Roy" userId="de6238209ec64cf7" providerId="LiveId" clId="{0E8F5E25-C90A-435F-A4E1-2E650A6D1227}" dt="2020-03-11T14:11:49.796" v="41406"/>
        <pc:sldMkLst>
          <pc:docMk/>
          <pc:sldMk cId="2902009896" sldId="716"/>
        </pc:sldMkLst>
        <pc:spChg chg="del mod">
          <ac:chgData name="Ananda Roy" userId="de6238209ec64cf7" providerId="LiveId" clId="{0E8F5E25-C90A-435F-A4E1-2E650A6D1227}" dt="2020-03-11T14:08:33.805" v="41385" actId="478"/>
          <ac:spMkLst>
            <pc:docMk/>
            <pc:sldMk cId="2902009896" sldId="716"/>
            <ac:spMk id="2" creationId="{E4BE1FCF-47BF-4645-A0F8-E22A86241A90}"/>
          </ac:spMkLst>
        </pc:spChg>
        <pc:spChg chg="mod">
          <ac:chgData name="Ananda Roy" userId="de6238209ec64cf7" providerId="LiveId" clId="{0E8F5E25-C90A-435F-A4E1-2E650A6D1227}" dt="2020-03-11T14:11:47.786" v="41405" actId="1076"/>
          <ac:spMkLst>
            <pc:docMk/>
            <pc:sldMk cId="2902009896" sldId="716"/>
            <ac:spMk id="3" creationId="{E135F2C2-8702-4C19-A6C1-8A23B9BCF274}"/>
          </ac:spMkLst>
        </pc:spChg>
        <pc:spChg chg="del">
          <ac:chgData name="Ananda Roy" userId="de6238209ec64cf7" providerId="LiveId" clId="{0E8F5E25-C90A-435F-A4E1-2E650A6D1227}" dt="2020-03-11T14:08:38.635" v="41387" actId="478"/>
          <ac:spMkLst>
            <pc:docMk/>
            <pc:sldMk cId="2902009896" sldId="716"/>
            <ac:spMk id="5" creationId="{84A6F4E1-339E-4406-92C3-3D0A7C60ED0F}"/>
          </ac:spMkLst>
        </pc:spChg>
        <pc:spChg chg="mod">
          <ac:chgData name="Ananda Roy" userId="de6238209ec64cf7" providerId="LiveId" clId="{0E8F5E25-C90A-435F-A4E1-2E650A6D1227}" dt="2020-03-11T14:09:02.343" v="41395" actId="20577"/>
          <ac:spMkLst>
            <pc:docMk/>
            <pc:sldMk cId="2902009896" sldId="716"/>
            <ac:spMk id="7" creationId="{8E4472A4-F2C2-4371-B551-EB54303DF9BC}"/>
          </ac:spMkLst>
        </pc:spChg>
        <pc:spChg chg="add del mod">
          <ac:chgData name="Ananda Roy" userId="de6238209ec64cf7" providerId="LiveId" clId="{0E8F5E25-C90A-435F-A4E1-2E650A6D1227}" dt="2020-03-11T14:08:36.226" v="41386" actId="478"/>
          <ac:spMkLst>
            <pc:docMk/>
            <pc:sldMk cId="2902009896" sldId="716"/>
            <ac:spMk id="8" creationId="{FCCBE385-86D7-4DA2-80B1-43A958678888}"/>
          </ac:spMkLst>
        </pc:spChg>
        <pc:spChg chg="add del mod">
          <ac:chgData name="Ananda Roy" userId="de6238209ec64cf7" providerId="LiveId" clId="{0E8F5E25-C90A-435F-A4E1-2E650A6D1227}" dt="2020-03-11T14:09:12.440" v="41398" actId="478"/>
          <ac:spMkLst>
            <pc:docMk/>
            <pc:sldMk cId="2902009896" sldId="716"/>
            <ac:spMk id="9" creationId="{2473257C-EB71-4F0E-9959-ABCAC1B43DE7}"/>
          </ac:spMkLst>
        </pc:spChg>
      </pc:sldChg>
      <pc:sldChg chg="addSp delSp modSp add ord modAnim">
        <pc:chgData name="Ananda Roy" userId="de6238209ec64cf7" providerId="LiveId" clId="{0E8F5E25-C90A-435F-A4E1-2E650A6D1227}" dt="2020-03-09T09:48:30.523" v="33674" actId="1076"/>
        <pc:sldMkLst>
          <pc:docMk/>
          <pc:sldMk cId="3926388624" sldId="717"/>
        </pc:sldMkLst>
        <pc:spChg chg="mod">
          <ac:chgData name="Ananda Roy" userId="de6238209ec64cf7" providerId="LiveId" clId="{0E8F5E25-C90A-435F-A4E1-2E650A6D1227}" dt="2020-03-06T11:03:34.923" v="28231" actId="1076"/>
          <ac:spMkLst>
            <pc:docMk/>
            <pc:sldMk cId="3926388624" sldId="717"/>
            <ac:spMk id="2" creationId="{5CE01C05-49CC-424A-A45C-FDF0680C3902}"/>
          </ac:spMkLst>
        </pc:spChg>
        <pc:spChg chg="mod">
          <ac:chgData name="Ananda Roy" userId="de6238209ec64cf7" providerId="LiveId" clId="{0E8F5E25-C90A-435F-A4E1-2E650A6D1227}" dt="2020-03-06T11:09:30.775" v="28252" actId="20577"/>
          <ac:spMkLst>
            <pc:docMk/>
            <pc:sldMk cId="3926388624" sldId="717"/>
            <ac:spMk id="3" creationId="{7888C3BA-AC0C-7944-9B94-82483570DB6C}"/>
          </ac:spMkLst>
        </pc:spChg>
        <pc:spChg chg="add mod">
          <ac:chgData name="Ananda Roy" userId="de6238209ec64cf7" providerId="LiveId" clId="{0E8F5E25-C90A-435F-A4E1-2E650A6D1227}" dt="2020-03-08T14:51:08.555" v="32078" actId="14100"/>
          <ac:spMkLst>
            <pc:docMk/>
            <pc:sldMk cId="3926388624" sldId="717"/>
            <ac:spMk id="12" creationId="{B2A6DF65-818E-476C-AF0D-55AED06E25AD}"/>
          </ac:spMkLst>
        </pc:spChg>
        <pc:spChg chg="add mod">
          <ac:chgData name="Ananda Roy" userId="de6238209ec64cf7" providerId="LiveId" clId="{0E8F5E25-C90A-435F-A4E1-2E650A6D1227}" dt="2020-03-09T08:13:36.329" v="32909" actId="14100"/>
          <ac:spMkLst>
            <pc:docMk/>
            <pc:sldMk cId="3926388624" sldId="717"/>
            <ac:spMk id="13" creationId="{3B3F17C4-796B-4443-95BF-B265A28583E1}"/>
          </ac:spMkLst>
        </pc:spChg>
        <pc:spChg chg="add mod">
          <ac:chgData name="Ananda Roy" userId="de6238209ec64cf7" providerId="LiveId" clId="{0E8F5E25-C90A-435F-A4E1-2E650A6D1227}" dt="2020-03-09T09:47:20.451" v="33656" actId="207"/>
          <ac:spMkLst>
            <pc:docMk/>
            <pc:sldMk cId="3926388624" sldId="717"/>
            <ac:spMk id="14" creationId="{C7556217-102A-4087-BDB1-D2771BE4BB07}"/>
          </ac:spMkLst>
        </pc:spChg>
        <pc:spChg chg="add mod">
          <ac:chgData name="Ananda Roy" userId="de6238209ec64cf7" providerId="LiveId" clId="{0E8F5E25-C90A-435F-A4E1-2E650A6D1227}" dt="2020-03-09T09:47:52.800" v="33664" actId="164"/>
          <ac:spMkLst>
            <pc:docMk/>
            <pc:sldMk cId="3926388624" sldId="717"/>
            <ac:spMk id="15" creationId="{463D48D6-FFDF-4AE6-B35E-BD6475676A1D}"/>
          </ac:spMkLst>
        </pc:spChg>
        <pc:spChg chg="add mod">
          <ac:chgData name="Ananda Roy" userId="de6238209ec64cf7" providerId="LiveId" clId="{0E8F5E25-C90A-435F-A4E1-2E650A6D1227}" dt="2020-03-09T09:47:52.800" v="33664" actId="164"/>
          <ac:spMkLst>
            <pc:docMk/>
            <pc:sldMk cId="3926388624" sldId="717"/>
            <ac:spMk id="16" creationId="{CFAC0537-8160-4474-B4D7-8990A48EB1BF}"/>
          </ac:spMkLst>
        </pc:spChg>
        <pc:spChg chg="mod">
          <ac:chgData name="Ananda Roy" userId="de6238209ec64cf7" providerId="LiveId" clId="{0E8F5E25-C90A-435F-A4E1-2E650A6D1227}" dt="2020-03-09T09:48:30.523" v="33674" actId="1076"/>
          <ac:spMkLst>
            <pc:docMk/>
            <pc:sldMk cId="3926388624" sldId="717"/>
            <ac:spMk id="18" creationId="{DA4A5218-F7DB-477A-916C-2B601B46F221}"/>
          </ac:spMkLst>
        </pc:spChg>
        <pc:spChg chg="mod">
          <ac:chgData name="Ananda Roy" userId="de6238209ec64cf7" providerId="LiveId" clId="{0E8F5E25-C90A-435F-A4E1-2E650A6D1227}" dt="2020-03-09T09:48:26.472" v="33673" actId="1076"/>
          <ac:spMkLst>
            <pc:docMk/>
            <pc:sldMk cId="3926388624" sldId="717"/>
            <ac:spMk id="19" creationId="{5ED4F343-A76E-49E0-A00B-DA95ACF8FC94}"/>
          </ac:spMkLst>
        </pc:spChg>
        <pc:grpChg chg="add mod">
          <ac:chgData name="Ananda Roy" userId="de6238209ec64cf7" providerId="LiveId" clId="{0E8F5E25-C90A-435F-A4E1-2E650A6D1227}" dt="2020-03-09T09:47:52.800" v="33664" actId="164"/>
          <ac:grpSpMkLst>
            <pc:docMk/>
            <pc:sldMk cId="3926388624" sldId="717"/>
            <ac:grpSpMk id="4" creationId="{8203825F-79DE-4A3C-8756-135CFDB84B85}"/>
          </ac:grpSpMkLst>
        </pc:grpChg>
        <pc:grpChg chg="add mod">
          <ac:chgData name="Ananda Roy" userId="de6238209ec64cf7" providerId="LiveId" clId="{0E8F5E25-C90A-435F-A4E1-2E650A6D1227}" dt="2020-03-09T09:48:13.345" v="33670" actId="1076"/>
          <ac:grpSpMkLst>
            <pc:docMk/>
            <pc:sldMk cId="3926388624" sldId="717"/>
            <ac:grpSpMk id="17" creationId="{535CEDC6-5538-4016-82CC-E77FD8939A1C}"/>
          </ac:grpSpMkLst>
        </pc:grpChg>
        <pc:picChg chg="add del mod">
          <ac:chgData name="Ananda Roy" userId="de6238209ec64cf7" providerId="LiveId" clId="{0E8F5E25-C90A-435F-A4E1-2E650A6D1227}" dt="2020-03-06T11:07:52.846" v="28236"/>
          <ac:picMkLst>
            <pc:docMk/>
            <pc:sldMk cId="3926388624" sldId="717"/>
            <ac:picMk id="7" creationId="{87091F85-C7AA-49EB-917B-F510FBDABF70}"/>
          </ac:picMkLst>
        </pc:picChg>
        <pc:picChg chg="add mod">
          <ac:chgData name="Ananda Roy" userId="de6238209ec64cf7" providerId="LiveId" clId="{0E8F5E25-C90A-435F-A4E1-2E650A6D1227}" dt="2020-03-06T11:11:14.308" v="28325" actId="1076"/>
          <ac:picMkLst>
            <pc:docMk/>
            <pc:sldMk cId="3926388624" sldId="717"/>
            <ac:picMk id="8" creationId="{A53BD066-07DB-4D58-9921-F89773F4840D}"/>
          </ac:picMkLst>
        </pc:picChg>
        <pc:picChg chg="add mod">
          <ac:chgData name="Ananda Roy" userId="de6238209ec64cf7" providerId="LiveId" clId="{0E8F5E25-C90A-435F-A4E1-2E650A6D1227}" dt="2020-03-06T11:11:14.308" v="28325" actId="1076"/>
          <ac:picMkLst>
            <pc:docMk/>
            <pc:sldMk cId="3926388624" sldId="717"/>
            <ac:picMk id="9" creationId="{183058B1-DBA1-48E7-BEAE-6A62C61DDF6C}"/>
          </ac:picMkLst>
        </pc:picChg>
        <pc:picChg chg="mod">
          <ac:chgData name="Ananda Roy" userId="de6238209ec64cf7" providerId="LiveId" clId="{0E8F5E25-C90A-435F-A4E1-2E650A6D1227}" dt="2020-03-06T11:11:14.308" v="28325" actId="1076"/>
          <ac:picMkLst>
            <pc:docMk/>
            <pc:sldMk cId="3926388624" sldId="717"/>
            <ac:picMk id="11" creationId="{3B5FCFC4-9D4D-4B4A-A54E-F531358D7A06}"/>
          </ac:picMkLst>
        </pc:picChg>
      </pc:sldChg>
      <pc:sldChg chg="delSp modSp add del modAnim">
        <pc:chgData name="Ananda Roy" userId="de6238209ec64cf7" providerId="LiveId" clId="{0E8F5E25-C90A-435F-A4E1-2E650A6D1227}" dt="2020-03-06T11:10:27.823" v="28287" actId="47"/>
        <pc:sldMkLst>
          <pc:docMk/>
          <pc:sldMk cId="1202689845" sldId="718"/>
        </pc:sldMkLst>
        <pc:spChg chg="mod">
          <ac:chgData name="Ananda Roy" userId="de6238209ec64cf7" providerId="LiveId" clId="{0E8F5E25-C90A-435F-A4E1-2E650A6D1227}" dt="2020-03-06T11:10:08.346" v="28284" actId="20577"/>
          <ac:spMkLst>
            <pc:docMk/>
            <pc:sldMk cId="1202689845" sldId="718"/>
            <ac:spMk id="3" creationId="{7888C3BA-AC0C-7944-9B94-82483570DB6C}"/>
          </ac:spMkLst>
        </pc:spChg>
        <pc:picChg chg="del">
          <ac:chgData name="Ananda Roy" userId="de6238209ec64cf7" providerId="LiveId" clId="{0E8F5E25-C90A-435F-A4E1-2E650A6D1227}" dt="2020-03-06T11:09:56.214" v="28255"/>
          <ac:picMkLst>
            <pc:docMk/>
            <pc:sldMk cId="1202689845" sldId="718"/>
            <ac:picMk id="8" creationId="{A53BD066-07DB-4D58-9921-F89773F4840D}"/>
          </ac:picMkLst>
        </pc:picChg>
        <pc:picChg chg="del">
          <ac:chgData name="Ananda Roy" userId="de6238209ec64cf7" providerId="LiveId" clId="{0E8F5E25-C90A-435F-A4E1-2E650A6D1227}" dt="2020-03-06T11:09:53.088" v="28254"/>
          <ac:picMkLst>
            <pc:docMk/>
            <pc:sldMk cId="1202689845" sldId="718"/>
            <ac:picMk id="9" creationId="{183058B1-DBA1-48E7-BEAE-6A62C61DDF6C}"/>
          </ac:picMkLst>
        </pc:picChg>
      </pc:sldChg>
      <pc:sldChg chg="addSp delSp modSp add delAnim modAnim">
        <pc:chgData name="Ananda Roy" userId="de6238209ec64cf7" providerId="LiveId" clId="{0E8F5E25-C90A-435F-A4E1-2E650A6D1227}" dt="2020-03-09T08:14:30.351" v="32919"/>
        <pc:sldMkLst>
          <pc:docMk/>
          <pc:sldMk cId="3152657417" sldId="718"/>
        </pc:sldMkLst>
        <pc:spChg chg="mod">
          <ac:chgData name="Ananda Roy" userId="de6238209ec64cf7" providerId="LiveId" clId="{0E8F5E25-C90A-435F-A4E1-2E650A6D1227}" dt="2020-03-06T11:42:14.264" v="28711" actId="20577"/>
          <ac:spMkLst>
            <pc:docMk/>
            <pc:sldMk cId="3152657417" sldId="718"/>
            <ac:spMk id="3" creationId="{7888C3BA-AC0C-7944-9B94-82483570DB6C}"/>
          </ac:spMkLst>
        </pc:spChg>
        <pc:spChg chg="add">
          <ac:chgData name="Ananda Roy" userId="de6238209ec64cf7" providerId="LiveId" clId="{0E8F5E25-C90A-435F-A4E1-2E650A6D1227}" dt="2020-03-08T14:51:13.237" v="32079"/>
          <ac:spMkLst>
            <pc:docMk/>
            <pc:sldMk cId="3152657417" sldId="718"/>
            <ac:spMk id="12" creationId="{C73F5587-074D-4804-A19C-38D4CA3EC8FA}"/>
          </ac:spMkLst>
        </pc:spChg>
        <pc:grpChg chg="add del mod">
          <ac:chgData name="Ananda Roy" userId="de6238209ec64cf7" providerId="LiveId" clId="{0E8F5E25-C90A-435F-A4E1-2E650A6D1227}" dt="2020-03-06T11:19:27.035" v="28512" actId="478"/>
          <ac:grpSpMkLst>
            <pc:docMk/>
            <pc:sldMk cId="3152657417" sldId="718"/>
            <ac:grpSpMk id="12" creationId="{AB98D8B8-0A6C-41EB-B837-6237E0F599A1}"/>
          </ac:grpSpMkLst>
        </pc:grpChg>
        <pc:picChg chg="add mod">
          <ac:chgData name="Ananda Roy" userId="de6238209ec64cf7" providerId="LiveId" clId="{0E8F5E25-C90A-435F-A4E1-2E650A6D1227}" dt="2020-03-06T11:20:00.061" v="28522" actId="14100"/>
          <ac:picMkLst>
            <pc:docMk/>
            <pc:sldMk cId="3152657417" sldId="718"/>
            <ac:picMk id="5" creationId="{EF104114-7CE5-4FFD-8D86-2D6805CAF9D3}"/>
          </ac:picMkLst>
        </pc:picChg>
        <pc:picChg chg="add mod">
          <ac:chgData name="Ananda Roy" userId="de6238209ec64cf7" providerId="LiveId" clId="{0E8F5E25-C90A-435F-A4E1-2E650A6D1227}" dt="2020-03-06T11:22:39.627" v="28547" actId="1076"/>
          <ac:picMkLst>
            <pc:docMk/>
            <pc:sldMk cId="3152657417" sldId="718"/>
            <ac:picMk id="7" creationId="{A7F1AB67-B89C-449C-B33A-2319DBCE284A}"/>
          </ac:picMkLst>
        </pc:picChg>
        <pc:picChg chg="del">
          <ac:chgData name="Ananda Roy" userId="de6238209ec64cf7" providerId="LiveId" clId="{0E8F5E25-C90A-435F-A4E1-2E650A6D1227}" dt="2020-03-06T11:11:42.042" v="28371" actId="478"/>
          <ac:picMkLst>
            <pc:docMk/>
            <pc:sldMk cId="3152657417" sldId="718"/>
            <ac:picMk id="8" creationId="{A53BD066-07DB-4D58-9921-F89773F4840D}"/>
          </ac:picMkLst>
        </pc:picChg>
        <pc:picChg chg="del">
          <ac:chgData name="Ananda Roy" userId="de6238209ec64cf7" providerId="LiveId" clId="{0E8F5E25-C90A-435F-A4E1-2E650A6D1227}" dt="2020-03-06T11:11:40.581" v="28370" actId="478"/>
          <ac:picMkLst>
            <pc:docMk/>
            <pc:sldMk cId="3152657417" sldId="718"/>
            <ac:picMk id="9" creationId="{183058B1-DBA1-48E7-BEAE-6A62C61DDF6C}"/>
          </ac:picMkLst>
        </pc:picChg>
        <pc:picChg chg="mod">
          <ac:chgData name="Ananda Roy" userId="de6238209ec64cf7" providerId="LiveId" clId="{0E8F5E25-C90A-435F-A4E1-2E650A6D1227}" dt="2020-03-06T11:26:00.454" v="28572" actId="1076"/>
          <ac:picMkLst>
            <pc:docMk/>
            <pc:sldMk cId="3152657417" sldId="718"/>
            <ac:picMk id="11" creationId="{3B5FCFC4-9D4D-4B4A-A54E-F531358D7A06}"/>
          </ac:picMkLst>
        </pc:picChg>
        <pc:picChg chg="add mod">
          <ac:chgData name="Ananda Roy" userId="de6238209ec64cf7" providerId="LiveId" clId="{0E8F5E25-C90A-435F-A4E1-2E650A6D1227}" dt="2020-03-06T11:21:28.855" v="28540" actId="1037"/>
          <ac:picMkLst>
            <pc:docMk/>
            <pc:sldMk cId="3152657417" sldId="718"/>
            <ac:picMk id="15" creationId="{2382A022-6A87-4DF4-B508-1A12642BE925}"/>
          </ac:picMkLst>
        </pc:picChg>
        <pc:picChg chg="add mod">
          <ac:chgData name="Ananda Roy" userId="de6238209ec64cf7" providerId="LiveId" clId="{0E8F5E25-C90A-435F-A4E1-2E650A6D1227}" dt="2020-03-06T11:22:45.789" v="28549" actId="1076"/>
          <ac:picMkLst>
            <pc:docMk/>
            <pc:sldMk cId="3152657417" sldId="718"/>
            <ac:picMk id="17" creationId="{742BA5A8-9E87-4E11-B4FB-A8C2C1D2A3B5}"/>
          </ac:picMkLst>
        </pc:picChg>
      </pc:sldChg>
      <pc:sldChg chg="addSp delSp modSp add addAnim delAnim modAnim">
        <pc:chgData name="Ananda Roy" userId="de6238209ec64cf7" providerId="LiveId" clId="{0E8F5E25-C90A-435F-A4E1-2E650A6D1227}" dt="2020-03-10T07:10:25.823" v="36243" actId="20577"/>
        <pc:sldMkLst>
          <pc:docMk/>
          <pc:sldMk cId="3247117904" sldId="719"/>
        </pc:sldMkLst>
        <pc:spChg chg="mod">
          <ac:chgData name="Ananda Roy" userId="de6238209ec64cf7" providerId="LiveId" clId="{0E8F5E25-C90A-435F-A4E1-2E650A6D1227}" dt="2020-03-08T10:47:28.557" v="31352" actId="1076"/>
          <ac:spMkLst>
            <pc:docMk/>
            <pc:sldMk cId="3247117904" sldId="719"/>
            <ac:spMk id="2" creationId="{EBF8B49E-C716-FC43-841A-6FC605F8F528}"/>
          </ac:spMkLst>
        </pc:spChg>
        <pc:spChg chg="add del mod">
          <ac:chgData name="Ananda Roy" userId="de6238209ec64cf7" providerId="LiveId" clId="{0E8F5E25-C90A-435F-A4E1-2E650A6D1227}" dt="2020-03-09T09:33:19.645" v="33586" actId="114"/>
          <ac:spMkLst>
            <pc:docMk/>
            <pc:sldMk cId="3247117904" sldId="719"/>
            <ac:spMk id="4" creationId="{E1A2359F-ACAB-7145-8F75-4EADBF986B00}"/>
          </ac:spMkLst>
        </pc:spChg>
        <pc:spChg chg="add del mod">
          <ac:chgData name="Ananda Roy" userId="de6238209ec64cf7" providerId="LiveId" clId="{0E8F5E25-C90A-435F-A4E1-2E650A6D1227}" dt="2020-03-06T11:15:13.394" v="28428" actId="478"/>
          <ac:spMkLst>
            <pc:docMk/>
            <pc:sldMk cId="3247117904" sldId="719"/>
            <ac:spMk id="7" creationId="{42657CE9-1AD4-4642-87F1-860A937CB3F5}"/>
          </ac:spMkLst>
        </pc:spChg>
        <pc:spChg chg="add mod">
          <ac:chgData name="Ananda Roy" userId="de6238209ec64cf7" providerId="LiveId" clId="{0E8F5E25-C90A-435F-A4E1-2E650A6D1227}" dt="2020-03-06T11:15:55.623" v="28457" actId="20577"/>
          <ac:spMkLst>
            <pc:docMk/>
            <pc:sldMk cId="3247117904" sldId="719"/>
            <ac:spMk id="8" creationId="{DDAF34BF-C0EB-425C-A923-F164BE2D5CB3}"/>
          </ac:spMkLst>
        </pc:spChg>
        <pc:spChg chg="mod">
          <ac:chgData name="Ananda Roy" userId="de6238209ec64cf7" providerId="LiveId" clId="{0E8F5E25-C90A-435F-A4E1-2E650A6D1227}" dt="2020-03-10T07:10:25.823" v="36243" actId="20577"/>
          <ac:spMkLst>
            <pc:docMk/>
            <pc:sldMk cId="3247117904" sldId="719"/>
            <ac:spMk id="14" creationId="{165666AC-8665-9C43-929E-E4FE7B32AEB6}"/>
          </ac:spMkLst>
        </pc:spChg>
      </pc:sldChg>
      <pc:sldChg chg="modSp add del">
        <pc:chgData name="Ananda Roy" userId="de6238209ec64cf7" providerId="LiveId" clId="{0E8F5E25-C90A-435F-A4E1-2E650A6D1227}" dt="2020-03-06T11:10:52.453" v="28324" actId="47"/>
        <pc:sldMkLst>
          <pc:docMk/>
          <pc:sldMk cId="4104290321" sldId="719"/>
        </pc:sldMkLst>
        <pc:spChg chg="mod">
          <ac:chgData name="Ananda Roy" userId="de6238209ec64cf7" providerId="LiveId" clId="{0E8F5E25-C90A-435F-A4E1-2E650A6D1227}" dt="2020-03-06T11:10:44.993" v="28323" actId="20577"/>
          <ac:spMkLst>
            <pc:docMk/>
            <pc:sldMk cId="4104290321" sldId="719"/>
            <ac:spMk id="3" creationId="{7888C3BA-AC0C-7944-9B94-82483570DB6C}"/>
          </ac:spMkLst>
        </pc:spChg>
      </pc:sldChg>
      <pc:sldChg chg="addSp delSp modSp add delAnim modAnim">
        <pc:chgData name="Ananda Roy" userId="de6238209ec64cf7" providerId="LiveId" clId="{0E8F5E25-C90A-435F-A4E1-2E650A6D1227}" dt="2020-03-09T08:14:40.820" v="32923"/>
        <pc:sldMkLst>
          <pc:docMk/>
          <pc:sldMk cId="1680009889" sldId="720"/>
        </pc:sldMkLst>
        <pc:spChg chg="mod">
          <ac:chgData name="Ananda Roy" userId="de6238209ec64cf7" providerId="LiveId" clId="{0E8F5E25-C90A-435F-A4E1-2E650A6D1227}" dt="2020-03-06T11:42:08.504" v="28708" actId="207"/>
          <ac:spMkLst>
            <pc:docMk/>
            <pc:sldMk cId="1680009889" sldId="720"/>
            <ac:spMk id="3" creationId="{7888C3BA-AC0C-7944-9B94-82483570DB6C}"/>
          </ac:spMkLst>
        </pc:spChg>
        <pc:spChg chg="add mod">
          <ac:chgData name="Ananda Roy" userId="de6238209ec64cf7" providerId="LiveId" clId="{0E8F5E25-C90A-435F-A4E1-2E650A6D1227}" dt="2020-03-06T11:31:57.093" v="28601" actId="1076"/>
          <ac:spMkLst>
            <pc:docMk/>
            <pc:sldMk cId="1680009889" sldId="720"/>
            <ac:spMk id="12" creationId="{2A0C770E-B6CB-4270-A8E9-30AC116FF80F}"/>
          </ac:spMkLst>
        </pc:spChg>
        <pc:spChg chg="add">
          <ac:chgData name="Ananda Roy" userId="de6238209ec64cf7" providerId="LiveId" clId="{0E8F5E25-C90A-435F-A4E1-2E650A6D1227}" dt="2020-03-08T14:51:15.998" v="32080"/>
          <ac:spMkLst>
            <pc:docMk/>
            <pc:sldMk cId="1680009889" sldId="720"/>
            <ac:spMk id="13" creationId="{96B02A43-2244-4645-84AB-6D106A323A50}"/>
          </ac:spMkLst>
        </pc:spChg>
        <pc:spChg chg="add del">
          <ac:chgData name="Ananda Roy" userId="de6238209ec64cf7" providerId="LiveId" clId="{0E8F5E25-C90A-435F-A4E1-2E650A6D1227}" dt="2020-03-06T11:29:59.983" v="28591" actId="478"/>
          <ac:spMkLst>
            <pc:docMk/>
            <pc:sldMk cId="1680009889" sldId="720"/>
            <ac:spMk id="98" creationId="{31ECD2EC-45F2-7845-9D7C-52D6BEC3116E}"/>
          </ac:spMkLst>
        </pc:spChg>
        <pc:picChg chg="mod">
          <ac:chgData name="Ananda Roy" userId="de6238209ec64cf7" providerId="LiveId" clId="{0E8F5E25-C90A-435F-A4E1-2E650A6D1227}" dt="2020-03-06T11:28:00.814" v="28583" actId="14826"/>
          <ac:picMkLst>
            <pc:docMk/>
            <pc:sldMk cId="1680009889" sldId="720"/>
            <ac:picMk id="11" creationId="{3B5FCFC4-9D4D-4B4A-A54E-F531358D7A06}"/>
          </ac:picMkLst>
        </pc:picChg>
        <pc:picChg chg="del">
          <ac:chgData name="Ananda Roy" userId="de6238209ec64cf7" providerId="LiveId" clId="{0E8F5E25-C90A-435F-A4E1-2E650A6D1227}" dt="2020-03-06T11:28:22.910" v="28585" actId="478"/>
          <ac:picMkLst>
            <pc:docMk/>
            <pc:sldMk cId="1680009889" sldId="720"/>
            <ac:picMk id="15" creationId="{2382A022-6A87-4DF4-B508-1A12642BE925}"/>
          </ac:picMkLst>
        </pc:picChg>
        <pc:picChg chg="del">
          <ac:chgData name="Ananda Roy" userId="de6238209ec64cf7" providerId="LiveId" clId="{0E8F5E25-C90A-435F-A4E1-2E650A6D1227}" dt="2020-03-06T11:28:21.357" v="28584" actId="478"/>
          <ac:picMkLst>
            <pc:docMk/>
            <pc:sldMk cId="1680009889" sldId="720"/>
            <ac:picMk id="17" creationId="{742BA5A8-9E87-4E11-B4FB-A8C2C1D2A3B5}"/>
          </ac:picMkLst>
        </pc:picChg>
      </pc:sldChg>
      <pc:sldChg chg="addSp delSp modSp add addAnim delAnim modAnim">
        <pc:chgData name="Ananda Roy" userId="de6238209ec64cf7" providerId="LiveId" clId="{0E8F5E25-C90A-435F-A4E1-2E650A6D1227}" dt="2020-03-10T07:12:53.817" v="36273" actId="1076"/>
        <pc:sldMkLst>
          <pc:docMk/>
          <pc:sldMk cId="3870178906" sldId="721"/>
        </pc:sldMkLst>
        <pc:spChg chg="mod">
          <ac:chgData name="Ananda Roy" userId="de6238209ec64cf7" providerId="LiveId" clId="{0E8F5E25-C90A-435F-A4E1-2E650A6D1227}" dt="2020-03-06T11:42:03.879" v="28707" actId="207"/>
          <ac:spMkLst>
            <pc:docMk/>
            <pc:sldMk cId="3870178906" sldId="721"/>
            <ac:spMk id="3" creationId="{7888C3BA-AC0C-7944-9B94-82483570DB6C}"/>
          </ac:spMkLst>
        </pc:spChg>
        <pc:spChg chg="mod">
          <ac:chgData name="Ananda Roy" userId="de6238209ec64cf7" providerId="LiveId" clId="{0E8F5E25-C90A-435F-A4E1-2E650A6D1227}" dt="2020-03-08T14:48:47.866" v="32075" actId="1076"/>
          <ac:spMkLst>
            <pc:docMk/>
            <pc:sldMk cId="3870178906" sldId="721"/>
            <ac:spMk id="10" creationId="{DB59BB3F-9DA3-BD42-BA40-AE8764499FCB}"/>
          </ac:spMkLst>
        </pc:spChg>
        <pc:spChg chg="add del">
          <ac:chgData name="Ananda Roy" userId="de6238209ec64cf7" providerId="LiveId" clId="{0E8F5E25-C90A-435F-A4E1-2E650A6D1227}" dt="2020-03-06T11:33:50.680" v="28613" actId="478"/>
          <ac:spMkLst>
            <pc:docMk/>
            <pc:sldMk cId="3870178906" sldId="721"/>
            <ac:spMk id="12" creationId="{2A0C770E-B6CB-4270-A8E9-30AC116FF80F}"/>
          </ac:spMkLst>
        </pc:spChg>
        <pc:spChg chg="add">
          <ac:chgData name="Ananda Roy" userId="de6238209ec64cf7" providerId="LiveId" clId="{0E8F5E25-C90A-435F-A4E1-2E650A6D1227}" dt="2020-03-08T14:51:19.847" v="32081"/>
          <ac:spMkLst>
            <pc:docMk/>
            <pc:sldMk cId="3870178906" sldId="721"/>
            <ac:spMk id="12" creationId="{370A990A-5A61-462C-8A24-807E6FC655F5}"/>
          </ac:spMkLst>
        </pc:spChg>
        <pc:spChg chg="add del mod">
          <ac:chgData name="Ananda Roy" userId="de6238209ec64cf7" providerId="LiveId" clId="{0E8F5E25-C90A-435F-A4E1-2E650A6D1227}" dt="2020-03-08T14:55:25.920" v="32144" actId="207"/>
          <ac:spMkLst>
            <pc:docMk/>
            <pc:sldMk cId="3870178906" sldId="721"/>
            <ac:spMk id="98" creationId="{31ECD2EC-45F2-7845-9D7C-52D6BEC3116E}"/>
          </ac:spMkLst>
        </pc:spChg>
        <pc:picChg chg="add del mod">
          <ac:chgData name="Ananda Roy" userId="de6238209ec64cf7" providerId="LiveId" clId="{0E8F5E25-C90A-435F-A4E1-2E650A6D1227}" dt="2020-03-06T11:33:36.914" v="28612" actId="14826"/>
          <ac:picMkLst>
            <pc:docMk/>
            <pc:sldMk cId="3870178906" sldId="721"/>
            <ac:picMk id="5" creationId="{EF104114-7CE5-4FFD-8D86-2D6805CAF9D3}"/>
          </ac:picMkLst>
        </pc:picChg>
        <pc:picChg chg="del">
          <ac:chgData name="Ananda Roy" userId="de6238209ec64cf7" providerId="LiveId" clId="{0E8F5E25-C90A-435F-A4E1-2E650A6D1227}" dt="2020-03-06T11:33:16.792" v="28607" actId="478"/>
          <ac:picMkLst>
            <pc:docMk/>
            <pc:sldMk cId="3870178906" sldId="721"/>
            <ac:picMk id="7" creationId="{A7F1AB67-B89C-449C-B33A-2319DBCE284A}"/>
          </ac:picMkLst>
        </pc:picChg>
        <pc:picChg chg="mod">
          <ac:chgData name="Ananda Roy" userId="de6238209ec64cf7" providerId="LiveId" clId="{0E8F5E25-C90A-435F-A4E1-2E650A6D1227}" dt="2020-03-06T12:49:44.670" v="28795" actId="1076"/>
          <ac:picMkLst>
            <pc:docMk/>
            <pc:sldMk cId="3870178906" sldId="721"/>
            <ac:picMk id="11" creationId="{3B5FCFC4-9D4D-4B4A-A54E-F531358D7A06}"/>
          </ac:picMkLst>
        </pc:picChg>
        <pc:picChg chg="add del mod">
          <ac:chgData name="Ananda Roy" userId="de6238209ec64cf7" providerId="LiveId" clId="{0E8F5E25-C90A-435F-A4E1-2E650A6D1227}" dt="2020-03-06T11:35:28.208" v="28622"/>
          <ac:picMkLst>
            <pc:docMk/>
            <pc:sldMk cId="3870178906" sldId="721"/>
            <ac:picMk id="13" creationId="{1AA2BFC8-CBAC-4932-A54E-217A4A6801DC}"/>
          </ac:picMkLst>
        </pc:picChg>
        <pc:picChg chg="add del mod">
          <ac:chgData name="Ananda Roy" userId="de6238209ec64cf7" providerId="LiveId" clId="{0E8F5E25-C90A-435F-A4E1-2E650A6D1227}" dt="2020-03-06T11:35:26.429" v="28621" actId="478"/>
          <ac:picMkLst>
            <pc:docMk/>
            <pc:sldMk cId="3870178906" sldId="721"/>
            <ac:picMk id="14" creationId="{9B33749E-6585-4A9F-A8A0-3EFE2EA46C53}"/>
          </ac:picMkLst>
        </pc:picChg>
        <pc:picChg chg="add mod">
          <ac:chgData name="Ananda Roy" userId="de6238209ec64cf7" providerId="LiveId" clId="{0E8F5E25-C90A-435F-A4E1-2E650A6D1227}" dt="2020-03-10T07:12:53.817" v="36273" actId="1076"/>
          <ac:picMkLst>
            <pc:docMk/>
            <pc:sldMk cId="3870178906" sldId="721"/>
            <ac:picMk id="15" creationId="{8F27F42A-4BFF-4075-BF6D-8F8ADD05241B}"/>
          </ac:picMkLst>
        </pc:picChg>
        <pc:picChg chg="add mod">
          <ac:chgData name="Ananda Roy" userId="de6238209ec64cf7" providerId="LiveId" clId="{0E8F5E25-C90A-435F-A4E1-2E650A6D1227}" dt="2020-03-06T11:35:48.229" v="28626" actId="1076"/>
          <ac:picMkLst>
            <pc:docMk/>
            <pc:sldMk cId="3870178906" sldId="721"/>
            <ac:picMk id="16" creationId="{42F16B56-BE5D-49BA-86BC-97A6FB18DC4B}"/>
          </ac:picMkLst>
        </pc:picChg>
        <pc:picChg chg="add mod">
          <ac:chgData name="Ananda Roy" userId="de6238209ec64cf7" providerId="LiveId" clId="{0E8F5E25-C90A-435F-A4E1-2E650A6D1227}" dt="2020-03-10T07:12:48.133" v="36272" actId="1076"/>
          <ac:picMkLst>
            <pc:docMk/>
            <pc:sldMk cId="3870178906" sldId="721"/>
            <ac:picMk id="17" creationId="{68DB002A-F5FE-479A-AE2A-E1F0F5FCB25F}"/>
          </ac:picMkLst>
        </pc:picChg>
      </pc:sldChg>
      <pc:sldChg chg="addSp delSp modSp add delAnim modAnim">
        <pc:chgData name="Ananda Roy" userId="de6238209ec64cf7" providerId="LiveId" clId="{0E8F5E25-C90A-435F-A4E1-2E650A6D1227}" dt="2020-03-09T09:52:56.244" v="33706" actId="14100"/>
        <pc:sldMkLst>
          <pc:docMk/>
          <pc:sldMk cId="2275556097" sldId="722"/>
        </pc:sldMkLst>
        <pc:spChg chg="mod">
          <ac:chgData name="Ananda Roy" userId="de6238209ec64cf7" providerId="LiveId" clId="{0E8F5E25-C90A-435F-A4E1-2E650A6D1227}" dt="2020-03-09T08:19:14.037" v="33030" actId="20577"/>
          <ac:spMkLst>
            <pc:docMk/>
            <pc:sldMk cId="2275556097" sldId="722"/>
            <ac:spMk id="2" creationId="{58B5848B-748A-BC44-9113-1704FAB27D8C}"/>
          </ac:spMkLst>
        </pc:spChg>
        <pc:spChg chg="mod">
          <ac:chgData name="Ananda Roy" userId="de6238209ec64cf7" providerId="LiveId" clId="{0E8F5E25-C90A-435F-A4E1-2E650A6D1227}" dt="2020-03-09T09:52:56.244" v="33706" actId="14100"/>
          <ac:spMkLst>
            <pc:docMk/>
            <pc:sldMk cId="2275556097" sldId="722"/>
            <ac:spMk id="4" creationId="{4C229616-9645-9A49-9565-7AF734FEE206}"/>
          </ac:spMkLst>
        </pc:spChg>
        <pc:spChg chg="add mod">
          <ac:chgData name="Ananda Roy" userId="de6238209ec64cf7" providerId="LiveId" clId="{0E8F5E25-C90A-435F-A4E1-2E650A6D1227}" dt="2020-03-09T08:19:28.202" v="33032" actId="20577"/>
          <ac:spMkLst>
            <pc:docMk/>
            <pc:sldMk cId="2275556097" sldId="722"/>
            <ac:spMk id="30" creationId="{B43D8B7A-FF55-4153-AAC1-FAE098A0DDFF}"/>
          </ac:spMkLst>
        </pc:spChg>
        <pc:grpChg chg="del">
          <ac:chgData name="Ananda Roy" userId="de6238209ec64cf7" providerId="LiveId" clId="{0E8F5E25-C90A-435F-A4E1-2E650A6D1227}" dt="2020-03-06T14:50:17.237" v="29023" actId="478"/>
          <ac:grpSpMkLst>
            <pc:docMk/>
            <pc:sldMk cId="2275556097" sldId="722"/>
            <ac:grpSpMk id="6" creationId="{C2B171D5-E604-CE42-92BD-CCF2779E0DB0}"/>
          </ac:grpSpMkLst>
        </pc:grpChg>
        <pc:grpChg chg="del">
          <ac:chgData name="Ananda Roy" userId="de6238209ec64cf7" providerId="LiveId" clId="{0E8F5E25-C90A-435F-A4E1-2E650A6D1227}" dt="2020-03-06T14:50:17.237" v="29023" actId="478"/>
          <ac:grpSpMkLst>
            <pc:docMk/>
            <pc:sldMk cId="2275556097" sldId="722"/>
            <ac:grpSpMk id="29" creationId="{0D985DAE-2184-4BFB-A79B-9C6B064DB6B0}"/>
          </ac:grpSpMkLst>
        </pc:grpChg>
      </pc:sldChg>
      <pc:sldChg chg="delSp add del delAnim">
        <pc:chgData name="Ananda Roy" userId="de6238209ec64cf7" providerId="LiveId" clId="{0E8F5E25-C90A-435F-A4E1-2E650A6D1227}" dt="2020-03-06T13:58:42.071" v="28801" actId="47"/>
        <pc:sldMkLst>
          <pc:docMk/>
          <pc:sldMk cId="2871402836" sldId="722"/>
        </pc:sldMkLst>
        <pc:grpChg chg="del">
          <ac:chgData name="Ananda Roy" userId="de6238209ec64cf7" providerId="LiveId" clId="{0E8F5E25-C90A-435F-A4E1-2E650A6D1227}" dt="2020-03-06T13:58:12.560" v="28800" actId="478"/>
          <ac:grpSpMkLst>
            <pc:docMk/>
            <pc:sldMk cId="2871402836" sldId="722"/>
            <ac:grpSpMk id="6" creationId="{C2B171D5-E604-CE42-92BD-CCF2779E0DB0}"/>
          </ac:grpSpMkLst>
        </pc:grpChg>
        <pc:grpChg chg="del">
          <ac:chgData name="Ananda Roy" userId="de6238209ec64cf7" providerId="LiveId" clId="{0E8F5E25-C90A-435F-A4E1-2E650A6D1227}" dt="2020-03-06T13:58:12.560" v="28800" actId="478"/>
          <ac:grpSpMkLst>
            <pc:docMk/>
            <pc:sldMk cId="2871402836" sldId="722"/>
            <ac:grpSpMk id="29" creationId="{0D985DAE-2184-4BFB-A79B-9C6B064DB6B0}"/>
          </ac:grpSpMkLst>
        </pc:grpChg>
      </pc:sldChg>
      <pc:sldChg chg="modSp add del">
        <pc:chgData name="Ananda Roy" userId="de6238209ec64cf7" providerId="LiveId" clId="{0E8F5E25-C90A-435F-A4E1-2E650A6D1227}" dt="2020-03-08T09:10:28.047" v="29754" actId="47"/>
        <pc:sldMkLst>
          <pc:docMk/>
          <pc:sldMk cId="671685722" sldId="723"/>
        </pc:sldMkLst>
        <pc:spChg chg="mod">
          <ac:chgData name="Ananda Roy" userId="de6238209ec64cf7" providerId="LiveId" clId="{0E8F5E25-C90A-435F-A4E1-2E650A6D1227}" dt="2020-03-08T09:06:46.852" v="29690"/>
          <ac:spMkLst>
            <pc:docMk/>
            <pc:sldMk cId="671685722" sldId="723"/>
            <ac:spMk id="25" creationId="{BFF6BFE9-E353-4F9A-940B-7C9E05FF5AD5}"/>
          </ac:spMkLst>
        </pc:spChg>
      </pc:sldChg>
      <pc:sldChg chg="addSp delSp modSp add del delAnim">
        <pc:chgData name="Ananda Roy" userId="de6238209ec64cf7" providerId="LiveId" clId="{0E8F5E25-C90A-435F-A4E1-2E650A6D1227}" dt="2020-03-08T09:32:59.881" v="30005" actId="47"/>
        <pc:sldMkLst>
          <pc:docMk/>
          <pc:sldMk cId="800598635" sldId="724"/>
        </pc:sldMkLst>
        <pc:spChg chg="del">
          <ac:chgData name="Ananda Roy" userId="de6238209ec64cf7" providerId="LiveId" clId="{0E8F5E25-C90A-435F-A4E1-2E650A6D1227}" dt="2020-03-08T09:15:35.469" v="29789" actId="478"/>
          <ac:spMkLst>
            <pc:docMk/>
            <pc:sldMk cId="800598635" sldId="724"/>
            <ac:spMk id="18" creationId="{1F6C8031-CA02-46C6-AA98-B4A59D665C63}"/>
          </ac:spMkLst>
        </pc:spChg>
        <pc:spChg chg="del">
          <ac:chgData name="Ananda Roy" userId="de6238209ec64cf7" providerId="LiveId" clId="{0E8F5E25-C90A-435F-A4E1-2E650A6D1227}" dt="2020-03-08T09:09:04.899" v="29737" actId="478"/>
          <ac:spMkLst>
            <pc:docMk/>
            <pc:sldMk cId="800598635" sldId="724"/>
            <ac:spMk id="21" creationId="{37A25DDF-4FE5-446D-97DE-32C1E91D9D11}"/>
          </ac:spMkLst>
        </pc:spChg>
        <pc:spChg chg="del">
          <ac:chgData name="Ananda Roy" userId="de6238209ec64cf7" providerId="LiveId" clId="{0E8F5E25-C90A-435F-A4E1-2E650A6D1227}" dt="2020-03-08T09:09:07.261" v="29738" actId="478"/>
          <ac:spMkLst>
            <pc:docMk/>
            <pc:sldMk cId="800598635" sldId="724"/>
            <ac:spMk id="27" creationId="{F68A29B2-87E5-4796-94B3-1312C1493C2B}"/>
          </ac:spMkLst>
        </pc:spChg>
        <pc:spChg chg="mod">
          <ac:chgData name="Ananda Roy" userId="de6238209ec64cf7" providerId="LiveId" clId="{0E8F5E25-C90A-435F-A4E1-2E650A6D1227}" dt="2020-03-08T09:11:45.983" v="29758"/>
          <ac:spMkLst>
            <pc:docMk/>
            <pc:sldMk cId="800598635" sldId="724"/>
            <ac:spMk id="30" creationId="{2FEB2EAE-DBC9-45D2-BB96-398A1CA6429D}"/>
          </ac:spMkLst>
        </pc:spChg>
        <pc:spChg chg="mod">
          <ac:chgData name="Ananda Roy" userId="de6238209ec64cf7" providerId="LiveId" clId="{0E8F5E25-C90A-435F-A4E1-2E650A6D1227}" dt="2020-03-08T09:20:49.143" v="29836" actId="20577"/>
          <ac:spMkLst>
            <pc:docMk/>
            <pc:sldMk cId="800598635" sldId="724"/>
            <ac:spMk id="45" creationId="{FE5D5FC7-A4A8-40FE-A67F-7C4D22ABD114}"/>
          </ac:spMkLst>
        </pc:spChg>
        <pc:grpChg chg="del">
          <ac:chgData name="Ananda Roy" userId="de6238209ec64cf7" providerId="LiveId" clId="{0E8F5E25-C90A-435F-A4E1-2E650A6D1227}" dt="2020-03-08T09:26:28.104" v="29912" actId="478"/>
          <ac:grpSpMkLst>
            <pc:docMk/>
            <pc:sldMk cId="800598635" sldId="724"/>
            <ac:grpSpMk id="17" creationId="{8CB9A5CB-8F36-4766-B25D-295021EC4ABF}"/>
          </ac:grpSpMkLst>
        </pc:grpChg>
        <pc:grpChg chg="add">
          <ac:chgData name="Ananda Roy" userId="de6238209ec64cf7" providerId="LiveId" clId="{0E8F5E25-C90A-435F-A4E1-2E650A6D1227}" dt="2020-03-08T09:26:25.468" v="29911"/>
          <ac:grpSpMkLst>
            <pc:docMk/>
            <pc:sldMk cId="800598635" sldId="724"/>
            <ac:grpSpMk id="22" creationId="{C7D9E64A-DAAA-4870-A4F4-276233ECA644}"/>
          </ac:grpSpMkLst>
        </pc:grpChg>
        <pc:cxnChg chg="del">
          <ac:chgData name="Ananda Roy" userId="de6238209ec64cf7" providerId="LiveId" clId="{0E8F5E25-C90A-435F-A4E1-2E650A6D1227}" dt="2020-03-08T09:09:07.261" v="29738" actId="478"/>
          <ac:cxnSpMkLst>
            <pc:docMk/>
            <pc:sldMk cId="800598635" sldId="724"/>
            <ac:cxnSpMk id="23" creationId="{CEDEFFD7-456D-4206-A067-6FF5BF4C1A84}"/>
          </ac:cxnSpMkLst>
        </pc:cxnChg>
        <pc:cxnChg chg="del">
          <ac:chgData name="Ananda Roy" userId="de6238209ec64cf7" providerId="LiveId" clId="{0E8F5E25-C90A-435F-A4E1-2E650A6D1227}" dt="2020-03-08T09:09:04.899" v="29737" actId="478"/>
          <ac:cxnSpMkLst>
            <pc:docMk/>
            <pc:sldMk cId="800598635" sldId="724"/>
            <ac:cxnSpMk id="29" creationId="{2F3C76E2-877D-4BC5-99C4-E68DB607EFA2}"/>
          </ac:cxnSpMkLst>
        </pc:cxnChg>
      </pc:sldChg>
      <pc:sldChg chg="addSp delSp modSp add del modAnim">
        <pc:chgData name="Ananda Roy" userId="de6238209ec64cf7" providerId="LiveId" clId="{0E8F5E25-C90A-435F-A4E1-2E650A6D1227}" dt="2020-03-08T09:44:52.744" v="30102" actId="47"/>
        <pc:sldMkLst>
          <pc:docMk/>
          <pc:sldMk cId="678442690" sldId="725"/>
        </pc:sldMkLst>
        <pc:spChg chg="mod">
          <ac:chgData name="Ananda Roy" userId="de6238209ec64cf7" providerId="LiveId" clId="{0E8F5E25-C90A-435F-A4E1-2E650A6D1227}" dt="2020-03-08T09:19:51.598" v="29832" actId="14100"/>
          <ac:spMkLst>
            <pc:docMk/>
            <pc:sldMk cId="678442690" sldId="725"/>
            <ac:spMk id="4" creationId="{D4571EDF-5016-4665-AA7C-7D9A92AC647B}"/>
          </ac:spMkLst>
        </pc:spChg>
        <pc:spChg chg="del">
          <ac:chgData name="Ananda Roy" userId="de6238209ec64cf7" providerId="LiveId" clId="{0E8F5E25-C90A-435F-A4E1-2E650A6D1227}" dt="2020-03-08T09:15:31.715" v="29788" actId="478"/>
          <ac:spMkLst>
            <pc:docMk/>
            <pc:sldMk cId="678442690" sldId="725"/>
            <ac:spMk id="18" creationId="{1F6C8031-CA02-46C6-AA98-B4A59D665C63}"/>
          </ac:spMkLst>
        </pc:spChg>
        <pc:spChg chg="add mod">
          <ac:chgData name="Ananda Roy" userId="de6238209ec64cf7" providerId="LiveId" clId="{0E8F5E25-C90A-435F-A4E1-2E650A6D1227}" dt="2020-03-08T09:17:49.834" v="29820" actId="1076"/>
          <ac:spMkLst>
            <pc:docMk/>
            <pc:sldMk cId="678442690" sldId="725"/>
            <ac:spMk id="21" creationId="{F03BFB09-C494-414A-8320-07F324B6BE84}"/>
          </ac:spMkLst>
        </pc:spChg>
        <pc:spChg chg="add mod">
          <ac:chgData name="Ananda Roy" userId="de6238209ec64cf7" providerId="LiveId" clId="{0E8F5E25-C90A-435F-A4E1-2E650A6D1227}" dt="2020-03-08T09:23:21.293" v="29877" actId="1076"/>
          <ac:spMkLst>
            <pc:docMk/>
            <pc:sldMk cId="678442690" sldId="725"/>
            <ac:spMk id="22" creationId="{8AF98B9A-8387-4A86-9D27-25DFDF383ED6}"/>
          </ac:spMkLst>
        </pc:spChg>
        <pc:spChg chg="mod">
          <ac:chgData name="Ananda Roy" userId="de6238209ec64cf7" providerId="LiveId" clId="{0E8F5E25-C90A-435F-A4E1-2E650A6D1227}" dt="2020-03-08T09:17:42.333" v="29819" actId="20577"/>
          <ac:spMkLst>
            <pc:docMk/>
            <pc:sldMk cId="678442690" sldId="725"/>
            <ac:spMk id="30" creationId="{2FEB2EAE-DBC9-45D2-BB96-398A1CA6429D}"/>
          </ac:spMkLst>
        </pc:spChg>
        <pc:spChg chg="mod">
          <ac:chgData name="Ananda Roy" userId="de6238209ec64cf7" providerId="LiveId" clId="{0E8F5E25-C90A-435F-A4E1-2E650A6D1227}" dt="2020-03-08T09:19:43.946" v="29828" actId="27636"/>
          <ac:spMkLst>
            <pc:docMk/>
            <pc:sldMk cId="678442690" sldId="725"/>
            <ac:spMk id="45" creationId="{FE5D5FC7-A4A8-40FE-A67F-7C4D22ABD114}"/>
          </ac:spMkLst>
        </pc:spChg>
      </pc:sldChg>
      <pc:sldChg chg="addSp delSp modSp add del delAnim modAnim">
        <pc:chgData name="Ananda Roy" userId="de6238209ec64cf7" providerId="LiveId" clId="{0E8F5E25-C90A-435F-A4E1-2E650A6D1227}" dt="2020-03-09T21:09:24.801" v="35019" actId="47"/>
        <pc:sldMkLst>
          <pc:docMk/>
          <pc:sldMk cId="1851101758" sldId="726"/>
        </pc:sldMkLst>
        <pc:spChg chg="add del mod">
          <ac:chgData name="Ananda Roy" userId="de6238209ec64cf7" providerId="LiveId" clId="{0E8F5E25-C90A-435F-A4E1-2E650A6D1227}" dt="2020-03-08T09:44:34.376" v="30098" actId="478"/>
          <ac:spMkLst>
            <pc:docMk/>
            <pc:sldMk cId="1851101758" sldId="726"/>
            <ac:spMk id="5" creationId="{9EC4613B-729B-4079-8358-16C19E60F8ED}"/>
          </ac:spMkLst>
        </pc:spChg>
        <pc:spChg chg="add del mod">
          <ac:chgData name="Ananda Roy" userId="de6238209ec64cf7" providerId="LiveId" clId="{0E8F5E25-C90A-435F-A4E1-2E650A6D1227}" dt="2020-03-08T09:32:36.914" v="30004" actId="478"/>
          <ac:spMkLst>
            <pc:docMk/>
            <pc:sldMk cId="1851101758" sldId="726"/>
            <ac:spMk id="13" creationId="{B90AC70A-C9FE-4808-9C1E-B79260D5535A}"/>
          </ac:spMkLst>
        </pc:spChg>
        <pc:spChg chg="add mod">
          <ac:chgData name="Ananda Roy" userId="de6238209ec64cf7" providerId="LiveId" clId="{0E8F5E25-C90A-435F-A4E1-2E650A6D1227}" dt="2020-03-09T19:55:05.683" v="34564" actId="20577"/>
          <ac:spMkLst>
            <pc:docMk/>
            <pc:sldMk cId="1851101758" sldId="726"/>
            <ac:spMk id="17" creationId="{63227412-9864-4DC2-8BC4-B3F927EA411A}"/>
          </ac:spMkLst>
        </pc:spChg>
        <pc:spChg chg="del">
          <ac:chgData name="Ananda Roy" userId="de6238209ec64cf7" providerId="LiveId" clId="{0E8F5E25-C90A-435F-A4E1-2E650A6D1227}" dt="2020-03-08T09:30:21.749" v="29962" actId="478"/>
          <ac:spMkLst>
            <pc:docMk/>
            <pc:sldMk cId="1851101758" sldId="726"/>
            <ac:spMk id="18" creationId="{1F6C8031-CA02-46C6-AA98-B4A59D665C63}"/>
          </ac:spMkLst>
        </pc:spChg>
        <pc:spChg chg="del mod">
          <ac:chgData name="Ananda Roy" userId="de6238209ec64cf7" providerId="LiveId" clId="{0E8F5E25-C90A-435F-A4E1-2E650A6D1227}" dt="2020-03-08T09:44:29.177" v="30096" actId="478"/>
          <ac:spMkLst>
            <pc:docMk/>
            <pc:sldMk cId="1851101758" sldId="726"/>
            <ac:spMk id="45" creationId="{FE5D5FC7-A4A8-40FE-A67F-7C4D22ABD114}"/>
          </ac:spMkLst>
        </pc:spChg>
      </pc:sldChg>
      <pc:sldChg chg="addSp delSp modSp add del modAnim">
        <pc:chgData name="Ananda Roy" userId="de6238209ec64cf7" providerId="LiveId" clId="{0E8F5E25-C90A-435F-A4E1-2E650A6D1227}" dt="2020-03-09T21:10:55.767" v="35031" actId="47"/>
        <pc:sldMkLst>
          <pc:docMk/>
          <pc:sldMk cId="1793160353" sldId="727"/>
        </pc:sldMkLst>
        <pc:spChg chg="add mod">
          <ac:chgData name="Ananda Roy" userId="de6238209ec64cf7" providerId="LiveId" clId="{0E8F5E25-C90A-435F-A4E1-2E650A6D1227}" dt="2020-03-09T08:01:23.155" v="32863" actId="20577"/>
          <ac:spMkLst>
            <pc:docMk/>
            <pc:sldMk cId="1793160353" sldId="727"/>
            <ac:spMk id="3" creationId="{C8A0D4C7-0F1A-40E5-8487-C59420523A2A}"/>
          </ac:spMkLst>
        </pc:spChg>
        <pc:spChg chg="del mod">
          <ac:chgData name="Ananda Roy" userId="de6238209ec64cf7" providerId="LiveId" clId="{0E8F5E25-C90A-435F-A4E1-2E650A6D1227}" dt="2020-03-08T09:34:32.064" v="30023" actId="478"/>
          <ac:spMkLst>
            <pc:docMk/>
            <pc:sldMk cId="1793160353" sldId="727"/>
            <ac:spMk id="4" creationId="{D4571EDF-5016-4665-AA7C-7D9A92AC647B}"/>
          </ac:spMkLst>
        </pc:spChg>
        <pc:spChg chg="add mod">
          <ac:chgData name="Ananda Roy" userId="de6238209ec64cf7" providerId="LiveId" clId="{0E8F5E25-C90A-435F-A4E1-2E650A6D1227}" dt="2020-03-08T09:35:00.564" v="30079" actId="14100"/>
          <ac:spMkLst>
            <pc:docMk/>
            <pc:sldMk cId="1793160353" sldId="727"/>
            <ac:spMk id="12" creationId="{4552D893-A303-48CF-905C-F7ED6C482502}"/>
          </ac:spMkLst>
        </pc:spChg>
        <pc:spChg chg="add">
          <ac:chgData name="Ananda Roy" userId="de6238209ec64cf7" providerId="LiveId" clId="{0E8F5E25-C90A-435F-A4E1-2E650A6D1227}" dt="2020-03-08T09:42:48.322" v="30090"/>
          <ac:spMkLst>
            <pc:docMk/>
            <pc:sldMk cId="1793160353" sldId="727"/>
            <ac:spMk id="17" creationId="{41EA9A3F-6D62-4FFE-A22C-5C5BABEED715}"/>
          </ac:spMkLst>
        </pc:spChg>
        <pc:spChg chg="add mod">
          <ac:chgData name="Ananda Roy" userId="de6238209ec64cf7" providerId="LiveId" clId="{0E8F5E25-C90A-435F-A4E1-2E650A6D1227}" dt="2020-03-08T14:57:27.382" v="32183" actId="14861"/>
          <ac:spMkLst>
            <pc:docMk/>
            <pc:sldMk cId="1793160353" sldId="727"/>
            <ac:spMk id="18" creationId="{78A5FD3D-F675-41D2-9482-C2B43BE98E5C}"/>
          </ac:spMkLst>
        </pc:spChg>
        <pc:spChg chg="mod">
          <ac:chgData name="Ananda Roy" userId="de6238209ec64cf7" providerId="LiveId" clId="{0E8F5E25-C90A-435F-A4E1-2E650A6D1227}" dt="2020-03-08T09:33:59.904" v="30010"/>
          <ac:spMkLst>
            <pc:docMk/>
            <pc:sldMk cId="1793160353" sldId="727"/>
            <ac:spMk id="45" creationId="{FE5D5FC7-A4A8-40FE-A67F-7C4D22ABD114}"/>
          </ac:spMkLst>
        </pc:spChg>
      </pc:sldChg>
      <pc:sldChg chg="addSp delSp modSp add delAnim modAnim">
        <pc:chgData name="Ananda Roy" userId="de6238209ec64cf7" providerId="LiveId" clId="{0E8F5E25-C90A-435F-A4E1-2E650A6D1227}" dt="2020-03-10T06:52:35.766" v="36193" actId="1076"/>
        <pc:sldMkLst>
          <pc:docMk/>
          <pc:sldMk cId="729132535" sldId="728"/>
        </pc:sldMkLst>
        <pc:spChg chg="mod">
          <ac:chgData name="Ananda Roy" userId="de6238209ec64cf7" providerId="LiveId" clId="{0E8F5E25-C90A-435F-A4E1-2E650A6D1227}" dt="2020-03-09T21:05:28.452" v="34957" actId="20577"/>
          <ac:spMkLst>
            <pc:docMk/>
            <pc:sldMk cId="729132535" sldId="728"/>
            <ac:spMk id="2" creationId="{4103265A-0061-4C2F-9A34-C82EE03DD323}"/>
          </ac:spMkLst>
        </pc:spChg>
        <pc:spChg chg="mod">
          <ac:chgData name="Ananda Roy" userId="de6238209ec64cf7" providerId="LiveId" clId="{0E8F5E25-C90A-435F-A4E1-2E650A6D1227}" dt="2020-03-10T06:52:35.766" v="36193" actId="1076"/>
          <ac:spMkLst>
            <pc:docMk/>
            <pc:sldMk cId="729132535" sldId="728"/>
            <ac:spMk id="8" creationId="{5BE71C55-3BD3-4074-B827-E9E4BFFB6492}"/>
          </ac:spMkLst>
        </pc:spChg>
        <pc:spChg chg="add mod">
          <ac:chgData name="Ananda Roy" userId="de6238209ec64cf7" providerId="LiveId" clId="{0E8F5E25-C90A-435F-A4E1-2E650A6D1227}" dt="2020-03-08T10:14:35.026" v="30612" actId="208"/>
          <ac:spMkLst>
            <pc:docMk/>
            <pc:sldMk cId="729132535" sldId="728"/>
            <ac:spMk id="18" creationId="{5DD3DC1F-E53C-485B-B296-44ABF0B5071F}"/>
          </ac:spMkLst>
        </pc:spChg>
        <pc:spChg chg="del">
          <ac:chgData name="Ananda Roy" userId="de6238209ec64cf7" providerId="LiveId" clId="{0E8F5E25-C90A-435F-A4E1-2E650A6D1227}" dt="2020-03-08T10:11:53.225" v="30585" actId="478"/>
          <ac:spMkLst>
            <pc:docMk/>
            <pc:sldMk cId="729132535" sldId="728"/>
            <ac:spMk id="21" creationId="{9987B445-75DE-45F5-8AAA-13A7835DFBAE}"/>
          </ac:spMkLst>
        </pc:spChg>
        <pc:spChg chg="add mod">
          <ac:chgData name="Ananda Roy" userId="de6238209ec64cf7" providerId="LiveId" clId="{0E8F5E25-C90A-435F-A4E1-2E650A6D1227}" dt="2020-03-08T10:14:35.026" v="30612" actId="208"/>
          <ac:spMkLst>
            <pc:docMk/>
            <pc:sldMk cId="729132535" sldId="728"/>
            <ac:spMk id="24" creationId="{7E6F9FE6-D3D9-493E-8B69-C65E8F0DDEA7}"/>
          </ac:spMkLst>
        </pc:spChg>
        <pc:spChg chg="mod">
          <ac:chgData name="Ananda Roy" userId="de6238209ec64cf7" providerId="LiveId" clId="{0E8F5E25-C90A-435F-A4E1-2E650A6D1227}" dt="2020-03-08T11:07:41.911" v="31872" actId="1076"/>
          <ac:spMkLst>
            <pc:docMk/>
            <pc:sldMk cId="729132535" sldId="728"/>
            <ac:spMk id="25" creationId="{EECBE768-D42A-4395-842E-98434A370FF8}"/>
          </ac:spMkLst>
        </pc:spChg>
        <pc:spChg chg="mod">
          <ac:chgData name="Ananda Roy" userId="de6238209ec64cf7" providerId="LiveId" clId="{0E8F5E25-C90A-435F-A4E1-2E650A6D1227}" dt="2020-03-08T10:13:22.128" v="30606" actId="20577"/>
          <ac:spMkLst>
            <pc:docMk/>
            <pc:sldMk cId="729132535" sldId="728"/>
            <ac:spMk id="27" creationId="{FE38C786-7928-4533-89B5-814F53C61137}"/>
          </ac:spMkLst>
        </pc:spChg>
        <pc:spChg chg="add mod">
          <ac:chgData name="Ananda Roy" userId="de6238209ec64cf7" providerId="LiveId" clId="{0E8F5E25-C90A-435F-A4E1-2E650A6D1227}" dt="2020-03-08T10:14:35.026" v="30612" actId="208"/>
          <ac:spMkLst>
            <pc:docMk/>
            <pc:sldMk cId="729132535" sldId="728"/>
            <ac:spMk id="28" creationId="{2F9B65A2-3DD5-4EF4-8C1E-DE54E35B9F95}"/>
          </ac:spMkLst>
        </pc:spChg>
        <pc:spChg chg="add del mod">
          <ac:chgData name="Ananda Roy" userId="de6238209ec64cf7" providerId="LiveId" clId="{0E8F5E25-C90A-435F-A4E1-2E650A6D1227}" dt="2020-03-08T10:09:01.826" v="30552" actId="478"/>
          <ac:spMkLst>
            <pc:docMk/>
            <pc:sldMk cId="729132535" sldId="728"/>
            <ac:spMk id="31" creationId="{BC4DD930-C3D2-406F-A042-5EC759F7EBD4}"/>
          </ac:spMkLst>
        </pc:spChg>
        <pc:spChg chg="add del">
          <ac:chgData name="Ananda Roy" userId="de6238209ec64cf7" providerId="LiveId" clId="{0E8F5E25-C90A-435F-A4E1-2E650A6D1227}" dt="2020-03-08T10:10:02.576" v="30561"/>
          <ac:spMkLst>
            <pc:docMk/>
            <pc:sldMk cId="729132535" sldId="728"/>
            <ac:spMk id="32" creationId="{5485F148-4AC5-4776-84C5-8D8CEAEBDCB6}"/>
          </ac:spMkLst>
        </pc:spChg>
        <pc:spChg chg="add del">
          <ac:chgData name="Ananda Roy" userId="de6238209ec64cf7" providerId="LiveId" clId="{0E8F5E25-C90A-435F-A4E1-2E650A6D1227}" dt="2020-03-08T10:10:02.576" v="30561"/>
          <ac:spMkLst>
            <pc:docMk/>
            <pc:sldMk cId="729132535" sldId="728"/>
            <ac:spMk id="34" creationId="{49AA47CF-B96E-4ECB-9EF6-8A03C2A8A271}"/>
          </ac:spMkLst>
        </pc:spChg>
        <pc:spChg chg="add del">
          <ac:chgData name="Ananda Roy" userId="de6238209ec64cf7" providerId="LiveId" clId="{0E8F5E25-C90A-435F-A4E1-2E650A6D1227}" dt="2020-03-08T10:10:02.576" v="30561"/>
          <ac:spMkLst>
            <pc:docMk/>
            <pc:sldMk cId="729132535" sldId="728"/>
            <ac:spMk id="36" creationId="{C9FB0154-CA84-43B3-BB82-BB335CA84B08}"/>
          </ac:spMkLst>
        </pc:spChg>
        <pc:spChg chg="add del mod">
          <ac:chgData name="Ananda Roy" userId="de6238209ec64cf7" providerId="LiveId" clId="{0E8F5E25-C90A-435F-A4E1-2E650A6D1227}" dt="2020-03-08T10:11:37.818" v="30581" actId="478"/>
          <ac:spMkLst>
            <pc:docMk/>
            <pc:sldMk cId="729132535" sldId="728"/>
            <ac:spMk id="38" creationId="{7E99B4E7-8046-46DA-B668-D8065DE09D38}"/>
          </ac:spMkLst>
        </pc:spChg>
        <pc:spChg chg="add del mod">
          <ac:chgData name="Ananda Roy" userId="de6238209ec64cf7" providerId="LiveId" clId="{0E8F5E25-C90A-435F-A4E1-2E650A6D1227}" dt="2020-03-08T10:11:00.177" v="30573" actId="478"/>
          <ac:spMkLst>
            <pc:docMk/>
            <pc:sldMk cId="729132535" sldId="728"/>
            <ac:spMk id="40" creationId="{591F9D32-95AE-49E7-90FD-F305B8FD4FB0}"/>
          </ac:spMkLst>
        </pc:spChg>
        <pc:spChg chg="add del mod">
          <ac:chgData name="Ananda Roy" userId="de6238209ec64cf7" providerId="LiveId" clId="{0E8F5E25-C90A-435F-A4E1-2E650A6D1227}" dt="2020-03-08T10:11:31.651" v="30578" actId="478"/>
          <ac:spMkLst>
            <pc:docMk/>
            <pc:sldMk cId="729132535" sldId="728"/>
            <ac:spMk id="43" creationId="{5ED41F01-F301-400C-94AB-19FD4B931377}"/>
          </ac:spMkLst>
        </pc:spChg>
        <pc:spChg chg="del mod">
          <ac:chgData name="Ananda Roy" userId="de6238209ec64cf7" providerId="LiveId" clId="{0E8F5E25-C90A-435F-A4E1-2E650A6D1227}" dt="2020-03-08T10:08:59.805" v="30551" actId="478"/>
          <ac:spMkLst>
            <pc:docMk/>
            <pc:sldMk cId="729132535" sldId="728"/>
            <ac:spMk id="44" creationId="{4B3DF8B9-4424-481B-BFA5-58A4AAFE276F}"/>
          </ac:spMkLst>
        </pc:spChg>
        <pc:spChg chg="del">
          <ac:chgData name="Ananda Roy" userId="de6238209ec64cf7" providerId="LiveId" clId="{0E8F5E25-C90A-435F-A4E1-2E650A6D1227}" dt="2020-03-08T09:53:11.900" v="30214" actId="478"/>
          <ac:spMkLst>
            <pc:docMk/>
            <pc:sldMk cId="729132535" sldId="728"/>
            <ac:spMk id="45" creationId="{0F840609-BB01-4F20-BBB2-005E801DBBAD}"/>
          </ac:spMkLst>
        </pc:spChg>
        <pc:grpChg chg="mod">
          <ac:chgData name="Ananda Roy" userId="de6238209ec64cf7" providerId="LiveId" clId="{0E8F5E25-C90A-435F-A4E1-2E650A6D1227}" dt="2020-03-09T09:06:44.818" v="33535" actId="14826"/>
          <ac:grpSpMkLst>
            <pc:docMk/>
            <pc:sldMk cId="729132535" sldId="728"/>
            <ac:grpSpMk id="29" creationId="{EAA159D4-5E52-4FC9-B4E1-01C70E4B94D6}"/>
          </ac:grpSpMkLst>
        </pc:grpChg>
        <pc:picChg chg="mod">
          <ac:chgData name="Ananda Roy" userId="de6238209ec64cf7" providerId="LiveId" clId="{0E8F5E25-C90A-435F-A4E1-2E650A6D1227}" dt="2020-03-09T09:06:44.818" v="33535" actId="14826"/>
          <ac:picMkLst>
            <pc:docMk/>
            <pc:sldMk cId="729132535" sldId="728"/>
            <ac:picMk id="5" creationId="{6DE1AFFD-1B3C-43CB-85C3-A5C4A8D1EA2F}"/>
          </ac:picMkLst>
        </pc:picChg>
        <pc:picChg chg="del">
          <ac:chgData name="Ananda Roy" userId="de6238209ec64cf7" providerId="LiveId" clId="{0E8F5E25-C90A-435F-A4E1-2E650A6D1227}" dt="2020-03-08T09:53:11.900" v="30214" actId="478"/>
          <ac:picMkLst>
            <pc:docMk/>
            <pc:sldMk cId="729132535" sldId="728"/>
            <ac:picMk id="17" creationId="{26A42C3D-DD64-4EF1-AA06-AECDBFFDD063}"/>
          </ac:picMkLst>
        </pc:picChg>
        <pc:picChg chg="del mod">
          <ac:chgData name="Ananda Roy" userId="de6238209ec64cf7" providerId="LiveId" clId="{0E8F5E25-C90A-435F-A4E1-2E650A6D1227}" dt="2020-03-08T10:08:59.805" v="30551" actId="478"/>
          <ac:picMkLst>
            <pc:docMk/>
            <pc:sldMk cId="729132535" sldId="728"/>
            <ac:picMk id="41" creationId="{F033B318-5F82-40FA-9BF8-1B6A9B12B1BA}"/>
          </ac:picMkLst>
        </pc:picChg>
        <pc:cxnChg chg="add mod">
          <ac:chgData name="Ananda Roy" userId="de6238209ec64cf7" providerId="LiveId" clId="{0E8F5E25-C90A-435F-A4E1-2E650A6D1227}" dt="2020-03-08T10:14:42.248" v="30613" actId="208"/>
          <ac:cxnSpMkLst>
            <pc:docMk/>
            <pc:sldMk cId="729132535" sldId="728"/>
            <ac:cxnSpMk id="20" creationId="{72D234A2-DDFA-4239-9DEA-8D1651724F21}"/>
          </ac:cxnSpMkLst>
        </pc:cxnChg>
        <pc:cxnChg chg="del mod">
          <ac:chgData name="Ananda Roy" userId="de6238209ec64cf7" providerId="LiveId" clId="{0E8F5E25-C90A-435F-A4E1-2E650A6D1227}" dt="2020-03-08T10:11:51.225" v="30584" actId="478"/>
          <ac:cxnSpMkLst>
            <pc:docMk/>
            <pc:sldMk cId="729132535" sldId="728"/>
            <ac:cxnSpMk id="22" creationId="{2F946834-DF55-4C86-8939-7833A4F5B42C}"/>
          </ac:cxnSpMkLst>
        </pc:cxnChg>
        <pc:cxnChg chg="add mod">
          <ac:chgData name="Ananda Roy" userId="de6238209ec64cf7" providerId="LiveId" clId="{0E8F5E25-C90A-435F-A4E1-2E650A6D1227}" dt="2020-03-08T10:14:42.248" v="30613" actId="208"/>
          <ac:cxnSpMkLst>
            <pc:docMk/>
            <pc:sldMk cId="729132535" sldId="728"/>
            <ac:cxnSpMk id="26" creationId="{B1414F2F-A4E8-4657-9914-DE7B511B13A0}"/>
          </ac:cxnSpMkLst>
        </pc:cxnChg>
        <pc:cxnChg chg="add mod">
          <ac:chgData name="Ananda Roy" userId="de6238209ec64cf7" providerId="LiveId" clId="{0E8F5E25-C90A-435F-A4E1-2E650A6D1227}" dt="2020-03-08T10:14:42.248" v="30613" actId="208"/>
          <ac:cxnSpMkLst>
            <pc:docMk/>
            <pc:sldMk cId="729132535" sldId="728"/>
            <ac:cxnSpMk id="30" creationId="{DDC5DA5F-FDE0-4D34-923E-35002A6F2D91}"/>
          </ac:cxnSpMkLst>
        </pc:cxnChg>
        <pc:cxnChg chg="add del">
          <ac:chgData name="Ananda Roy" userId="de6238209ec64cf7" providerId="LiveId" clId="{0E8F5E25-C90A-435F-A4E1-2E650A6D1227}" dt="2020-03-08T10:10:02.576" v="30561"/>
          <ac:cxnSpMkLst>
            <pc:docMk/>
            <pc:sldMk cId="729132535" sldId="728"/>
            <ac:cxnSpMk id="33" creationId="{E731B84E-57EF-45D4-8894-3307B21C04E5}"/>
          </ac:cxnSpMkLst>
        </pc:cxnChg>
        <pc:cxnChg chg="add del">
          <ac:chgData name="Ananda Roy" userId="de6238209ec64cf7" providerId="LiveId" clId="{0E8F5E25-C90A-435F-A4E1-2E650A6D1227}" dt="2020-03-08T10:10:02.576" v="30561"/>
          <ac:cxnSpMkLst>
            <pc:docMk/>
            <pc:sldMk cId="729132535" sldId="728"/>
            <ac:cxnSpMk id="35" creationId="{F7ECD42E-AA80-4B3C-BA4F-CEDB49E5D49E}"/>
          </ac:cxnSpMkLst>
        </pc:cxnChg>
        <pc:cxnChg chg="add del">
          <ac:chgData name="Ananda Roy" userId="de6238209ec64cf7" providerId="LiveId" clId="{0E8F5E25-C90A-435F-A4E1-2E650A6D1227}" dt="2020-03-08T10:10:02.576" v="30561"/>
          <ac:cxnSpMkLst>
            <pc:docMk/>
            <pc:sldMk cId="729132535" sldId="728"/>
            <ac:cxnSpMk id="37" creationId="{2B87E546-14EF-4603-9DAD-04034E546257}"/>
          </ac:cxnSpMkLst>
        </pc:cxnChg>
        <pc:cxnChg chg="add del mod">
          <ac:chgData name="Ananda Roy" userId="de6238209ec64cf7" providerId="LiveId" clId="{0E8F5E25-C90A-435F-A4E1-2E650A6D1227}" dt="2020-03-08T10:11:36.055" v="30580" actId="478"/>
          <ac:cxnSpMkLst>
            <pc:docMk/>
            <pc:sldMk cId="729132535" sldId="728"/>
            <ac:cxnSpMk id="39" creationId="{18390328-C12C-4D19-86AE-3BF3728F4006}"/>
          </ac:cxnSpMkLst>
        </pc:cxnChg>
        <pc:cxnChg chg="add del mod">
          <ac:chgData name="Ananda Roy" userId="de6238209ec64cf7" providerId="LiveId" clId="{0E8F5E25-C90A-435F-A4E1-2E650A6D1227}" dt="2020-03-08T10:11:00.177" v="30573" actId="478"/>
          <ac:cxnSpMkLst>
            <pc:docMk/>
            <pc:sldMk cId="729132535" sldId="728"/>
            <ac:cxnSpMk id="42" creationId="{97A7B127-C16F-46EE-B605-8104B23FB39F}"/>
          </ac:cxnSpMkLst>
        </pc:cxnChg>
        <pc:cxnChg chg="add del mod">
          <ac:chgData name="Ananda Roy" userId="de6238209ec64cf7" providerId="LiveId" clId="{0E8F5E25-C90A-435F-A4E1-2E650A6D1227}" dt="2020-03-08T10:11:33.956" v="30579" actId="478"/>
          <ac:cxnSpMkLst>
            <pc:docMk/>
            <pc:sldMk cId="729132535" sldId="728"/>
            <ac:cxnSpMk id="46" creationId="{6E0E825D-8953-4DB0-A2F7-A3414F96995A}"/>
          </ac:cxnSpMkLst>
        </pc:cxnChg>
      </pc:sldChg>
      <pc:sldChg chg="addSp delSp modSp add del delAnim modAnim">
        <pc:chgData name="Ananda Roy" userId="de6238209ec64cf7" providerId="LiveId" clId="{0E8F5E25-C90A-435F-A4E1-2E650A6D1227}" dt="2020-03-08T10:21:06.665" v="30751" actId="47"/>
        <pc:sldMkLst>
          <pc:docMk/>
          <pc:sldMk cId="4163375328" sldId="729"/>
        </pc:sldMkLst>
        <pc:spChg chg="mod">
          <ac:chgData name="Ananda Roy" userId="de6238209ec64cf7" providerId="LiveId" clId="{0E8F5E25-C90A-435F-A4E1-2E650A6D1227}" dt="2020-03-08T10:04:29.938" v="30498" actId="20577"/>
          <ac:spMkLst>
            <pc:docMk/>
            <pc:sldMk cId="4163375328" sldId="729"/>
            <ac:spMk id="2" creationId="{4103265A-0061-4C2F-9A34-C82EE03DD323}"/>
          </ac:spMkLst>
        </pc:spChg>
        <pc:spChg chg="add mod">
          <ac:chgData name="Ananda Roy" userId="de6238209ec64cf7" providerId="LiveId" clId="{0E8F5E25-C90A-435F-A4E1-2E650A6D1227}" dt="2020-03-08T10:19:11.601" v="30676" actId="14100"/>
          <ac:spMkLst>
            <pc:docMk/>
            <pc:sldMk cId="4163375328" sldId="729"/>
            <ac:spMk id="4" creationId="{3F64C5F4-91B4-4E09-85E9-85540659B858}"/>
          </ac:spMkLst>
        </pc:spChg>
        <pc:spChg chg="del">
          <ac:chgData name="Ananda Roy" userId="de6238209ec64cf7" providerId="LiveId" clId="{0E8F5E25-C90A-435F-A4E1-2E650A6D1227}" dt="2020-03-08T10:16:28.246" v="30637" actId="478"/>
          <ac:spMkLst>
            <pc:docMk/>
            <pc:sldMk cId="4163375328" sldId="729"/>
            <ac:spMk id="18" creationId="{5DD3DC1F-E53C-485B-B296-44ABF0B5071F}"/>
          </ac:spMkLst>
        </pc:spChg>
        <pc:spChg chg="del">
          <ac:chgData name="Ananda Roy" userId="de6238209ec64cf7" providerId="LiveId" clId="{0E8F5E25-C90A-435F-A4E1-2E650A6D1227}" dt="2020-03-08T10:16:32.558" v="30639" actId="478"/>
          <ac:spMkLst>
            <pc:docMk/>
            <pc:sldMk cId="4163375328" sldId="729"/>
            <ac:spMk id="24" creationId="{7E6F9FE6-D3D9-493E-8B69-C65E8F0DDEA7}"/>
          </ac:spMkLst>
        </pc:spChg>
        <pc:spChg chg="mod">
          <ac:chgData name="Ananda Roy" userId="de6238209ec64cf7" providerId="LiveId" clId="{0E8F5E25-C90A-435F-A4E1-2E650A6D1227}" dt="2020-03-08T10:07:56.938" v="30532" actId="1037"/>
          <ac:spMkLst>
            <pc:docMk/>
            <pc:sldMk cId="4163375328" sldId="729"/>
            <ac:spMk id="25" creationId="{EECBE768-D42A-4395-842E-98434A370FF8}"/>
          </ac:spMkLst>
        </pc:spChg>
        <pc:spChg chg="del">
          <ac:chgData name="Ananda Roy" userId="de6238209ec64cf7" providerId="LiveId" clId="{0E8F5E25-C90A-435F-A4E1-2E650A6D1227}" dt="2020-03-08T10:00:06.451" v="30415" actId="478"/>
          <ac:spMkLst>
            <pc:docMk/>
            <pc:sldMk cId="4163375328" sldId="729"/>
            <ac:spMk id="27" creationId="{FE38C786-7928-4533-89B5-814F53C61137}"/>
          </ac:spMkLst>
        </pc:spChg>
        <pc:spChg chg="del">
          <ac:chgData name="Ananda Roy" userId="de6238209ec64cf7" providerId="LiveId" clId="{0E8F5E25-C90A-435F-A4E1-2E650A6D1227}" dt="2020-03-08T10:16:23.493" v="30634" actId="478"/>
          <ac:spMkLst>
            <pc:docMk/>
            <pc:sldMk cId="4163375328" sldId="729"/>
            <ac:spMk id="28" creationId="{2F9B65A2-3DD5-4EF4-8C1E-DE54E35B9F95}"/>
          </ac:spMkLst>
        </pc:spChg>
        <pc:spChg chg="mod ord">
          <ac:chgData name="Ananda Roy" userId="de6238209ec64cf7" providerId="LiveId" clId="{0E8F5E25-C90A-435F-A4E1-2E650A6D1227}" dt="2020-03-08T09:59:26.296" v="30384" actId="164"/>
          <ac:spMkLst>
            <pc:docMk/>
            <pc:sldMk cId="4163375328" sldId="729"/>
            <ac:spMk id="31" creationId="{BC4DD930-C3D2-406F-A042-5EC759F7EBD4}"/>
          </ac:spMkLst>
        </pc:spChg>
        <pc:spChg chg="mod">
          <ac:chgData name="Ananda Roy" userId="de6238209ec64cf7" providerId="LiveId" clId="{0E8F5E25-C90A-435F-A4E1-2E650A6D1227}" dt="2020-03-08T10:19:28.806" v="30701" actId="20577"/>
          <ac:spMkLst>
            <pc:docMk/>
            <pc:sldMk cId="4163375328" sldId="729"/>
            <ac:spMk id="44" creationId="{4B3DF8B9-4424-481B-BFA5-58A4AAFE276F}"/>
          </ac:spMkLst>
        </pc:spChg>
        <pc:grpChg chg="add del mod">
          <ac:chgData name="Ananda Roy" userId="de6238209ec64cf7" providerId="LiveId" clId="{0E8F5E25-C90A-435F-A4E1-2E650A6D1227}" dt="2020-03-08T10:06:28.385" v="30511" actId="478"/>
          <ac:grpSpMkLst>
            <pc:docMk/>
            <pc:sldMk cId="4163375328" sldId="729"/>
            <ac:grpSpMk id="3" creationId="{FF469261-442F-439B-A65E-DAF8F5EBB0AE}"/>
          </ac:grpSpMkLst>
        </pc:grpChg>
        <pc:grpChg chg="add mod">
          <ac:chgData name="Ananda Roy" userId="de6238209ec64cf7" providerId="LiveId" clId="{0E8F5E25-C90A-435F-A4E1-2E650A6D1227}" dt="2020-03-08T10:07:00.056" v="30515" actId="1076"/>
          <ac:grpSpMkLst>
            <pc:docMk/>
            <pc:sldMk cId="4163375328" sldId="729"/>
            <ac:grpSpMk id="33" creationId="{1DE33E99-58D1-4858-B8EB-06DCB77298EF}"/>
          </ac:grpSpMkLst>
        </pc:grpChg>
        <pc:grpChg chg="mod">
          <ac:chgData name="Ananda Roy" userId="de6238209ec64cf7" providerId="LiveId" clId="{0E8F5E25-C90A-435F-A4E1-2E650A6D1227}" dt="2020-03-08T10:06:41.955" v="30513" actId="14826"/>
          <ac:grpSpMkLst>
            <pc:docMk/>
            <pc:sldMk cId="4163375328" sldId="729"/>
            <ac:grpSpMk id="34" creationId="{FB20049F-6C9F-4B26-9E0A-0DB0D7F8E00F}"/>
          </ac:grpSpMkLst>
        </pc:grpChg>
        <pc:picChg chg="add mod">
          <ac:chgData name="Ananda Roy" userId="de6238209ec64cf7" providerId="LiveId" clId="{0E8F5E25-C90A-435F-A4E1-2E650A6D1227}" dt="2020-03-08T09:59:26.296" v="30384" actId="164"/>
          <ac:picMkLst>
            <pc:docMk/>
            <pc:sldMk cId="4163375328" sldId="729"/>
            <ac:picMk id="32" creationId="{DD64B372-EC36-4366-B08F-A4CEF7E74544}"/>
          </ac:picMkLst>
        </pc:picChg>
        <pc:picChg chg="mod">
          <ac:chgData name="Ananda Roy" userId="de6238209ec64cf7" providerId="LiveId" clId="{0E8F5E25-C90A-435F-A4E1-2E650A6D1227}" dt="2020-03-08T10:06:41.955" v="30513" actId="14826"/>
          <ac:picMkLst>
            <pc:docMk/>
            <pc:sldMk cId="4163375328" sldId="729"/>
            <ac:picMk id="37" creationId="{FBA54D1E-1D24-4852-B463-E9CA69E418AE}"/>
          </ac:picMkLst>
        </pc:picChg>
        <pc:picChg chg="del">
          <ac:chgData name="Ananda Roy" userId="de6238209ec64cf7" providerId="LiveId" clId="{0E8F5E25-C90A-435F-A4E1-2E650A6D1227}" dt="2020-03-08T09:57:47.622" v="30310" actId="478"/>
          <ac:picMkLst>
            <pc:docMk/>
            <pc:sldMk cId="4163375328" sldId="729"/>
            <ac:picMk id="41" creationId="{F033B318-5F82-40FA-9BF8-1B6A9B12B1BA}"/>
          </ac:picMkLst>
        </pc:picChg>
        <pc:cxnChg chg="add del mod">
          <ac:chgData name="Ananda Roy" userId="de6238209ec64cf7" providerId="LiveId" clId="{0E8F5E25-C90A-435F-A4E1-2E650A6D1227}" dt="2020-03-08T10:19:00.159" v="30670" actId="11529"/>
          <ac:cxnSpMkLst>
            <pc:docMk/>
            <pc:sldMk cId="4163375328" sldId="729"/>
            <ac:cxnSpMk id="7" creationId="{2437CFEA-9FC3-43EA-8F56-487F3AF48DA6}"/>
          </ac:cxnSpMkLst>
        </pc:cxnChg>
        <pc:cxnChg chg="del">
          <ac:chgData name="Ananda Roy" userId="de6238209ec64cf7" providerId="LiveId" clId="{0E8F5E25-C90A-435F-A4E1-2E650A6D1227}" dt="2020-03-08T10:16:26.918" v="30636" actId="478"/>
          <ac:cxnSpMkLst>
            <pc:docMk/>
            <pc:sldMk cId="4163375328" sldId="729"/>
            <ac:cxnSpMk id="20" creationId="{72D234A2-DDFA-4239-9DEA-8D1651724F21}"/>
          </ac:cxnSpMkLst>
        </pc:cxnChg>
        <pc:cxnChg chg="del">
          <ac:chgData name="Ananda Roy" userId="de6238209ec64cf7" providerId="LiveId" clId="{0E8F5E25-C90A-435F-A4E1-2E650A6D1227}" dt="2020-03-08T10:16:30.556" v="30638" actId="478"/>
          <ac:cxnSpMkLst>
            <pc:docMk/>
            <pc:sldMk cId="4163375328" sldId="729"/>
            <ac:cxnSpMk id="26" creationId="{B1414F2F-A4E8-4657-9914-DE7B511B13A0}"/>
          </ac:cxnSpMkLst>
        </pc:cxnChg>
        <pc:cxnChg chg="del">
          <ac:chgData name="Ananda Roy" userId="de6238209ec64cf7" providerId="LiveId" clId="{0E8F5E25-C90A-435F-A4E1-2E650A6D1227}" dt="2020-03-08T10:16:24.956" v="30635" actId="478"/>
          <ac:cxnSpMkLst>
            <pc:docMk/>
            <pc:sldMk cId="4163375328" sldId="729"/>
            <ac:cxnSpMk id="30" creationId="{DDC5DA5F-FDE0-4D34-923E-35002A6F2D91}"/>
          </ac:cxnSpMkLst>
        </pc:cxnChg>
      </pc:sldChg>
      <pc:sldChg chg="addSp delSp modSp add delAnim modAnim">
        <pc:chgData name="Ananda Roy" userId="de6238209ec64cf7" providerId="LiveId" clId="{0E8F5E25-C90A-435F-A4E1-2E650A6D1227}" dt="2020-03-10T06:59:19.217" v="36203"/>
        <pc:sldMkLst>
          <pc:docMk/>
          <pc:sldMk cId="2621324538" sldId="730"/>
        </pc:sldMkLst>
        <pc:spChg chg="mod">
          <ac:chgData name="Ananda Roy" userId="de6238209ec64cf7" providerId="LiveId" clId="{0E8F5E25-C90A-435F-A4E1-2E650A6D1227}" dt="2020-03-09T21:05:35.681" v="34959" actId="20577"/>
          <ac:spMkLst>
            <pc:docMk/>
            <pc:sldMk cId="2621324538" sldId="730"/>
            <ac:spMk id="2" creationId="{4103265A-0061-4C2F-9A34-C82EE03DD323}"/>
          </ac:spMkLst>
        </pc:spChg>
        <pc:spChg chg="del">
          <ac:chgData name="Ananda Roy" userId="de6238209ec64cf7" providerId="LiveId" clId="{0E8F5E25-C90A-435F-A4E1-2E650A6D1227}" dt="2020-03-10T06:52:52.108" v="36196" actId="478"/>
          <ac:spMkLst>
            <pc:docMk/>
            <pc:sldMk cId="2621324538" sldId="730"/>
            <ac:spMk id="8" creationId="{5BE71C55-3BD3-4074-B827-E9E4BFFB6492}"/>
          </ac:spMkLst>
        </pc:spChg>
        <pc:spChg chg="add">
          <ac:chgData name="Ananda Roy" userId="de6238209ec64cf7" providerId="LiveId" clId="{0E8F5E25-C90A-435F-A4E1-2E650A6D1227}" dt="2020-03-10T06:52:52.903" v="36197"/>
          <ac:spMkLst>
            <pc:docMk/>
            <pc:sldMk cId="2621324538" sldId="730"/>
            <ac:spMk id="17" creationId="{801A191C-1260-4510-8B97-524BB4DF3AEE}"/>
          </ac:spMkLst>
        </pc:spChg>
        <pc:spChg chg="del">
          <ac:chgData name="Ananda Roy" userId="de6238209ec64cf7" providerId="LiveId" clId="{0E8F5E25-C90A-435F-A4E1-2E650A6D1227}" dt="2020-03-08T10:09:29.316" v="30554" actId="478"/>
          <ac:spMkLst>
            <pc:docMk/>
            <pc:sldMk cId="2621324538" sldId="730"/>
            <ac:spMk id="18" creationId="{5DD3DC1F-E53C-485B-B296-44ABF0B5071F}"/>
          </ac:spMkLst>
        </pc:spChg>
        <pc:spChg chg="del">
          <ac:chgData name="Ananda Roy" userId="de6238209ec64cf7" providerId="LiveId" clId="{0E8F5E25-C90A-435F-A4E1-2E650A6D1227}" dt="2020-03-08T10:09:37.035" v="30555" actId="478"/>
          <ac:spMkLst>
            <pc:docMk/>
            <pc:sldMk cId="2621324538" sldId="730"/>
            <ac:spMk id="24" creationId="{7E6F9FE6-D3D9-493E-8B69-C65E8F0DDEA7}"/>
          </ac:spMkLst>
        </pc:spChg>
        <pc:spChg chg="del">
          <ac:chgData name="Ananda Roy" userId="de6238209ec64cf7" providerId="LiveId" clId="{0E8F5E25-C90A-435F-A4E1-2E650A6D1227}" dt="2020-03-08T10:09:27.605" v="30553" actId="478"/>
          <ac:spMkLst>
            <pc:docMk/>
            <pc:sldMk cId="2621324538" sldId="730"/>
            <ac:spMk id="28" creationId="{2F9B65A2-3DD5-4EF4-8C1E-DE54E35B9F95}"/>
          </ac:spMkLst>
        </pc:spChg>
        <pc:spChg chg="mod">
          <ac:chgData name="Ananda Roy" userId="de6238209ec64cf7" providerId="LiveId" clId="{0E8F5E25-C90A-435F-A4E1-2E650A6D1227}" dt="2020-03-08T15:07:25.397" v="32267" actId="164"/>
          <ac:spMkLst>
            <pc:docMk/>
            <pc:sldMk cId="2621324538" sldId="730"/>
            <ac:spMk id="31" creationId="{BC4DD930-C3D2-406F-A042-5EC759F7EBD4}"/>
          </ac:spMkLst>
        </pc:spChg>
        <pc:grpChg chg="add mod">
          <ac:chgData name="Ananda Roy" userId="de6238209ec64cf7" providerId="LiveId" clId="{0E8F5E25-C90A-435F-A4E1-2E650A6D1227}" dt="2020-03-08T15:07:25.397" v="32267" actId="164"/>
          <ac:grpSpMkLst>
            <pc:docMk/>
            <pc:sldMk cId="2621324538" sldId="730"/>
            <ac:grpSpMk id="3" creationId="{859D3EFD-1F86-4765-913A-F748CB9357CF}"/>
          </ac:grpSpMkLst>
        </pc:grpChg>
        <pc:grpChg chg="mod">
          <ac:chgData name="Ananda Roy" userId="de6238209ec64cf7" providerId="LiveId" clId="{0E8F5E25-C90A-435F-A4E1-2E650A6D1227}" dt="2020-03-09T09:07:06.771" v="33537" actId="14826"/>
          <ac:grpSpMkLst>
            <pc:docMk/>
            <pc:sldMk cId="2621324538" sldId="730"/>
            <ac:grpSpMk id="29" creationId="{EAA159D4-5E52-4FC9-B4E1-01C70E4B94D6}"/>
          </ac:grpSpMkLst>
        </pc:grpChg>
        <pc:picChg chg="mod">
          <ac:chgData name="Ananda Roy" userId="de6238209ec64cf7" providerId="LiveId" clId="{0E8F5E25-C90A-435F-A4E1-2E650A6D1227}" dt="2020-03-09T09:07:06.771" v="33537" actId="14826"/>
          <ac:picMkLst>
            <pc:docMk/>
            <pc:sldMk cId="2621324538" sldId="730"/>
            <ac:picMk id="5" creationId="{6DE1AFFD-1B3C-43CB-85C3-A5C4A8D1EA2F}"/>
          </ac:picMkLst>
        </pc:picChg>
        <pc:picChg chg="mod">
          <ac:chgData name="Ananda Roy" userId="de6238209ec64cf7" providerId="LiveId" clId="{0E8F5E25-C90A-435F-A4E1-2E650A6D1227}" dt="2020-03-08T15:07:25.397" v="32267" actId="164"/>
          <ac:picMkLst>
            <pc:docMk/>
            <pc:sldMk cId="2621324538" sldId="730"/>
            <ac:picMk id="41" creationId="{F033B318-5F82-40FA-9BF8-1B6A9B12B1BA}"/>
          </ac:picMkLst>
        </pc:picChg>
        <pc:cxnChg chg="del">
          <ac:chgData name="Ananda Roy" userId="de6238209ec64cf7" providerId="LiveId" clId="{0E8F5E25-C90A-435F-A4E1-2E650A6D1227}" dt="2020-03-08T10:09:37.035" v="30555" actId="478"/>
          <ac:cxnSpMkLst>
            <pc:docMk/>
            <pc:sldMk cId="2621324538" sldId="730"/>
            <ac:cxnSpMk id="20" creationId="{72D234A2-DDFA-4239-9DEA-8D1651724F21}"/>
          </ac:cxnSpMkLst>
        </pc:cxnChg>
        <pc:cxnChg chg="mod">
          <ac:chgData name="Ananda Roy" userId="de6238209ec64cf7" providerId="LiveId" clId="{0E8F5E25-C90A-435F-A4E1-2E650A6D1227}" dt="2020-03-08T10:14:57.428" v="30614" actId="208"/>
          <ac:cxnSpMkLst>
            <pc:docMk/>
            <pc:sldMk cId="2621324538" sldId="730"/>
            <ac:cxnSpMk id="22" creationId="{2F946834-DF55-4C86-8939-7833A4F5B42C}"/>
          </ac:cxnSpMkLst>
        </pc:cxnChg>
        <pc:cxnChg chg="del">
          <ac:chgData name="Ananda Roy" userId="de6238209ec64cf7" providerId="LiveId" clId="{0E8F5E25-C90A-435F-A4E1-2E650A6D1227}" dt="2020-03-08T10:09:37.035" v="30555" actId="478"/>
          <ac:cxnSpMkLst>
            <pc:docMk/>
            <pc:sldMk cId="2621324538" sldId="730"/>
            <ac:cxnSpMk id="26" creationId="{B1414F2F-A4E8-4657-9914-DE7B511B13A0}"/>
          </ac:cxnSpMkLst>
        </pc:cxnChg>
        <pc:cxnChg chg="del">
          <ac:chgData name="Ananda Roy" userId="de6238209ec64cf7" providerId="LiveId" clId="{0E8F5E25-C90A-435F-A4E1-2E650A6D1227}" dt="2020-03-08T10:09:37.035" v="30555" actId="478"/>
          <ac:cxnSpMkLst>
            <pc:docMk/>
            <pc:sldMk cId="2621324538" sldId="730"/>
            <ac:cxnSpMk id="30" creationId="{DDC5DA5F-FDE0-4D34-923E-35002A6F2D91}"/>
          </ac:cxnSpMkLst>
        </pc:cxnChg>
      </pc:sldChg>
      <pc:sldChg chg="addSp delSp modSp add delAnim modAnim">
        <pc:chgData name="Ananda Roy" userId="de6238209ec64cf7" providerId="LiveId" clId="{0E8F5E25-C90A-435F-A4E1-2E650A6D1227}" dt="2020-03-10T06:52:47.490" v="36195"/>
        <pc:sldMkLst>
          <pc:docMk/>
          <pc:sldMk cId="2168341450" sldId="731"/>
        </pc:sldMkLst>
        <pc:spChg chg="mod">
          <ac:chgData name="Ananda Roy" userId="de6238209ec64cf7" providerId="LiveId" clId="{0E8F5E25-C90A-435F-A4E1-2E650A6D1227}" dt="2020-03-09T21:05:32.378" v="34958" actId="20577"/>
          <ac:spMkLst>
            <pc:docMk/>
            <pc:sldMk cId="2168341450" sldId="731"/>
            <ac:spMk id="2" creationId="{4103265A-0061-4C2F-9A34-C82EE03DD323}"/>
          </ac:spMkLst>
        </pc:spChg>
        <pc:spChg chg="del">
          <ac:chgData name="Ananda Roy" userId="de6238209ec64cf7" providerId="LiveId" clId="{0E8F5E25-C90A-435F-A4E1-2E650A6D1227}" dt="2020-03-10T06:52:41.275" v="36194" actId="478"/>
          <ac:spMkLst>
            <pc:docMk/>
            <pc:sldMk cId="2168341450" sldId="731"/>
            <ac:spMk id="8" creationId="{5BE71C55-3BD3-4074-B827-E9E4BFFB6492}"/>
          </ac:spMkLst>
        </pc:spChg>
        <pc:spChg chg="add">
          <ac:chgData name="Ananda Roy" userId="de6238209ec64cf7" providerId="LiveId" clId="{0E8F5E25-C90A-435F-A4E1-2E650A6D1227}" dt="2020-03-10T06:52:47.490" v="36195"/>
          <ac:spMkLst>
            <pc:docMk/>
            <pc:sldMk cId="2168341450" sldId="731"/>
            <ac:spMk id="17" creationId="{E9F1EC49-F28F-44F4-A15C-24866BE7D36A}"/>
          </ac:spMkLst>
        </pc:spChg>
        <pc:spChg chg="del">
          <ac:chgData name="Ananda Roy" userId="de6238209ec64cf7" providerId="LiveId" clId="{0E8F5E25-C90A-435F-A4E1-2E650A6D1227}" dt="2020-03-08T10:12:04.737" v="30586" actId="478"/>
          <ac:spMkLst>
            <pc:docMk/>
            <pc:sldMk cId="2168341450" sldId="731"/>
            <ac:spMk id="18" creationId="{5DD3DC1F-E53C-485B-B296-44ABF0B5071F}"/>
          </ac:spMkLst>
        </pc:spChg>
        <pc:spChg chg="del">
          <ac:chgData name="Ananda Roy" userId="de6238209ec64cf7" providerId="LiveId" clId="{0E8F5E25-C90A-435F-A4E1-2E650A6D1227}" dt="2020-03-08T10:11:46.768" v="30583" actId="478"/>
          <ac:spMkLst>
            <pc:docMk/>
            <pc:sldMk cId="2168341450" sldId="731"/>
            <ac:spMk id="19" creationId="{CF064B83-5FF3-4C0C-8E55-D9136072A8A9}"/>
          </ac:spMkLst>
        </pc:spChg>
        <pc:spChg chg="mod">
          <ac:chgData name="Ananda Roy" userId="de6238209ec64cf7" providerId="LiveId" clId="{0E8F5E25-C90A-435F-A4E1-2E650A6D1227}" dt="2020-03-08T10:12:42.994" v="30600" actId="1076"/>
          <ac:spMkLst>
            <pc:docMk/>
            <pc:sldMk cId="2168341450" sldId="731"/>
            <ac:spMk id="21" creationId="{9987B445-75DE-45F5-8AAA-13A7835DFBAE}"/>
          </ac:spMkLst>
        </pc:spChg>
        <pc:spChg chg="del">
          <ac:chgData name="Ananda Roy" userId="de6238209ec64cf7" providerId="LiveId" clId="{0E8F5E25-C90A-435F-A4E1-2E650A6D1227}" dt="2020-03-08T10:11:44.622" v="30582" actId="478"/>
          <ac:spMkLst>
            <pc:docMk/>
            <pc:sldMk cId="2168341450" sldId="731"/>
            <ac:spMk id="23" creationId="{B7DF3215-68ED-4DA2-A132-4F0B0D7FBE1C}"/>
          </ac:spMkLst>
        </pc:spChg>
        <pc:spChg chg="del">
          <ac:chgData name="Ananda Roy" userId="de6238209ec64cf7" providerId="LiveId" clId="{0E8F5E25-C90A-435F-A4E1-2E650A6D1227}" dt="2020-03-08T10:12:04.737" v="30586" actId="478"/>
          <ac:spMkLst>
            <pc:docMk/>
            <pc:sldMk cId="2168341450" sldId="731"/>
            <ac:spMk id="24" creationId="{7E6F9FE6-D3D9-493E-8B69-C65E8F0DDEA7}"/>
          </ac:spMkLst>
        </pc:spChg>
        <pc:spChg chg="mod">
          <ac:chgData name="Ananda Roy" userId="de6238209ec64cf7" providerId="LiveId" clId="{0E8F5E25-C90A-435F-A4E1-2E650A6D1227}" dt="2020-03-08T10:13:29.155" v="30607" actId="20577"/>
          <ac:spMkLst>
            <pc:docMk/>
            <pc:sldMk cId="2168341450" sldId="731"/>
            <ac:spMk id="27" creationId="{FE38C786-7928-4533-89B5-814F53C61137}"/>
          </ac:spMkLst>
        </pc:spChg>
        <pc:spChg chg="del">
          <ac:chgData name="Ananda Roy" userId="de6238209ec64cf7" providerId="LiveId" clId="{0E8F5E25-C90A-435F-A4E1-2E650A6D1227}" dt="2020-03-08T10:12:04.737" v="30586" actId="478"/>
          <ac:spMkLst>
            <pc:docMk/>
            <pc:sldMk cId="2168341450" sldId="731"/>
            <ac:spMk id="28" creationId="{2F9B65A2-3DD5-4EF4-8C1E-DE54E35B9F95}"/>
          </ac:spMkLst>
        </pc:spChg>
        <pc:spChg chg="add mod">
          <ac:chgData name="Ananda Roy" userId="de6238209ec64cf7" providerId="LiveId" clId="{0E8F5E25-C90A-435F-A4E1-2E650A6D1227}" dt="2020-03-08T10:12:18.455" v="30590" actId="1076"/>
          <ac:spMkLst>
            <pc:docMk/>
            <pc:sldMk cId="2168341450" sldId="731"/>
            <ac:spMk id="31" creationId="{C46B489C-2B1D-492F-B1B5-700A4FFB0007}"/>
          </ac:spMkLst>
        </pc:spChg>
        <pc:spChg chg="mod">
          <ac:chgData name="Ananda Roy" userId="de6238209ec64cf7" providerId="LiveId" clId="{0E8F5E25-C90A-435F-A4E1-2E650A6D1227}" dt="2020-03-08T10:13:02.438" v="30603" actId="1076"/>
          <ac:spMkLst>
            <pc:docMk/>
            <pc:sldMk cId="2168341450" sldId="731"/>
            <ac:spMk id="38" creationId="{7E99B4E7-8046-46DA-B668-D8065DE09D38}"/>
          </ac:spMkLst>
        </pc:spChg>
        <pc:grpChg chg="mod">
          <ac:chgData name="Ananda Roy" userId="de6238209ec64cf7" providerId="LiveId" clId="{0E8F5E25-C90A-435F-A4E1-2E650A6D1227}" dt="2020-03-09T09:06:57.689" v="33536" actId="14826"/>
          <ac:grpSpMkLst>
            <pc:docMk/>
            <pc:sldMk cId="2168341450" sldId="731"/>
            <ac:grpSpMk id="29" creationId="{EAA159D4-5E52-4FC9-B4E1-01C70E4B94D6}"/>
          </ac:grpSpMkLst>
        </pc:grpChg>
        <pc:picChg chg="mod">
          <ac:chgData name="Ananda Roy" userId="de6238209ec64cf7" providerId="LiveId" clId="{0E8F5E25-C90A-435F-A4E1-2E650A6D1227}" dt="2020-03-09T09:06:57.689" v="33536" actId="14826"/>
          <ac:picMkLst>
            <pc:docMk/>
            <pc:sldMk cId="2168341450" sldId="731"/>
            <ac:picMk id="5" creationId="{6DE1AFFD-1B3C-43CB-85C3-A5C4A8D1EA2F}"/>
          </ac:picMkLst>
        </pc:picChg>
        <pc:cxnChg chg="del">
          <ac:chgData name="Ananda Roy" userId="de6238209ec64cf7" providerId="LiveId" clId="{0E8F5E25-C90A-435F-A4E1-2E650A6D1227}" dt="2020-03-08T10:12:06.875" v="30587" actId="478"/>
          <ac:cxnSpMkLst>
            <pc:docMk/>
            <pc:sldMk cId="2168341450" sldId="731"/>
            <ac:cxnSpMk id="20" creationId="{72D234A2-DDFA-4239-9DEA-8D1651724F21}"/>
          </ac:cxnSpMkLst>
        </pc:cxnChg>
        <pc:cxnChg chg="mod">
          <ac:chgData name="Ananda Roy" userId="de6238209ec64cf7" providerId="LiveId" clId="{0E8F5E25-C90A-435F-A4E1-2E650A6D1227}" dt="2020-03-08T10:14:15.775" v="30610" actId="14100"/>
          <ac:cxnSpMkLst>
            <pc:docMk/>
            <pc:sldMk cId="2168341450" sldId="731"/>
            <ac:cxnSpMk id="22" creationId="{2F946834-DF55-4C86-8939-7833A4F5B42C}"/>
          </ac:cxnSpMkLst>
        </pc:cxnChg>
        <pc:cxnChg chg="del">
          <ac:chgData name="Ananda Roy" userId="de6238209ec64cf7" providerId="LiveId" clId="{0E8F5E25-C90A-435F-A4E1-2E650A6D1227}" dt="2020-03-08T10:12:08.886" v="30588" actId="478"/>
          <ac:cxnSpMkLst>
            <pc:docMk/>
            <pc:sldMk cId="2168341450" sldId="731"/>
            <ac:cxnSpMk id="26" creationId="{B1414F2F-A4E8-4657-9914-DE7B511B13A0}"/>
          </ac:cxnSpMkLst>
        </pc:cxnChg>
        <pc:cxnChg chg="del">
          <ac:chgData name="Ananda Roy" userId="de6238209ec64cf7" providerId="LiveId" clId="{0E8F5E25-C90A-435F-A4E1-2E650A6D1227}" dt="2020-03-08T10:12:04.737" v="30586" actId="478"/>
          <ac:cxnSpMkLst>
            <pc:docMk/>
            <pc:sldMk cId="2168341450" sldId="731"/>
            <ac:cxnSpMk id="30" creationId="{DDC5DA5F-FDE0-4D34-923E-35002A6F2D91}"/>
          </ac:cxnSpMkLst>
        </pc:cxnChg>
        <pc:cxnChg chg="add mod">
          <ac:chgData name="Ananda Roy" userId="de6238209ec64cf7" providerId="LiveId" clId="{0E8F5E25-C90A-435F-A4E1-2E650A6D1227}" dt="2020-03-08T10:13:54.825" v="30608" actId="208"/>
          <ac:cxnSpMkLst>
            <pc:docMk/>
            <pc:sldMk cId="2168341450" sldId="731"/>
            <ac:cxnSpMk id="32" creationId="{8DB215D9-3996-44E8-B38D-F953987DDE41}"/>
          </ac:cxnSpMkLst>
        </pc:cxnChg>
        <pc:cxnChg chg="mod">
          <ac:chgData name="Ananda Roy" userId="de6238209ec64cf7" providerId="LiveId" clId="{0E8F5E25-C90A-435F-A4E1-2E650A6D1227}" dt="2020-03-08T10:13:54.825" v="30608" actId="208"/>
          <ac:cxnSpMkLst>
            <pc:docMk/>
            <pc:sldMk cId="2168341450" sldId="731"/>
            <ac:cxnSpMk id="39" creationId="{18390328-C12C-4D19-86AE-3BF3728F4006}"/>
          </ac:cxnSpMkLst>
        </pc:cxnChg>
        <pc:cxnChg chg="mod">
          <ac:chgData name="Ananda Roy" userId="de6238209ec64cf7" providerId="LiveId" clId="{0E8F5E25-C90A-435F-A4E1-2E650A6D1227}" dt="2020-03-08T10:13:54.825" v="30608" actId="208"/>
          <ac:cxnSpMkLst>
            <pc:docMk/>
            <pc:sldMk cId="2168341450" sldId="731"/>
            <ac:cxnSpMk id="46" creationId="{6E0E825D-8953-4DB0-A2F7-A3414F96995A}"/>
          </ac:cxnSpMkLst>
        </pc:cxnChg>
      </pc:sldChg>
      <pc:sldChg chg="addSp delSp modSp add modAnim">
        <pc:chgData name="Ananda Roy" userId="de6238209ec64cf7" providerId="LiveId" clId="{0E8F5E25-C90A-435F-A4E1-2E650A6D1227}" dt="2020-03-10T06:59:54.390" v="36204" actId="207"/>
        <pc:sldMkLst>
          <pc:docMk/>
          <pc:sldMk cId="2526298262" sldId="732"/>
        </pc:sldMkLst>
        <pc:spChg chg="mod">
          <ac:chgData name="Ananda Roy" userId="de6238209ec64cf7" providerId="LiveId" clId="{0E8F5E25-C90A-435F-A4E1-2E650A6D1227}" dt="2020-03-09T21:07:09.592" v="34968" actId="20577"/>
          <ac:spMkLst>
            <pc:docMk/>
            <pc:sldMk cId="2526298262" sldId="732"/>
            <ac:spMk id="2" creationId="{4103265A-0061-4C2F-9A34-C82EE03DD323}"/>
          </ac:spMkLst>
        </pc:spChg>
        <pc:spChg chg="mod">
          <ac:chgData name="Ananda Roy" userId="de6238209ec64cf7" providerId="LiveId" clId="{0E8F5E25-C90A-435F-A4E1-2E650A6D1227}" dt="2020-03-08T10:20:58.008" v="30750" actId="1076"/>
          <ac:spMkLst>
            <pc:docMk/>
            <pc:sldMk cId="2526298262" sldId="732"/>
            <ac:spMk id="4" creationId="{3F64C5F4-91B4-4E09-85E9-85540659B858}"/>
          </ac:spMkLst>
        </pc:spChg>
        <pc:spChg chg="del">
          <ac:chgData name="Ananda Roy" userId="de6238209ec64cf7" providerId="LiveId" clId="{0E8F5E25-C90A-435F-A4E1-2E650A6D1227}" dt="2020-03-10T06:52:56.876" v="36198" actId="478"/>
          <ac:spMkLst>
            <pc:docMk/>
            <pc:sldMk cId="2526298262" sldId="732"/>
            <ac:spMk id="8" creationId="{5BE71C55-3BD3-4074-B827-E9E4BFFB6492}"/>
          </ac:spMkLst>
        </pc:spChg>
        <pc:spChg chg="del">
          <ac:chgData name="Ananda Roy" userId="de6238209ec64cf7" providerId="LiveId" clId="{0E8F5E25-C90A-435F-A4E1-2E650A6D1227}" dt="2020-03-08T11:01:17.697" v="31638" actId="478"/>
          <ac:spMkLst>
            <pc:docMk/>
            <pc:sldMk cId="2526298262" sldId="732"/>
            <ac:spMk id="13" creationId="{7324F04B-DDD3-47F0-95E5-988BCE5F9717}"/>
          </ac:spMkLst>
        </pc:spChg>
        <pc:spChg chg="add del">
          <ac:chgData name="Ananda Roy" userId="de6238209ec64cf7" providerId="LiveId" clId="{0E8F5E25-C90A-435F-A4E1-2E650A6D1227}" dt="2020-03-08T10:33:10.168" v="30991"/>
          <ac:spMkLst>
            <pc:docMk/>
            <pc:sldMk cId="2526298262" sldId="732"/>
            <ac:spMk id="20" creationId="{1E24D764-E370-4504-B007-981D4A1C48D7}"/>
          </ac:spMkLst>
        </pc:spChg>
        <pc:spChg chg="add mod">
          <ac:chgData name="Ananda Roy" userId="de6238209ec64cf7" providerId="LiveId" clId="{0E8F5E25-C90A-435F-A4E1-2E650A6D1227}" dt="2020-03-08T11:01:59.547" v="31645" actId="164"/>
          <ac:spMkLst>
            <pc:docMk/>
            <pc:sldMk cId="2526298262" sldId="732"/>
            <ac:spMk id="24" creationId="{01C706DE-AA43-4452-BBE8-8BE1C4DEA5B7}"/>
          </ac:spMkLst>
        </pc:spChg>
        <pc:spChg chg="add">
          <ac:chgData name="Ananda Roy" userId="de6238209ec64cf7" providerId="LiveId" clId="{0E8F5E25-C90A-435F-A4E1-2E650A6D1227}" dt="2020-03-10T06:52:57.295" v="36199"/>
          <ac:spMkLst>
            <pc:docMk/>
            <pc:sldMk cId="2526298262" sldId="732"/>
            <ac:spMk id="26" creationId="{9A99672D-4488-4161-9AE2-E518C465AFB0}"/>
          </ac:spMkLst>
        </pc:spChg>
        <pc:spChg chg="mod">
          <ac:chgData name="Ananda Roy" userId="de6238209ec64cf7" providerId="LiveId" clId="{0E8F5E25-C90A-435F-A4E1-2E650A6D1227}" dt="2020-03-10T06:59:54.390" v="36204" actId="207"/>
          <ac:spMkLst>
            <pc:docMk/>
            <pc:sldMk cId="2526298262" sldId="732"/>
            <ac:spMk id="44" creationId="{4B3DF8B9-4424-481B-BFA5-58A4AAFE276F}"/>
          </ac:spMkLst>
        </pc:spChg>
        <pc:grpChg chg="add mod">
          <ac:chgData name="Ananda Roy" userId="de6238209ec64cf7" providerId="LiveId" clId="{0E8F5E25-C90A-435F-A4E1-2E650A6D1227}" dt="2020-03-08T11:01:59.547" v="31645" actId="164"/>
          <ac:grpSpMkLst>
            <pc:docMk/>
            <pc:sldMk cId="2526298262" sldId="732"/>
            <ac:grpSpMk id="3" creationId="{B901F1BC-8DCD-45A3-B295-15B212DE54D1}"/>
          </ac:grpSpMkLst>
        </pc:grpChg>
        <pc:grpChg chg="mod">
          <ac:chgData name="Ananda Roy" userId="de6238209ec64cf7" providerId="LiveId" clId="{0E8F5E25-C90A-435F-A4E1-2E650A6D1227}" dt="2020-03-09T09:07:14.709" v="33538" actId="14826"/>
          <ac:grpSpMkLst>
            <pc:docMk/>
            <pc:sldMk cId="2526298262" sldId="732"/>
            <ac:grpSpMk id="29" creationId="{EAA159D4-5E52-4FC9-B4E1-01C70E4B94D6}"/>
          </ac:grpSpMkLst>
        </pc:grpChg>
        <pc:grpChg chg="mod">
          <ac:chgData name="Ananda Roy" userId="de6238209ec64cf7" providerId="LiveId" clId="{0E8F5E25-C90A-435F-A4E1-2E650A6D1227}" dt="2020-03-08T11:01:59.547" v="31645" actId="164"/>
          <ac:grpSpMkLst>
            <pc:docMk/>
            <pc:sldMk cId="2526298262" sldId="732"/>
            <ac:grpSpMk id="33" creationId="{1DE33E99-58D1-4858-B8EB-06DCB77298EF}"/>
          </ac:grpSpMkLst>
        </pc:grpChg>
        <pc:picChg chg="mod">
          <ac:chgData name="Ananda Roy" userId="de6238209ec64cf7" providerId="LiveId" clId="{0E8F5E25-C90A-435F-A4E1-2E650A6D1227}" dt="2020-03-09T09:07:14.709" v="33538" actId="14826"/>
          <ac:picMkLst>
            <pc:docMk/>
            <pc:sldMk cId="2526298262" sldId="732"/>
            <ac:picMk id="5" creationId="{6DE1AFFD-1B3C-43CB-85C3-A5C4A8D1EA2F}"/>
          </ac:picMkLst>
        </pc:picChg>
      </pc:sldChg>
      <pc:sldChg chg="addSp delSp modSp add modAnim">
        <pc:chgData name="Ananda Roy" userId="de6238209ec64cf7" providerId="LiveId" clId="{0E8F5E25-C90A-435F-A4E1-2E650A6D1227}" dt="2020-03-10T07:00:29.950" v="36206" actId="14100"/>
        <pc:sldMkLst>
          <pc:docMk/>
          <pc:sldMk cId="2347800089" sldId="733"/>
        </pc:sldMkLst>
        <pc:spChg chg="mod">
          <ac:chgData name="Ananda Roy" userId="de6238209ec64cf7" providerId="LiveId" clId="{0E8F5E25-C90A-435F-A4E1-2E650A6D1227}" dt="2020-03-09T21:07:13.510" v="34969" actId="20577"/>
          <ac:spMkLst>
            <pc:docMk/>
            <pc:sldMk cId="2347800089" sldId="733"/>
            <ac:spMk id="2" creationId="{4103265A-0061-4C2F-9A34-C82EE03DD323}"/>
          </ac:spMkLst>
        </pc:spChg>
        <pc:spChg chg="del">
          <ac:chgData name="Ananda Roy" userId="de6238209ec64cf7" providerId="LiveId" clId="{0E8F5E25-C90A-435F-A4E1-2E650A6D1227}" dt="2020-03-10T06:53:01.708" v="36200" actId="478"/>
          <ac:spMkLst>
            <pc:docMk/>
            <pc:sldMk cId="2347800089" sldId="733"/>
            <ac:spMk id="8" creationId="{5BE71C55-3BD3-4074-B827-E9E4BFFB6492}"/>
          </ac:spMkLst>
        </pc:spChg>
        <pc:spChg chg="mod">
          <ac:chgData name="Ananda Roy" userId="de6238209ec64cf7" providerId="LiveId" clId="{0E8F5E25-C90A-435F-A4E1-2E650A6D1227}" dt="2020-03-10T07:00:29.950" v="36206" actId="14100"/>
          <ac:spMkLst>
            <pc:docMk/>
            <pc:sldMk cId="2347800089" sldId="733"/>
            <ac:spMk id="13" creationId="{7324F04B-DDD3-47F0-95E5-988BCE5F9717}"/>
          </ac:spMkLst>
        </pc:spChg>
        <pc:spChg chg="add">
          <ac:chgData name="Ananda Roy" userId="de6238209ec64cf7" providerId="LiveId" clId="{0E8F5E25-C90A-435F-A4E1-2E650A6D1227}" dt="2020-03-10T06:53:02.560" v="36201"/>
          <ac:spMkLst>
            <pc:docMk/>
            <pc:sldMk cId="2347800089" sldId="733"/>
            <ac:spMk id="17" creationId="{739184D4-66CB-4EAD-9466-9ED4AF44E779}"/>
          </ac:spMkLst>
        </pc:spChg>
        <pc:spChg chg="add del">
          <ac:chgData name="Ananda Roy" userId="de6238209ec64cf7" providerId="LiveId" clId="{0E8F5E25-C90A-435F-A4E1-2E650A6D1227}" dt="2020-03-08T11:01:30.903" v="31642"/>
          <ac:spMkLst>
            <pc:docMk/>
            <pc:sldMk cId="2347800089" sldId="733"/>
            <ac:spMk id="24" creationId="{CC3020A8-A452-49A3-8596-B5760B5C6083}"/>
          </ac:spMkLst>
        </pc:spChg>
        <pc:spChg chg="add mod">
          <ac:chgData name="Ananda Roy" userId="de6238209ec64cf7" providerId="LiveId" clId="{0E8F5E25-C90A-435F-A4E1-2E650A6D1227}" dt="2020-03-08T15:08:39.100" v="32280" actId="164"/>
          <ac:spMkLst>
            <pc:docMk/>
            <pc:sldMk cId="2347800089" sldId="733"/>
            <ac:spMk id="26" creationId="{758B5A88-27B2-4EB3-9326-9C70C76E4AC5}"/>
          </ac:spMkLst>
        </pc:spChg>
        <pc:spChg chg="mod">
          <ac:chgData name="Ananda Roy" userId="de6238209ec64cf7" providerId="LiveId" clId="{0E8F5E25-C90A-435F-A4E1-2E650A6D1227}" dt="2020-03-10T05:57:39.115" v="35436" actId="207"/>
          <ac:spMkLst>
            <pc:docMk/>
            <pc:sldMk cId="2347800089" sldId="733"/>
            <ac:spMk id="44" creationId="{4B3DF8B9-4424-481B-BFA5-58A4AAFE276F}"/>
          </ac:spMkLst>
        </pc:spChg>
        <pc:grpChg chg="add mod">
          <ac:chgData name="Ananda Roy" userId="de6238209ec64cf7" providerId="LiveId" clId="{0E8F5E25-C90A-435F-A4E1-2E650A6D1227}" dt="2020-03-08T15:08:39.100" v="32280" actId="164"/>
          <ac:grpSpMkLst>
            <pc:docMk/>
            <pc:sldMk cId="2347800089" sldId="733"/>
            <ac:grpSpMk id="3" creationId="{5F076977-3F2C-4F45-B158-8EB2A9203333}"/>
          </ac:grpSpMkLst>
        </pc:grpChg>
        <pc:grpChg chg="mod">
          <ac:chgData name="Ananda Roy" userId="de6238209ec64cf7" providerId="LiveId" clId="{0E8F5E25-C90A-435F-A4E1-2E650A6D1227}" dt="2020-03-09T09:07:26.191" v="33539" actId="14826"/>
          <ac:grpSpMkLst>
            <pc:docMk/>
            <pc:sldMk cId="2347800089" sldId="733"/>
            <ac:grpSpMk id="29" creationId="{EAA159D4-5E52-4FC9-B4E1-01C70E4B94D6}"/>
          </ac:grpSpMkLst>
        </pc:grpChg>
        <pc:grpChg chg="del">
          <ac:chgData name="Ananda Roy" userId="de6238209ec64cf7" providerId="LiveId" clId="{0E8F5E25-C90A-435F-A4E1-2E650A6D1227}" dt="2020-03-08T10:21:28.504" v="30753" actId="478"/>
          <ac:grpSpMkLst>
            <pc:docMk/>
            <pc:sldMk cId="2347800089" sldId="733"/>
            <ac:grpSpMk id="33" creationId="{1DE33E99-58D1-4858-B8EB-06DCB77298EF}"/>
          </ac:grpSpMkLst>
        </pc:grpChg>
        <pc:picChg chg="mod">
          <ac:chgData name="Ananda Roy" userId="de6238209ec64cf7" providerId="LiveId" clId="{0E8F5E25-C90A-435F-A4E1-2E650A6D1227}" dt="2020-03-09T09:07:26.191" v="33539" actId="14826"/>
          <ac:picMkLst>
            <pc:docMk/>
            <pc:sldMk cId="2347800089" sldId="733"/>
            <ac:picMk id="5" creationId="{6DE1AFFD-1B3C-43CB-85C3-A5C4A8D1EA2F}"/>
          </ac:picMkLst>
        </pc:picChg>
        <pc:picChg chg="add mod">
          <ac:chgData name="Ananda Roy" userId="de6238209ec64cf7" providerId="LiveId" clId="{0E8F5E25-C90A-435F-A4E1-2E650A6D1227}" dt="2020-03-08T15:08:39.100" v="32280" actId="164"/>
          <ac:picMkLst>
            <pc:docMk/>
            <pc:sldMk cId="2347800089" sldId="733"/>
            <ac:picMk id="20" creationId="{4804D1C2-4F1A-4CD6-82B2-7023CBF0E552}"/>
          </ac:picMkLst>
        </pc:picChg>
      </pc:sldChg>
      <pc:sldChg chg="delSp add modTransition">
        <pc:chgData name="Ananda Roy" userId="de6238209ec64cf7" providerId="LiveId" clId="{0E8F5E25-C90A-435F-A4E1-2E650A6D1227}" dt="2020-03-08T15:12:45.520" v="32297"/>
        <pc:sldMkLst>
          <pc:docMk/>
          <pc:sldMk cId="49412857" sldId="734"/>
        </pc:sldMkLst>
        <pc:spChg chg="del">
          <ac:chgData name="Ananda Roy" userId="de6238209ec64cf7" providerId="LiveId" clId="{0E8F5E25-C90A-435F-A4E1-2E650A6D1227}" dt="2020-03-08T15:12:41.706" v="32296" actId="478"/>
          <ac:spMkLst>
            <pc:docMk/>
            <pc:sldMk cId="49412857" sldId="734"/>
            <ac:spMk id="2" creationId="{0AAF7AF3-4AE2-4FF6-A988-A64C4DC218D8}"/>
          </ac:spMkLst>
        </pc:spChg>
      </pc:sldChg>
      <pc:sldChg chg="add del">
        <pc:chgData name="Ananda Roy" userId="de6238209ec64cf7" providerId="LiveId" clId="{0E8F5E25-C90A-435F-A4E1-2E650A6D1227}" dt="2020-03-08T15:51:22.090" v="32841" actId="47"/>
        <pc:sldMkLst>
          <pc:docMk/>
          <pc:sldMk cId="2445608544" sldId="735"/>
        </pc:sldMkLst>
      </pc:sldChg>
      <pc:sldChg chg="addSp delSp modSp add modTransition modAnim">
        <pc:chgData name="Ananda Roy" userId="de6238209ec64cf7" providerId="LiveId" clId="{0E8F5E25-C90A-435F-A4E1-2E650A6D1227}" dt="2020-03-11T09:21:21.190" v="36818" actId="1076"/>
        <pc:sldMkLst>
          <pc:docMk/>
          <pc:sldMk cId="2957683795" sldId="736"/>
        </pc:sldMkLst>
        <pc:spChg chg="add mod">
          <ac:chgData name="Ananda Roy" userId="de6238209ec64cf7" providerId="LiveId" clId="{0E8F5E25-C90A-435F-A4E1-2E650A6D1227}" dt="2020-03-08T15:48:13.327" v="32809" actId="164"/>
          <ac:spMkLst>
            <pc:docMk/>
            <pc:sldMk cId="2957683795" sldId="736"/>
            <ac:spMk id="2" creationId="{1A375C69-0D99-44CC-BBCB-780269D5F084}"/>
          </ac:spMkLst>
        </pc:spChg>
        <pc:spChg chg="del topLvl">
          <ac:chgData name="Ananda Roy" userId="de6238209ec64cf7" providerId="LiveId" clId="{0E8F5E25-C90A-435F-A4E1-2E650A6D1227}" dt="2020-03-08T15:37:23.468" v="32668" actId="478"/>
          <ac:spMkLst>
            <pc:docMk/>
            <pc:sldMk cId="2957683795" sldId="736"/>
            <ac:spMk id="4" creationId="{4001D828-FCD5-4785-A379-B66EB55126DB}"/>
          </ac:spMkLst>
        </pc:spChg>
        <pc:spChg chg="del topLvl">
          <ac:chgData name="Ananda Roy" userId="de6238209ec64cf7" providerId="LiveId" clId="{0E8F5E25-C90A-435F-A4E1-2E650A6D1227}" dt="2020-03-08T15:37:32.009" v="32670" actId="478"/>
          <ac:spMkLst>
            <pc:docMk/>
            <pc:sldMk cId="2957683795" sldId="736"/>
            <ac:spMk id="26" creationId="{F07517FE-B1BA-4642-B2AA-ECF967ACB6E5}"/>
          </ac:spMkLst>
        </pc:spChg>
        <pc:spChg chg="mod topLvl">
          <ac:chgData name="Ananda Roy" userId="de6238209ec64cf7" providerId="LiveId" clId="{0E8F5E25-C90A-435F-A4E1-2E650A6D1227}" dt="2020-03-08T15:48:19.711" v="32810" actId="164"/>
          <ac:spMkLst>
            <pc:docMk/>
            <pc:sldMk cId="2957683795" sldId="736"/>
            <ac:spMk id="27" creationId="{CAFE4B40-E527-400E-A079-FAF343211625}"/>
          </ac:spMkLst>
        </pc:spChg>
        <pc:spChg chg="del topLvl">
          <ac:chgData name="Ananda Roy" userId="de6238209ec64cf7" providerId="LiveId" clId="{0E8F5E25-C90A-435F-A4E1-2E650A6D1227}" dt="2020-03-08T15:37:11.233" v="32664" actId="478"/>
          <ac:spMkLst>
            <pc:docMk/>
            <pc:sldMk cId="2957683795" sldId="736"/>
            <ac:spMk id="29" creationId="{710EADDA-73A3-4A53-BCF3-830DF7ADEC3C}"/>
          </ac:spMkLst>
        </pc:spChg>
        <pc:spChg chg="mod topLvl">
          <ac:chgData name="Ananda Roy" userId="de6238209ec64cf7" providerId="LiveId" clId="{0E8F5E25-C90A-435F-A4E1-2E650A6D1227}" dt="2020-03-08T15:48:13.327" v="32809" actId="164"/>
          <ac:spMkLst>
            <pc:docMk/>
            <pc:sldMk cId="2957683795" sldId="736"/>
            <ac:spMk id="30" creationId="{B14B08B0-5C50-4F4A-A7B1-256FDCDDCF34}"/>
          </ac:spMkLst>
        </pc:spChg>
        <pc:spChg chg="del topLvl">
          <ac:chgData name="Ananda Roy" userId="de6238209ec64cf7" providerId="LiveId" clId="{0E8F5E25-C90A-435F-A4E1-2E650A6D1227}" dt="2020-03-08T15:37:35.419" v="32671" actId="478"/>
          <ac:spMkLst>
            <pc:docMk/>
            <pc:sldMk cId="2957683795" sldId="736"/>
            <ac:spMk id="33" creationId="{547FF4B8-F563-4C0D-A9F3-C04522D8AC1F}"/>
          </ac:spMkLst>
        </pc:spChg>
        <pc:spChg chg="mod topLvl">
          <ac:chgData name="Ananda Roy" userId="de6238209ec64cf7" providerId="LiveId" clId="{0E8F5E25-C90A-435F-A4E1-2E650A6D1227}" dt="2020-03-08T15:48:27.009" v="32812" actId="164"/>
          <ac:spMkLst>
            <pc:docMk/>
            <pc:sldMk cId="2957683795" sldId="736"/>
            <ac:spMk id="34" creationId="{47D5A0F3-E33B-4BB0-9B39-C1254DEBB3CF}"/>
          </ac:spMkLst>
        </pc:spChg>
        <pc:spChg chg="del topLvl">
          <ac:chgData name="Ananda Roy" userId="de6238209ec64cf7" providerId="LiveId" clId="{0E8F5E25-C90A-435F-A4E1-2E650A6D1227}" dt="2020-03-08T15:37:13.338" v="32665" actId="478"/>
          <ac:spMkLst>
            <pc:docMk/>
            <pc:sldMk cId="2957683795" sldId="736"/>
            <ac:spMk id="36" creationId="{3C491899-C041-4A75-A972-418D6ADAEE37}"/>
          </ac:spMkLst>
        </pc:spChg>
        <pc:spChg chg="mod topLvl">
          <ac:chgData name="Ananda Roy" userId="de6238209ec64cf7" providerId="LiveId" clId="{0E8F5E25-C90A-435F-A4E1-2E650A6D1227}" dt="2020-03-08T15:48:30.139" v="32813" actId="164"/>
          <ac:spMkLst>
            <pc:docMk/>
            <pc:sldMk cId="2957683795" sldId="736"/>
            <ac:spMk id="37" creationId="{5EDAF01C-3E76-4AC1-A727-DEE35FBBE577}"/>
          </ac:spMkLst>
        </pc:spChg>
        <pc:spChg chg="add mod">
          <ac:chgData name="Ananda Roy" userId="de6238209ec64cf7" providerId="LiveId" clId="{0E8F5E25-C90A-435F-A4E1-2E650A6D1227}" dt="2020-03-11T09:21:21.190" v="36818" actId="1076"/>
          <ac:spMkLst>
            <pc:docMk/>
            <pc:sldMk cId="2957683795" sldId="736"/>
            <ac:spMk id="38" creationId="{98533787-D269-4A41-BA0F-C83CE64ADCB6}"/>
          </ac:spMkLst>
        </pc:spChg>
        <pc:spChg chg="add mod">
          <ac:chgData name="Ananda Roy" userId="de6238209ec64cf7" providerId="LiveId" clId="{0E8F5E25-C90A-435F-A4E1-2E650A6D1227}" dt="2020-03-08T15:48:22.643" v="32811" actId="164"/>
          <ac:spMkLst>
            <pc:docMk/>
            <pc:sldMk cId="2957683795" sldId="736"/>
            <ac:spMk id="39" creationId="{21352F2E-BC9B-494B-A225-6F4B570244BD}"/>
          </ac:spMkLst>
        </pc:spChg>
        <pc:spChg chg="add mod">
          <ac:chgData name="Ananda Roy" userId="de6238209ec64cf7" providerId="LiveId" clId="{0E8F5E25-C90A-435F-A4E1-2E650A6D1227}" dt="2020-03-08T15:48:19.711" v="32810" actId="164"/>
          <ac:spMkLst>
            <pc:docMk/>
            <pc:sldMk cId="2957683795" sldId="736"/>
            <ac:spMk id="40" creationId="{C316DA96-2513-41B6-BCA8-BC95D1A89DB0}"/>
          </ac:spMkLst>
        </pc:spChg>
        <pc:spChg chg="del topLvl">
          <ac:chgData name="Ananda Roy" userId="de6238209ec64cf7" providerId="LiveId" clId="{0E8F5E25-C90A-435F-A4E1-2E650A6D1227}" dt="2020-03-08T15:37:17.229" v="32666" actId="478"/>
          <ac:spMkLst>
            <pc:docMk/>
            <pc:sldMk cId="2957683795" sldId="736"/>
            <ac:spMk id="41" creationId="{9D99E945-8C80-4D81-BDC7-334FCCC1274A}"/>
          </ac:spMkLst>
        </pc:spChg>
        <pc:spChg chg="mod topLvl">
          <ac:chgData name="Ananda Roy" userId="de6238209ec64cf7" providerId="LiveId" clId="{0E8F5E25-C90A-435F-A4E1-2E650A6D1227}" dt="2020-03-08T15:48:36.380" v="32815" actId="164"/>
          <ac:spMkLst>
            <pc:docMk/>
            <pc:sldMk cId="2957683795" sldId="736"/>
            <ac:spMk id="42" creationId="{F120C3EE-DD24-4458-B409-4CD67BE7D42C}"/>
          </ac:spMkLst>
        </pc:spChg>
        <pc:spChg chg="del topLvl">
          <ac:chgData name="Ananda Roy" userId="de6238209ec64cf7" providerId="LiveId" clId="{0E8F5E25-C90A-435F-A4E1-2E650A6D1227}" dt="2020-03-08T15:37:38.593" v="32672" actId="478"/>
          <ac:spMkLst>
            <pc:docMk/>
            <pc:sldMk cId="2957683795" sldId="736"/>
            <ac:spMk id="44" creationId="{8BF48EA4-3633-4BBF-8A5C-93F52C3CABD5}"/>
          </ac:spMkLst>
        </pc:spChg>
        <pc:spChg chg="mod topLvl">
          <ac:chgData name="Ananda Roy" userId="de6238209ec64cf7" providerId="LiveId" clId="{0E8F5E25-C90A-435F-A4E1-2E650A6D1227}" dt="2020-03-08T15:48:33.389" v="32814" actId="164"/>
          <ac:spMkLst>
            <pc:docMk/>
            <pc:sldMk cId="2957683795" sldId="736"/>
            <ac:spMk id="45" creationId="{112FAC73-C771-4C84-96E5-EF4F765C0D74}"/>
          </ac:spMkLst>
        </pc:spChg>
        <pc:spChg chg="del topLvl">
          <ac:chgData name="Ananda Roy" userId="de6238209ec64cf7" providerId="LiveId" clId="{0E8F5E25-C90A-435F-A4E1-2E650A6D1227}" dt="2020-03-08T15:37:28.548" v="32669" actId="478"/>
          <ac:spMkLst>
            <pc:docMk/>
            <pc:sldMk cId="2957683795" sldId="736"/>
            <ac:spMk id="47" creationId="{03E35BE9-37FE-44E6-9AB5-DE904B72AD4D}"/>
          </ac:spMkLst>
        </pc:spChg>
        <pc:spChg chg="mod topLvl">
          <ac:chgData name="Ananda Roy" userId="de6238209ec64cf7" providerId="LiveId" clId="{0E8F5E25-C90A-435F-A4E1-2E650A6D1227}" dt="2020-03-08T15:48:39.844" v="32816" actId="164"/>
          <ac:spMkLst>
            <pc:docMk/>
            <pc:sldMk cId="2957683795" sldId="736"/>
            <ac:spMk id="48" creationId="{613FFFC0-1370-4625-B8E8-7A7E334474AE}"/>
          </ac:spMkLst>
        </pc:spChg>
        <pc:spChg chg="del topLvl">
          <ac:chgData name="Ananda Roy" userId="de6238209ec64cf7" providerId="LiveId" clId="{0E8F5E25-C90A-435F-A4E1-2E650A6D1227}" dt="2020-03-08T15:37:20.578" v="32667" actId="478"/>
          <ac:spMkLst>
            <pc:docMk/>
            <pc:sldMk cId="2957683795" sldId="736"/>
            <ac:spMk id="50" creationId="{D6CC285C-1AC7-4A7C-882A-E481C2E90244}"/>
          </ac:spMkLst>
        </pc:spChg>
        <pc:spChg chg="mod topLvl">
          <ac:chgData name="Ananda Roy" userId="de6238209ec64cf7" providerId="LiveId" clId="{0E8F5E25-C90A-435F-A4E1-2E650A6D1227}" dt="2020-03-08T15:48:45.409" v="32817" actId="164"/>
          <ac:spMkLst>
            <pc:docMk/>
            <pc:sldMk cId="2957683795" sldId="736"/>
            <ac:spMk id="51" creationId="{85C1D17E-0E10-451A-9542-EB0E60B1F482}"/>
          </ac:spMkLst>
        </pc:spChg>
        <pc:spChg chg="add mod">
          <ac:chgData name="Ananda Roy" userId="de6238209ec64cf7" providerId="LiveId" clId="{0E8F5E25-C90A-435F-A4E1-2E650A6D1227}" dt="2020-03-08T15:48:49.174" v="32818" actId="164"/>
          <ac:spMkLst>
            <pc:docMk/>
            <pc:sldMk cId="2957683795" sldId="736"/>
            <ac:spMk id="52" creationId="{BD68A51F-A961-4554-8F3D-69E563D15BBB}"/>
          </ac:spMkLst>
        </pc:spChg>
        <pc:spChg chg="add mod">
          <ac:chgData name="Ananda Roy" userId="de6238209ec64cf7" providerId="LiveId" clId="{0E8F5E25-C90A-435F-A4E1-2E650A6D1227}" dt="2020-03-08T15:48:45.409" v="32817" actId="164"/>
          <ac:spMkLst>
            <pc:docMk/>
            <pc:sldMk cId="2957683795" sldId="736"/>
            <ac:spMk id="53" creationId="{F7D9DF37-2A3F-43DA-A943-A3401BF50B82}"/>
          </ac:spMkLst>
        </pc:spChg>
        <pc:spChg chg="add del mod">
          <ac:chgData name="Ananda Roy" userId="de6238209ec64cf7" providerId="LiveId" clId="{0E8F5E25-C90A-435F-A4E1-2E650A6D1227}" dt="2020-03-08T15:42:42.419" v="32770" actId="478"/>
          <ac:spMkLst>
            <pc:docMk/>
            <pc:sldMk cId="2957683795" sldId="736"/>
            <ac:spMk id="54" creationId="{B61F8EFA-93DB-418F-9A88-B36218E1C038}"/>
          </ac:spMkLst>
        </pc:spChg>
        <pc:spChg chg="del topLvl">
          <ac:chgData name="Ananda Roy" userId="de6238209ec64cf7" providerId="LiveId" clId="{0E8F5E25-C90A-435F-A4E1-2E650A6D1227}" dt="2020-03-08T15:41:29.590" v="32756" actId="478"/>
          <ac:spMkLst>
            <pc:docMk/>
            <pc:sldMk cId="2957683795" sldId="736"/>
            <ac:spMk id="56" creationId="{C3FB8107-24B6-455F-8502-BE4DDBD5F531}"/>
          </ac:spMkLst>
        </pc:spChg>
        <pc:spChg chg="mod topLvl">
          <ac:chgData name="Ananda Roy" userId="de6238209ec64cf7" providerId="LiveId" clId="{0E8F5E25-C90A-435F-A4E1-2E650A6D1227}" dt="2020-03-08T15:48:49.174" v="32818" actId="164"/>
          <ac:spMkLst>
            <pc:docMk/>
            <pc:sldMk cId="2957683795" sldId="736"/>
            <ac:spMk id="57" creationId="{BABAEF8B-8A71-4F66-A10E-AF4763CCB4DC}"/>
          </ac:spMkLst>
        </pc:spChg>
        <pc:spChg chg="add mod">
          <ac:chgData name="Ananda Roy" userId="de6238209ec64cf7" providerId="LiveId" clId="{0E8F5E25-C90A-435F-A4E1-2E650A6D1227}" dt="2020-03-08T15:51:07.269" v="32840" actId="688"/>
          <ac:spMkLst>
            <pc:docMk/>
            <pc:sldMk cId="2957683795" sldId="736"/>
            <ac:spMk id="58" creationId="{CF7AF160-4E8F-46A6-A751-8DEC3BE616E3}"/>
          </ac:spMkLst>
        </pc:spChg>
        <pc:spChg chg="mod">
          <ac:chgData name="Ananda Roy" userId="de6238209ec64cf7" providerId="LiveId" clId="{0E8F5E25-C90A-435F-A4E1-2E650A6D1227}" dt="2020-03-10T12:17:50.269" v="36417" actId="20577"/>
          <ac:spMkLst>
            <pc:docMk/>
            <pc:sldMk cId="2957683795" sldId="736"/>
            <ac:spMk id="59" creationId="{45002C19-DDD0-4E46-8A95-234BE333AA5C}"/>
          </ac:spMkLst>
        </pc:spChg>
        <pc:spChg chg="add mod">
          <ac:chgData name="Ananda Roy" userId="de6238209ec64cf7" providerId="LiveId" clId="{0E8F5E25-C90A-435F-A4E1-2E650A6D1227}" dt="2020-03-08T15:48:27.009" v="32812" actId="164"/>
          <ac:spMkLst>
            <pc:docMk/>
            <pc:sldMk cId="2957683795" sldId="736"/>
            <ac:spMk id="60" creationId="{1CFEAB5F-174B-4342-B70C-818DE85D5067}"/>
          </ac:spMkLst>
        </pc:spChg>
        <pc:spChg chg="add mod">
          <ac:chgData name="Ananda Roy" userId="de6238209ec64cf7" providerId="LiveId" clId="{0E8F5E25-C90A-435F-A4E1-2E650A6D1227}" dt="2020-03-08T15:48:30.139" v="32813" actId="164"/>
          <ac:spMkLst>
            <pc:docMk/>
            <pc:sldMk cId="2957683795" sldId="736"/>
            <ac:spMk id="61" creationId="{B39BB825-664C-498C-95CE-4E662FBA48CE}"/>
          </ac:spMkLst>
        </pc:spChg>
        <pc:spChg chg="add mod">
          <ac:chgData name="Ananda Roy" userId="de6238209ec64cf7" providerId="LiveId" clId="{0E8F5E25-C90A-435F-A4E1-2E650A6D1227}" dt="2020-03-08T15:48:33.389" v="32814" actId="164"/>
          <ac:spMkLst>
            <pc:docMk/>
            <pc:sldMk cId="2957683795" sldId="736"/>
            <ac:spMk id="62" creationId="{A5B49763-7E45-47D3-A756-55D759C655BD}"/>
          </ac:spMkLst>
        </pc:spChg>
        <pc:spChg chg="add mod">
          <ac:chgData name="Ananda Roy" userId="de6238209ec64cf7" providerId="LiveId" clId="{0E8F5E25-C90A-435F-A4E1-2E650A6D1227}" dt="2020-03-08T15:48:36.380" v="32815" actId="164"/>
          <ac:spMkLst>
            <pc:docMk/>
            <pc:sldMk cId="2957683795" sldId="736"/>
            <ac:spMk id="63" creationId="{C39D2DCD-A070-46AD-931C-95A0C3969C21}"/>
          </ac:spMkLst>
        </pc:spChg>
        <pc:spChg chg="add mod">
          <ac:chgData name="Ananda Roy" userId="de6238209ec64cf7" providerId="LiveId" clId="{0E8F5E25-C90A-435F-A4E1-2E650A6D1227}" dt="2020-03-08T15:52:31.412" v="32847" actId="14100"/>
          <ac:spMkLst>
            <pc:docMk/>
            <pc:sldMk cId="2957683795" sldId="736"/>
            <ac:spMk id="64" creationId="{54CF8614-850D-4817-90D5-B052BC8D7D11}"/>
          </ac:spMkLst>
        </pc:spChg>
        <pc:spChg chg="mod topLvl">
          <ac:chgData name="Ananda Roy" userId="de6238209ec64cf7" providerId="LiveId" clId="{0E8F5E25-C90A-435F-A4E1-2E650A6D1227}" dt="2020-03-08T15:48:22.643" v="32811" actId="164"/>
          <ac:spMkLst>
            <pc:docMk/>
            <pc:sldMk cId="2957683795" sldId="736"/>
            <ac:spMk id="71" creationId="{F4D90AEC-7AEC-BB44-AC78-48669CB4E124}"/>
          </ac:spMkLst>
        </pc:spChg>
        <pc:grpChg chg="add mod">
          <ac:chgData name="Ananda Roy" userId="de6238209ec64cf7" providerId="LiveId" clId="{0E8F5E25-C90A-435F-A4E1-2E650A6D1227}" dt="2020-03-08T15:48:13.327" v="32809" actId="164"/>
          <ac:grpSpMkLst>
            <pc:docMk/>
            <pc:sldMk cId="2957683795" sldId="736"/>
            <ac:grpSpMk id="3" creationId="{3602FA86-D073-47AD-9F68-170066A6C7CE}"/>
          </ac:grpSpMkLst>
        </pc:grpChg>
        <pc:grpChg chg="del">
          <ac:chgData name="Ananda Roy" userId="de6238209ec64cf7" providerId="LiveId" clId="{0E8F5E25-C90A-435F-A4E1-2E650A6D1227}" dt="2020-03-08T15:37:23.468" v="32668" actId="478"/>
          <ac:grpSpMkLst>
            <pc:docMk/>
            <pc:sldMk cId="2957683795" sldId="736"/>
            <ac:grpSpMk id="5" creationId="{B1DC6425-435B-4C7A-9876-D4350F4A0FC3}"/>
          </ac:grpSpMkLst>
        </pc:grpChg>
        <pc:grpChg chg="add mod">
          <ac:chgData name="Ananda Roy" userId="de6238209ec64cf7" providerId="LiveId" clId="{0E8F5E25-C90A-435F-A4E1-2E650A6D1227}" dt="2020-03-08T15:48:19.711" v="32810" actId="164"/>
          <ac:grpSpMkLst>
            <pc:docMk/>
            <pc:sldMk cId="2957683795" sldId="736"/>
            <ac:grpSpMk id="7" creationId="{2A46FF54-95E2-4B5C-A156-6DC7A946453F}"/>
          </ac:grpSpMkLst>
        </pc:grpChg>
        <pc:grpChg chg="add mod">
          <ac:chgData name="Ananda Roy" userId="de6238209ec64cf7" providerId="LiveId" clId="{0E8F5E25-C90A-435F-A4E1-2E650A6D1227}" dt="2020-03-08T15:48:22.643" v="32811" actId="164"/>
          <ac:grpSpMkLst>
            <pc:docMk/>
            <pc:sldMk cId="2957683795" sldId="736"/>
            <ac:grpSpMk id="8" creationId="{573E6D2F-3F1D-440A-9610-2D78BDA1E5E1}"/>
          </ac:grpSpMkLst>
        </pc:grpChg>
        <pc:grpChg chg="add mod">
          <ac:chgData name="Ananda Roy" userId="de6238209ec64cf7" providerId="LiveId" clId="{0E8F5E25-C90A-435F-A4E1-2E650A6D1227}" dt="2020-03-08T15:48:27.009" v="32812" actId="164"/>
          <ac:grpSpMkLst>
            <pc:docMk/>
            <pc:sldMk cId="2957683795" sldId="736"/>
            <ac:grpSpMk id="9" creationId="{351EB22F-F64E-4DC2-8251-673F7BF97012}"/>
          </ac:grpSpMkLst>
        </pc:grpChg>
        <pc:grpChg chg="add mod">
          <ac:chgData name="Ananda Roy" userId="de6238209ec64cf7" providerId="LiveId" clId="{0E8F5E25-C90A-435F-A4E1-2E650A6D1227}" dt="2020-03-09T07:57:39.107" v="32854" actId="1076"/>
          <ac:grpSpMkLst>
            <pc:docMk/>
            <pc:sldMk cId="2957683795" sldId="736"/>
            <ac:grpSpMk id="10" creationId="{44A22C77-7B2B-40A8-9F35-797ACC8D98AF}"/>
          </ac:grpSpMkLst>
        </pc:grpChg>
        <pc:grpChg chg="add mod">
          <ac:chgData name="Ananda Roy" userId="de6238209ec64cf7" providerId="LiveId" clId="{0E8F5E25-C90A-435F-A4E1-2E650A6D1227}" dt="2020-03-08T15:48:33.389" v="32814" actId="164"/>
          <ac:grpSpMkLst>
            <pc:docMk/>
            <pc:sldMk cId="2957683795" sldId="736"/>
            <ac:grpSpMk id="11" creationId="{9EAEF737-0CD5-4820-A1F6-FC5AC61569B3}"/>
          </ac:grpSpMkLst>
        </pc:grpChg>
        <pc:grpChg chg="add mod">
          <ac:chgData name="Ananda Roy" userId="de6238209ec64cf7" providerId="LiveId" clId="{0E8F5E25-C90A-435F-A4E1-2E650A6D1227}" dt="2020-03-09T07:58:16.760" v="32855" actId="1076"/>
          <ac:grpSpMkLst>
            <pc:docMk/>
            <pc:sldMk cId="2957683795" sldId="736"/>
            <ac:grpSpMk id="12" creationId="{38D52BDC-6ED1-4AE5-B315-5C23B39D7512}"/>
          </ac:grpSpMkLst>
        </pc:grpChg>
        <pc:grpChg chg="add mod">
          <ac:chgData name="Ananda Roy" userId="de6238209ec64cf7" providerId="LiveId" clId="{0E8F5E25-C90A-435F-A4E1-2E650A6D1227}" dt="2020-03-08T15:48:39.844" v="32816" actId="164"/>
          <ac:grpSpMkLst>
            <pc:docMk/>
            <pc:sldMk cId="2957683795" sldId="736"/>
            <ac:grpSpMk id="13" creationId="{7328DA7E-6C7D-411C-95D8-BB39362FE732}"/>
          </ac:grpSpMkLst>
        </pc:grpChg>
        <pc:grpChg chg="add mod">
          <ac:chgData name="Ananda Roy" userId="de6238209ec64cf7" providerId="LiveId" clId="{0E8F5E25-C90A-435F-A4E1-2E650A6D1227}" dt="2020-03-08T15:48:45.409" v="32817" actId="164"/>
          <ac:grpSpMkLst>
            <pc:docMk/>
            <pc:sldMk cId="2957683795" sldId="736"/>
            <ac:grpSpMk id="14" creationId="{F48CAF82-2C32-411E-AFD6-A4EFF7235502}"/>
          </ac:grpSpMkLst>
        </pc:grpChg>
        <pc:grpChg chg="add mod">
          <ac:chgData name="Ananda Roy" userId="de6238209ec64cf7" providerId="LiveId" clId="{0E8F5E25-C90A-435F-A4E1-2E650A6D1227}" dt="2020-03-08T15:48:49.174" v="32818" actId="164"/>
          <ac:grpSpMkLst>
            <pc:docMk/>
            <pc:sldMk cId="2957683795" sldId="736"/>
            <ac:grpSpMk id="15" creationId="{5E2F0A6C-694E-4B20-9BA6-ECA3145925A6}"/>
          </ac:grpSpMkLst>
        </pc:grpChg>
        <pc:grpChg chg="del">
          <ac:chgData name="Ananda Roy" userId="de6238209ec64cf7" providerId="LiveId" clId="{0E8F5E25-C90A-435F-A4E1-2E650A6D1227}" dt="2020-03-08T15:37:32.009" v="32670" actId="478"/>
          <ac:grpSpMkLst>
            <pc:docMk/>
            <pc:sldMk cId="2957683795" sldId="736"/>
            <ac:grpSpMk id="22" creationId="{2DF15D1A-467E-48E4-9003-6277E13367FA}"/>
          </ac:grpSpMkLst>
        </pc:grpChg>
        <pc:grpChg chg="del">
          <ac:chgData name="Ananda Roy" userId="de6238209ec64cf7" providerId="LiveId" clId="{0E8F5E25-C90A-435F-A4E1-2E650A6D1227}" dt="2020-03-08T15:37:11.233" v="32664" actId="478"/>
          <ac:grpSpMkLst>
            <pc:docMk/>
            <pc:sldMk cId="2957683795" sldId="736"/>
            <ac:grpSpMk id="28" creationId="{92C42062-7BB8-4273-98F1-9489A68B7E41}"/>
          </ac:grpSpMkLst>
        </pc:grpChg>
        <pc:grpChg chg="del">
          <ac:chgData name="Ananda Roy" userId="de6238209ec64cf7" providerId="LiveId" clId="{0E8F5E25-C90A-435F-A4E1-2E650A6D1227}" dt="2020-03-08T15:37:35.419" v="32671" actId="478"/>
          <ac:grpSpMkLst>
            <pc:docMk/>
            <pc:sldMk cId="2957683795" sldId="736"/>
            <ac:grpSpMk id="31" creationId="{CCB0CE6B-5FFA-4D38-A725-FB12145E9A8A}"/>
          </ac:grpSpMkLst>
        </pc:grpChg>
        <pc:grpChg chg="del">
          <ac:chgData name="Ananda Roy" userId="de6238209ec64cf7" providerId="LiveId" clId="{0E8F5E25-C90A-435F-A4E1-2E650A6D1227}" dt="2020-03-08T15:37:13.338" v="32665" actId="478"/>
          <ac:grpSpMkLst>
            <pc:docMk/>
            <pc:sldMk cId="2957683795" sldId="736"/>
            <ac:grpSpMk id="35" creationId="{D6B85412-2E62-4CEC-8B5B-96DC9377D1F5}"/>
          </ac:grpSpMkLst>
        </pc:grpChg>
        <pc:grpChg chg="del">
          <ac:chgData name="Ananda Roy" userId="de6238209ec64cf7" providerId="LiveId" clId="{0E8F5E25-C90A-435F-A4E1-2E650A6D1227}" dt="2020-03-08T15:37:17.229" v="32666" actId="478"/>
          <ac:grpSpMkLst>
            <pc:docMk/>
            <pc:sldMk cId="2957683795" sldId="736"/>
            <ac:grpSpMk id="38" creationId="{B8D17303-9160-4C7B-9EDC-5B979E66D890}"/>
          </ac:grpSpMkLst>
        </pc:grpChg>
        <pc:grpChg chg="del">
          <ac:chgData name="Ananda Roy" userId="de6238209ec64cf7" providerId="LiveId" clId="{0E8F5E25-C90A-435F-A4E1-2E650A6D1227}" dt="2020-03-08T15:37:38.593" v="32672" actId="478"/>
          <ac:grpSpMkLst>
            <pc:docMk/>
            <pc:sldMk cId="2957683795" sldId="736"/>
            <ac:grpSpMk id="43" creationId="{902AD9BF-C294-4143-9D3E-9D044E9C19C3}"/>
          </ac:grpSpMkLst>
        </pc:grpChg>
        <pc:grpChg chg="del">
          <ac:chgData name="Ananda Roy" userId="de6238209ec64cf7" providerId="LiveId" clId="{0E8F5E25-C90A-435F-A4E1-2E650A6D1227}" dt="2020-03-08T15:37:28.548" v="32669" actId="478"/>
          <ac:grpSpMkLst>
            <pc:docMk/>
            <pc:sldMk cId="2957683795" sldId="736"/>
            <ac:grpSpMk id="46" creationId="{910DB6BC-FF7E-4DA6-B770-D7F514E09EB0}"/>
          </ac:grpSpMkLst>
        </pc:grpChg>
        <pc:grpChg chg="del">
          <ac:chgData name="Ananda Roy" userId="de6238209ec64cf7" providerId="LiveId" clId="{0E8F5E25-C90A-435F-A4E1-2E650A6D1227}" dt="2020-03-08T15:37:20.578" v="32667" actId="478"/>
          <ac:grpSpMkLst>
            <pc:docMk/>
            <pc:sldMk cId="2957683795" sldId="736"/>
            <ac:grpSpMk id="49" creationId="{B23D60A2-51A5-45AA-B285-655E1F3614F6}"/>
          </ac:grpSpMkLst>
        </pc:grpChg>
        <pc:grpChg chg="del">
          <ac:chgData name="Ananda Roy" userId="de6238209ec64cf7" providerId="LiveId" clId="{0E8F5E25-C90A-435F-A4E1-2E650A6D1227}" dt="2020-03-08T15:41:29.590" v="32756" actId="478"/>
          <ac:grpSpMkLst>
            <pc:docMk/>
            <pc:sldMk cId="2957683795" sldId="736"/>
            <ac:grpSpMk id="55" creationId="{A619AD83-F4EF-41EF-9B1C-A119E7BA707A}"/>
          </ac:grpSpMkLst>
        </pc:grpChg>
      </pc:sldChg>
      <pc:sldChg chg="addSp modSp add modAnim">
        <pc:chgData name="Ananda Roy" userId="de6238209ec64cf7" providerId="LiveId" clId="{0E8F5E25-C90A-435F-A4E1-2E650A6D1227}" dt="2020-03-09T08:25:32.621" v="33105"/>
        <pc:sldMkLst>
          <pc:docMk/>
          <pc:sldMk cId="3310841366" sldId="737"/>
        </pc:sldMkLst>
        <pc:spChg chg="add mod">
          <ac:chgData name="Ananda Roy" userId="de6238209ec64cf7" providerId="LiveId" clId="{0E8F5E25-C90A-435F-A4E1-2E650A6D1227}" dt="2020-03-09T08:25:26.387" v="33103" actId="1076"/>
          <ac:spMkLst>
            <pc:docMk/>
            <pc:sldMk cId="3310841366" sldId="737"/>
            <ac:spMk id="36" creationId="{40931339-A9BA-4D1A-8146-947E57485475}"/>
          </ac:spMkLst>
        </pc:spChg>
        <pc:grpChg chg="mod">
          <ac:chgData name="Ananda Roy" userId="de6238209ec64cf7" providerId="LiveId" clId="{0E8F5E25-C90A-435F-A4E1-2E650A6D1227}" dt="2020-03-09T08:25:18.919" v="33102" actId="1076"/>
          <ac:grpSpMkLst>
            <pc:docMk/>
            <pc:sldMk cId="3310841366" sldId="737"/>
            <ac:grpSpMk id="7" creationId="{2A46FF54-95E2-4B5C-A156-6DC7A946453F}"/>
          </ac:grpSpMkLst>
        </pc:grpChg>
      </pc:sldChg>
      <pc:sldChg chg="addSp delSp modSp add modAnim">
        <pc:chgData name="Ananda Roy" userId="de6238209ec64cf7" providerId="LiveId" clId="{0E8F5E25-C90A-435F-A4E1-2E650A6D1227}" dt="2020-03-10T07:15:00.007" v="36274"/>
        <pc:sldMkLst>
          <pc:docMk/>
          <pc:sldMk cId="2450158127" sldId="738"/>
        </pc:sldMkLst>
        <pc:spChg chg="add mod">
          <ac:chgData name="Ananda Roy" userId="de6238209ec64cf7" providerId="LiveId" clId="{0E8F5E25-C90A-435F-A4E1-2E650A6D1227}" dt="2020-03-09T08:27:08.477" v="33140" actId="1076"/>
          <ac:spMkLst>
            <pc:docMk/>
            <pc:sldMk cId="2450158127" sldId="738"/>
            <ac:spMk id="4" creationId="{9BF1AC53-0953-402B-9C0E-25EA153A5B90}"/>
          </ac:spMkLst>
        </pc:spChg>
        <pc:spChg chg="add del mod">
          <ac:chgData name="Ananda Roy" userId="de6238209ec64cf7" providerId="LiveId" clId="{0E8F5E25-C90A-435F-A4E1-2E650A6D1227}" dt="2020-03-09T11:41:33.064" v="33932" actId="478"/>
          <ac:spMkLst>
            <pc:docMk/>
            <pc:sldMk cId="2450158127" sldId="738"/>
            <ac:spMk id="5" creationId="{BF08F31E-271F-41AB-BF26-859A26B63D46}"/>
          </ac:spMkLst>
        </pc:spChg>
        <pc:spChg chg="add mod">
          <ac:chgData name="Ananda Roy" userId="de6238209ec64cf7" providerId="LiveId" clId="{0E8F5E25-C90A-435F-A4E1-2E650A6D1227}" dt="2020-03-09T08:26:20.437" v="33110" actId="1076"/>
          <ac:spMkLst>
            <pc:docMk/>
            <pc:sldMk cId="2450158127" sldId="738"/>
            <ac:spMk id="38" creationId="{5F110DF0-56B9-49B3-9D35-820CEFFDF9C8}"/>
          </ac:spMkLst>
        </pc:spChg>
      </pc:sldChg>
      <pc:sldChg chg="delSp modSp add modTransition delAnim modAnim">
        <pc:chgData name="Ananda Roy" userId="de6238209ec64cf7" providerId="LiveId" clId="{0E8F5E25-C90A-435F-A4E1-2E650A6D1227}" dt="2020-03-11T14:14:09.954" v="41413"/>
        <pc:sldMkLst>
          <pc:docMk/>
          <pc:sldMk cId="569109444" sldId="739"/>
        </pc:sldMkLst>
        <pc:spChg chg="mod">
          <ac:chgData name="Ananda Roy" userId="de6238209ec64cf7" providerId="LiveId" clId="{0E8F5E25-C90A-435F-A4E1-2E650A6D1227}" dt="2020-03-09T21:12:31.387" v="35033" actId="20577"/>
          <ac:spMkLst>
            <pc:docMk/>
            <pc:sldMk cId="569109444" sldId="739"/>
            <ac:spMk id="2" creationId="{AD9D7D96-2574-4DEE-A076-32E8CE082F68}"/>
          </ac:spMkLst>
        </pc:spChg>
        <pc:spChg chg="del">
          <ac:chgData name="Ananda Roy" userId="de6238209ec64cf7" providerId="LiveId" clId="{0E8F5E25-C90A-435F-A4E1-2E650A6D1227}" dt="2020-03-09T21:08:25.434" v="35013" actId="478"/>
          <ac:spMkLst>
            <pc:docMk/>
            <pc:sldMk cId="569109444" sldId="739"/>
            <ac:spMk id="33" creationId="{7049CA8F-F89D-4842-88C3-DE11769F77DD}"/>
          </ac:spMkLst>
        </pc:spChg>
        <pc:spChg chg="mod">
          <ac:chgData name="Ananda Roy" userId="de6238209ec64cf7" providerId="LiveId" clId="{0E8F5E25-C90A-435F-A4E1-2E650A6D1227}" dt="2020-03-09T21:08:14.305" v="35011" actId="27636"/>
          <ac:spMkLst>
            <pc:docMk/>
            <pc:sldMk cId="569109444" sldId="739"/>
            <ac:spMk id="45" creationId="{FE5D5FC7-A4A8-40FE-A67F-7C4D22ABD114}"/>
          </ac:spMkLst>
        </pc:spChg>
        <pc:grpChg chg="mod">
          <ac:chgData name="Ananda Roy" userId="de6238209ec64cf7" providerId="LiveId" clId="{0E8F5E25-C90A-435F-A4E1-2E650A6D1227}" dt="2020-03-09T21:08:22.093" v="35012" actId="1076"/>
          <ac:grpSpMkLst>
            <pc:docMk/>
            <pc:sldMk cId="569109444" sldId="739"/>
            <ac:grpSpMk id="26" creationId="{3B28BC44-65F8-478C-A1F7-3C93E148038F}"/>
          </ac:grpSpMkLst>
        </pc:grpChg>
      </pc:sldChg>
      <pc:sldChg chg="add del">
        <pc:chgData name="Ananda Roy" userId="de6238209ec64cf7" providerId="LiveId" clId="{0E8F5E25-C90A-435F-A4E1-2E650A6D1227}" dt="2020-03-09T17:58:33.178" v="34029" actId="47"/>
        <pc:sldMkLst>
          <pc:docMk/>
          <pc:sldMk cId="704717085" sldId="739"/>
        </pc:sldMkLst>
      </pc:sldChg>
      <pc:sldChg chg="add del">
        <pc:chgData name="Ananda Roy" userId="de6238209ec64cf7" providerId="LiveId" clId="{0E8F5E25-C90A-435F-A4E1-2E650A6D1227}" dt="2020-03-09T19:52:39.845" v="34553" actId="47"/>
        <pc:sldMkLst>
          <pc:docMk/>
          <pc:sldMk cId="2172572501" sldId="739"/>
        </pc:sldMkLst>
      </pc:sldChg>
      <pc:sldChg chg="addSp delSp modSp add del">
        <pc:chgData name="Ananda Roy" userId="de6238209ec64cf7" providerId="LiveId" clId="{0E8F5E25-C90A-435F-A4E1-2E650A6D1227}" dt="2020-03-09T19:50:01.885" v="34508" actId="47"/>
        <pc:sldMkLst>
          <pc:docMk/>
          <pc:sldMk cId="2805090530" sldId="739"/>
        </pc:sldMkLst>
        <pc:spChg chg="del mod">
          <ac:chgData name="Ananda Roy" userId="de6238209ec64cf7" providerId="LiveId" clId="{0E8F5E25-C90A-435F-A4E1-2E650A6D1227}" dt="2020-03-09T19:45:10.322" v="34461" actId="478"/>
          <ac:spMkLst>
            <pc:docMk/>
            <pc:sldMk cId="2805090530" sldId="739"/>
            <ac:spMk id="2" creationId="{6098F289-1DC5-4A40-9F53-19394EAC6BA1}"/>
          </ac:spMkLst>
        </pc:spChg>
        <pc:spChg chg="del mod">
          <ac:chgData name="Ananda Roy" userId="de6238209ec64cf7" providerId="LiveId" clId="{0E8F5E25-C90A-435F-A4E1-2E650A6D1227}" dt="2020-03-09T19:45:19.132" v="34463" actId="478"/>
          <ac:spMkLst>
            <pc:docMk/>
            <pc:sldMk cId="2805090530" sldId="739"/>
            <ac:spMk id="3" creationId="{D5F79C85-8B2E-48BD-BFB5-ACC660FC7C4E}"/>
          </ac:spMkLst>
        </pc:spChg>
        <pc:spChg chg="add del mod">
          <ac:chgData name="Ananda Roy" userId="de6238209ec64cf7" providerId="LiveId" clId="{0E8F5E25-C90A-435F-A4E1-2E650A6D1227}" dt="2020-03-09T19:45:15.201" v="34462" actId="478"/>
          <ac:spMkLst>
            <pc:docMk/>
            <pc:sldMk cId="2805090530" sldId="739"/>
            <ac:spMk id="5" creationId="{F85CDB5E-9C9B-4BDB-A2BC-46CB6E2BE101}"/>
          </ac:spMkLst>
        </pc:spChg>
      </pc:sldChg>
      <pc:sldChg chg="add del">
        <pc:chgData name="Ananda Roy" userId="de6238209ec64cf7" providerId="LiveId" clId="{0E8F5E25-C90A-435F-A4E1-2E650A6D1227}" dt="2020-03-09T20:27:34.501" v="34565" actId="47"/>
        <pc:sldMkLst>
          <pc:docMk/>
          <pc:sldMk cId="3693334260" sldId="739"/>
        </pc:sldMkLst>
      </pc:sldChg>
      <pc:sldChg chg="modSp add del modTransition">
        <pc:chgData name="Ananda Roy" userId="de6238209ec64cf7" providerId="LiveId" clId="{0E8F5E25-C90A-435F-A4E1-2E650A6D1227}" dt="2020-03-09T11:40:26.916" v="33930" actId="47"/>
        <pc:sldMkLst>
          <pc:docMk/>
          <pc:sldMk cId="4271203730" sldId="739"/>
        </pc:sldMkLst>
        <pc:spChg chg="mod">
          <ac:chgData name="Ananda Roy" userId="de6238209ec64cf7" providerId="LiveId" clId="{0E8F5E25-C90A-435F-A4E1-2E650A6D1227}" dt="2020-03-09T11:40:07.352" v="33929" actId="20577"/>
          <ac:spMkLst>
            <pc:docMk/>
            <pc:sldMk cId="4271203730" sldId="739"/>
            <ac:spMk id="5" creationId="{DF51550F-B897-A740-8419-95E9CF126CFE}"/>
          </ac:spMkLst>
        </pc:spChg>
      </pc:sldChg>
      <pc:sldChg chg="add del">
        <pc:chgData name="Ananda Roy" userId="de6238209ec64cf7" providerId="LiveId" clId="{0E8F5E25-C90A-435F-A4E1-2E650A6D1227}" dt="2020-03-09T20:43:04.780" v="34623" actId="47"/>
        <pc:sldMkLst>
          <pc:docMk/>
          <pc:sldMk cId="123294312" sldId="740"/>
        </pc:sldMkLst>
      </pc:sldChg>
      <pc:sldChg chg="delSp modSp add modTransition">
        <pc:chgData name="Ananda Roy" userId="de6238209ec64cf7" providerId="LiveId" clId="{0E8F5E25-C90A-435F-A4E1-2E650A6D1227}" dt="2020-03-11T14:14:09.954" v="41413"/>
        <pc:sldMkLst>
          <pc:docMk/>
          <pc:sldMk cId="1794413270" sldId="740"/>
        </pc:sldMkLst>
        <pc:spChg chg="mod">
          <ac:chgData name="Ananda Roy" userId="de6238209ec64cf7" providerId="LiveId" clId="{0E8F5E25-C90A-435F-A4E1-2E650A6D1227}" dt="2020-03-09T21:12:35.495" v="35035" actId="20577"/>
          <ac:spMkLst>
            <pc:docMk/>
            <pc:sldMk cId="1794413270" sldId="740"/>
            <ac:spMk id="2" creationId="{AD9D7D96-2574-4DEE-A076-32E8CE082F68}"/>
          </ac:spMkLst>
        </pc:spChg>
        <pc:spChg chg="del">
          <ac:chgData name="Ananda Roy" userId="de6238209ec64cf7" providerId="LiveId" clId="{0E8F5E25-C90A-435F-A4E1-2E650A6D1227}" dt="2020-03-09T21:09:43.939" v="35021" actId="478"/>
          <ac:spMkLst>
            <pc:docMk/>
            <pc:sldMk cId="1794413270" sldId="740"/>
            <ac:spMk id="18" creationId="{1F6C8031-CA02-46C6-AA98-B4A59D665C63}"/>
          </ac:spMkLst>
        </pc:spChg>
        <pc:spChg chg="mod">
          <ac:chgData name="Ananda Roy" userId="de6238209ec64cf7" providerId="LiveId" clId="{0E8F5E25-C90A-435F-A4E1-2E650A6D1227}" dt="2020-03-09T21:08:59.526" v="35018"/>
          <ac:spMkLst>
            <pc:docMk/>
            <pc:sldMk cId="1794413270" sldId="740"/>
            <ac:spMk id="45" creationId="{FE5D5FC7-A4A8-40FE-A67F-7C4D22ABD114}"/>
          </ac:spMkLst>
        </pc:spChg>
      </pc:sldChg>
      <pc:sldChg chg="addSp delSp modSp add del">
        <pc:chgData name="Ananda Roy" userId="de6238209ec64cf7" providerId="LiveId" clId="{0E8F5E25-C90A-435F-A4E1-2E650A6D1227}" dt="2020-03-09T20:55:48.655" v="34837" actId="47"/>
        <pc:sldMkLst>
          <pc:docMk/>
          <pc:sldMk cId="2781899238" sldId="740"/>
        </pc:sldMkLst>
        <pc:spChg chg="del">
          <ac:chgData name="Ananda Roy" userId="de6238209ec64cf7" providerId="LiveId" clId="{0E8F5E25-C90A-435F-A4E1-2E650A6D1227}" dt="2020-03-09T20:48:30.838" v="34684" actId="478"/>
          <ac:spMkLst>
            <pc:docMk/>
            <pc:sldMk cId="2781899238" sldId="740"/>
            <ac:spMk id="2" creationId="{99F094E3-C8C0-473D-8639-59800FA51511}"/>
          </ac:spMkLst>
        </pc:spChg>
        <pc:spChg chg="del">
          <ac:chgData name="Ananda Roy" userId="de6238209ec64cf7" providerId="LiveId" clId="{0E8F5E25-C90A-435F-A4E1-2E650A6D1227}" dt="2020-03-09T20:48:33.228" v="34685" actId="478"/>
          <ac:spMkLst>
            <pc:docMk/>
            <pc:sldMk cId="2781899238" sldId="740"/>
            <ac:spMk id="3" creationId="{F43CE717-1E5B-4213-9ECA-79EDF020BB5D}"/>
          </ac:spMkLst>
        </pc:spChg>
        <pc:spChg chg="mod">
          <ac:chgData name="Ananda Roy" userId="de6238209ec64cf7" providerId="LiveId" clId="{0E8F5E25-C90A-435F-A4E1-2E650A6D1227}" dt="2020-03-09T20:50:38.117" v="34705" actId="207"/>
          <ac:spMkLst>
            <pc:docMk/>
            <pc:sldMk cId="2781899238" sldId="740"/>
            <ac:spMk id="5" creationId="{02B3A97D-C10C-4CCA-80EC-F8A4D7F0403A}"/>
          </ac:spMkLst>
        </pc:spChg>
        <pc:spChg chg="mod">
          <ac:chgData name="Ananda Roy" userId="de6238209ec64cf7" providerId="LiveId" clId="{0E8F5E25-C90A-435F-A4E1-2E650A6D1227}" dt="2020-03-09T20:54:08.882" v="34810" actId="20577"/>
          <ac:spMkLst>
            <pc:docMk/>
            <pc:sldMk cId="2781899238" sldId="740"/>
            <ac:spMk id="6" creationId="{699D8CDF-365F-49EB-885D-5BB66F5407AB}"/>
          </ac:spMkLst>
        </pc:spChg>
        <pc:spChg chg="mod">
          <ac:chgData name="Ananda Roy" userId="de6238209ec64cf7" providerId="LiveId" clId="{0E8F5E25-C90A-435F-A4E1-2E650A6D1227}" dt="2020-03-09T20:52:35.704" v="34767" actId="1076"/>
          <ac:spMkLst>
            <pc:docMk/>
            <pc:sldMk cId="2781899238" sldId="740"/>
            <ac:spMk id="10" creationId="{3B9DBE0F-BADE-4C39-87CA-54110C4ACF8A}"/>
          </ac:spMkLst>
        </pc:spChg>
        <pc:spChg chg="mod">
          <ac:chgData name="Ananda Roy" userId="de6238209ec64cf7" providerId="LiveId" clId="{0E8F5E25-C90A-435F-A4E1-2E650A6D1227}" dt="2020-03-09T20:54:19.529" v="34836" actId="1076"/>
          <ac:spMkLst>
            <pc:docMk/>
            <pc:sldMk cId="2781899238" sldId="740"/>
            <ac:spMk id="11" creationId="{42AAE82F-6503-43FD-B9A6-8DB79C205123}"/>
          </ac:spMkLst>
        </pc:spChg>
        <pc:grpChg chg="add">
          <ac:chgData name="Ananda Roy" userId="de6238209ec64cf7" providerId="LiveId" clId="{0E8F5E25-C90A-435F-A4E1-2E650A6D1227}" dt="2020-03-09T20:48:46.358" v="34686"/>
          <ac:grpSpMkLst>
            <pc:docMk/>
            <pc:sldMk cId="2781899238" sldId="740"/>
            <ac:grpSpMk id="4" creationId="{269E6928-D5B5-41CA-A051-D4E7C394682B}"/>
          </ac:grpSpMkLst>
        </pc:grpChg>
        <pc:grpChg chg="add mod">
          <ac:chgData name="Ananda Roy" userId="de6238209ec64cf7" providerId="LiveId" clId="{0E8F5E25-C90A-435F-A4E1-2E650A6D1227}" dt="2020-03-09T20:53:37.029" v="34794" actId="1076"/>
          <ac:grpSpMkLst>
            <pc:docMk/>
            <pc:sldMk cId="2781899238" sldId="740"/>
            <ac:grpSpMk id="9" creationId="{A2C2915A-D906-4EE8-B8CE-41D8CF14C647}"/>
          </ac:grpSpMkLst>
        </pc:grpChg>
        <pc:grpChg chg="add mod">
          <ac:chgData name="Ananda Roy" userId="de6238209ec64cf7" providerId="LiveId" clId="{0E8F5E25-C90A-435F-A4E1-2E650A6D1227}" dt="2020-03-09T20:53:25.165" v="34792" actId="1076"/>
          <ac:grpSpMkLst>
            <pc:docMk/>
            <pc:sldMk cId="2781899238" sldId="740"/>
            <ac:grpSpMk id="12" creationId="{017220D5-0368-4C70-9668-FD0DE7327F40}"/>
          </ac:grpSpMkLst>
        </pc:grpChg>
        <pc:cxnChg chg="add mod">
          <ac:chgData name="Ananda Roy" userId="de6238209ec64cf7" providerId="LiveId" clId="{0E8F5E25-C90A-435F-A4E1-2E650A6D1227}" dt="2020-03-09T20:53:31.193" v="34793" actId="1076"/>
          <ac:cxnSpMkLst>
            <pc:docMk/>
            <pc:sldMk cId="2781899238" sldId="740"/>
            <ac:cxnSpMk id="8" creationId="{1061D451-700B-4B07-ABF3-5F5E3B6BEC42}"/>
          </ac:cxnSpMkLst>
        </pc:cxnChg>
        <pc:cxnChg chg="add mod">
          <ac:chgData name="Ananda Roy" userId="de6238209ec64cf7" providerId="LiveId" clId="{0E8F5E25-C90A-435F-A4E1-2E650A6D1227}" dt="2020-03-09T20:53:44.778" v="34795" actId="1076"/>
          <ac:cxnSpMkLst>
            <pc:docMk/>
            <pc:sldMk cId="2781899238" sldId="740"/>
            <ac:cxnSpMk id="15" creationId="{BA545EC2-A10E-46FC-82DA-B9989C9A41B4}"/>
          </ac:cxnSpMkLst>
        </pc:cxnChg>
      </pc:sldChg>
      <pc:sldChg chg="addSp delSp modSp add modTransition delAnim modAnim">
        <pc:chgData name="Ananda Roy" userId="de6238209ec64cf7" providerId="LiveId" clId="{0E8F5E25-C90A-435F-A4E1-2E650A6D1227}" dt="2020-03-11T14:14:09.954" v="41413"/>
        <pc:sldMkLst>
          <pc:docMk/>
          <pc:sldMk cId="467976105" sldId="741"/>
        </pc:sldMkLst>
        <pc:spChg chg="mod">
          <ac:chgData name="Ananda Roy" userId="de6238209ec64cf7" providerId="LiveId" clId="{0E8F5E25-C90A-435F-A4E1-2E650A6D1227}" dt="2020-03-09T21:12:38.367" v="35037" actId="20577"/>
          <ac:spMkLst>
            <pc:docMk/>
            <pc:sldMk cId="467976105" sldId="741"/>
            <ac:spMk id="2" creationId="{AD9D7D96-2574-4DEE-A076-32E8CE082F68}"/>
          </ac:spMkLst>
        </pc:spChg>
        <pc:spChg chg="add del mod">
          <ac:chgData name="Ananda Roy" userId="de6238209ec64cf7" providerId="LiveId" clId="{0E8F5E25-C90A-435F-A4E1-2E650A6D1227}" dt="2020-03-09T21:14:23.922" v="35050" actId="478"/>
          <ac:spMkLst>
            <pc:docMk/>
            <pc:sldMk cId="467976105" sldId="741"/>
            <ac:spMk id="3" creationId="{993005D2-FEEA-4A1F-9A31-3521A43E248A}"/>
          </ac:spMkLst>
        </pc:spChg>
        <pc:spChg chg="add mod">
          <ac:chgData name="Ananda Roy" userId="de6238209ec64cf7" providerId="LiveId" clId="{0E8F5E25-C90A-435F-A4E1-2E650A6D1227}" dt="2020-03-10T06:50:32.247" v="36186" actId="1076"/>
          <ac:spMkLst>
            <pc:docMk/>
            <pc:sldMk cId="467976105" sldId="741"/>
            <ac:spMk id="3" creationId="{E280CABA-8599-4A58-B41F-48BBDB8C0831}"/>
          </ac:spMkLst>
        </pc:spChg>
        <pc:spChg chg="mod">
          <ac:chgData name="Ananda Roy" userId="de6238209ec64cf7" providerId="LiveId" clId="{0E8F5E25-C90A-435F-A4E1-2E650A6D1227}" dt="2020-03-10T09:13:26.593" v="36318" actId="1076"/>
          <ac:spMkLst>
            <pc:docMk/>
            <pc:sldMk cId="467976105" sldId="741"/>
            <ac:spMk id="4" creationId="{D4571EDF-5016-4665-AA7C-7D9A92AC647B}"/>
          </ac:spMkLst>
        </pc:spChg>
        <pc:spChg chg="add del mod">
          <ac:chgData name="Ananda Roy" userId="de6238209ec64cf7" providerId="LiveId" clId="{0E8F5E25-C90A-435F-A4E1-2E650A6D1227}" dt="2020-03-10T05:11:11.195" v="35147" actId="478"/>
          <ac:spMkLst>
            <pc:docMk/>
            <pc:sldMk cId="467976105" sldId="741"/>
            <ac:spMk id="5" creationId="{26AB6B70-97F8-4415-9042-46BD45C76C1B}"/>
          </ac:spMkLst>
        </pc:spChg>
        <pc:spChg chg="add mod">
          <ac:chgData name="Ananda Roy" userId="de6238209ec64cf7" providerId="LiveId" clId="{0E8F5E25-C90A-435F-A4E1-2E650A6D1227}" dt="2020-03-10T09:13:49.902" v="36375" actId="20577"/>
          <ac:spMkLst>
            <pc:docMk/>
            <pc:sldMk cId="467976105" sldId="741"/>
            <ac:spMk id="12" creationId="{B3DC326C-CD64-4027-87F2-36ADF8B59202}"/>
          </ac:spMkLst>
        </pc:spChg>
        <pc:spChg chg="add">
          <ac:chgData name="Ananda Roy" userId="de6238209ec64cf7" providerId="LiveId" clId="{0E8F5E25-C90A-435F-A4E1-2E650A6D1227}" dt="2020-03-09T21:10:51.060" v="35030"/>
          <ac:spMkLst>
            <pc:docMk/>
            <pc:sldMk cId="467976105" sldId="741"/>
            <ac:spMk id="13" creationId="{19AB579E-48FB-4479-8E22-D771ECA4A339}"/>
          </ac:spMkLst>
        </pc:spChg>
        <pc:spChg chg="mod">
          <ac:chgData name="Ananda Roy" userId="de6238209ec64cf7" providerId="LiveId" clId="{0E8F5E25-C90A-435F-A4E1-2E650A6D1227}" dt="2020-03-09T21:10:38.454" v="35029"/>
          <ac:spMkLst>
            <pc:docMk/>
            <pc:sldMk cId="467976105" sldId="741"/>
            <ac:spMk id="45" creationId="{FE5D5FC7-A4A8-40FE-A67F-7C4D22ABD114}"/>
          </ac:spMkLst>
        </pc:spChg>
      </pc:sldChg>
      <pc:sldChg chg="add del">
        <pc:chgData name="Ananda Roy" userId="de6238209ec64cf7" providerId="LiveId" clId="{0E8F5E25-C90A-435F-A4E1-2E650A6D1227}" dt="2020-03-09T21:10:06.612" v="35022" actId="47"/>
        <pc:sldMkLst>
          <pc:docMk/>
          <pc:sldMk cId="1701226427" sldId="741"/>
        </pc:sldMkLst>
      </pc:sldChg>
      <pc:sldChg chg="addSp modSp add modTransition modAnim">
        <pc:chgData name="Ananda Roy" userId="de6238209ec64cf7" providerId="LiveId" clId="{0E8F5E25-C90A-435F-A4E1-2E650A6D1227}" dt="2020-03-10T06:51:37.077" v="36189"/>
        <pc:sldMkLst>
          <pc:docMk/>
          <pc:sldMk cId="3017125234" sldId="742"/>
        </pc:sldMkLst>
        <pc:spChg chg="mod">
          <ac:chgData name="Ananda Roy" userId="de6238209ec64cf7" providerId="LiveId" clId="{0E8F5E25-C90A-435F-A4E1-2E650A6D1227}" dt="2020-03-10T05:21:36.304" v="35311" actId="20577"/>
          <ac:spMkLst>
            <pc:docMk/>
            <pc:sldMk cId="3017125234" sldId="742"/>
            <ac:spMk id="2" creationId="{4103265A-0061-4C2F-9A34-C82EE03DD323}"/>
          </ac:spMkLst>
        </pc:spChg>
        <pc:spChg chg="mod">
          <ac:chgData name="Ananda Roy" userId="de6238209ec64cf7" providerId="LiveId" clId="{0E8F5E25-C90A-435F-A4E1-2E650A6D1227}" dt="2020-03-10T05:18:10.642" v="35244" actId="20577"/>
          <ac:spMkLst>
            <pc:docMk/>
            <pc:sldMk cId="3017125234" sldId="742"/>
            <ac:spMk id="3" creationId="{F8484CF3-81A4-4E2D-9AA1-F019EBD960F9}"/>
          </ac:spMkLst>
        </pc:spChg>
        <pc:spChg chg="add mod">
          <ac:chgData name="Ananda Roy" userId="de6238209ec64cf7" providerId="LiveId" clId="{0E8F5E25-C90A-435F-A4E1-2E650A6D1227}" dt="2020-03-10T06:01:03.938" v="35455" actId="1076"/>
          <ac:spMkLst>
            <pc:docMk/>
            <pc:sldMk cId="3017125234" sldId="742"/>
            <ac:spMk id="5" creationId="{9A1172AA-A0EF-4160-BCD4-EE62C6B3C090}"/>
          </ac:spMkLst>
        </pc:spChg>
        <pc:grpChg chg="mod">
          <ac:chgData name="Ananda Roy" userId="de6238209ec64cf7" providerId="LiveId" clId="{0E8F5E25-C90A-435F-A4E1-2E650A6D1227}" dt="2020-03-10T05:17:54.575" v="35242" actId="1076"/>
          <ac:grpSpMkLst>
            <pc:docMk/>
            <pc:sldMk cId="3017125234" sldId="742"/>
            <ac:grpSpMk id="20" creationId="{3050A96E-D040-4893-B4E8-6E21D1FBA9DB}"/>
          </ac:grpSpMkLst>
        </pc:grpChg>
      </pc:sldChg>
      <pc:sldChg chg="modSp add del modAnim">
        <pc:chgData name="Ananda Roy" userId="de6238209ec64cf7" providerId="LiveId" clId="{0E8F5E25-C90A-435F-A4E1-2E650A6D1227}" dt="2020-03-10T05:14:52.786" v="35197" actId="47"/>
        <pc:sldMkLst>
          <pc:docMk/>
          <pc:sldMk cId="3821449025" sldId="742"/>
        </pc:sldMkLst>
        <pc:spChg chg="mod">
          <ac:chgData name="Ananda Roy" userId="de6238209ec64cf7" providerId="LiveId" clId="{0E8F5E25-C90A-435F-A4E1-2E650A6D1227}" dt="2020-03-10T05:13:59.835" v="35194" actId="20577"/>
          <ac:spMkLst>
            <pc:docMk/>
            <pc:sldMk cId="3821449025" sldId="742"/>
            <ac:spMk id="35" creationId="{B07A35FE-8722-46A3-AE90-713DB2FF7BE9}"/>
          </ac:spMkLst>
        </pc:spChg>
      </pc:sldChg>
      <pc:sldChg chg="add del">
        <pc:chgData name="Ananda Roy" userId="de6238209ec64cf7" providerId="LiveId" clId="{0E8F5E25-C90A-435F-A4E1-2E650A6D1227}" dt="2020-03-09T21:13:52.581" v="35040" actId="47"/>
        <pc:sldMkLst>
          <pc:docMk/>
          <pc:sldMk cId="4053263606" sldId="742"/>
        </pc:sldMkLst>
      </pc:sldChg>
      <pc:sldChg chg="addSp delSp modSp add ord delAnim modAnim">
        <pc:chgData name="Ananda Roy" userId="de6238209ec64cf7" providerId="LiveId" clId="{0E8F5E25-C90A-435F-A4E1-2E650A6D1227}" dt="2020-03-10T07:01:33.698" v="36213" actId="1076"/>
        <pc:sldMkLst>
          <pc:docMk/>
          <pc:sldMk cId="1145775877" sldId="743"/>
        </pc:sldMkLst>
        <pc:spChg chg="add mod">
          <ac:chgData name="Ananda Roy" userId="de6238209ec64cf7" providerId="LiveId" clId="{0E8F5E25-C90A-435F-A4E1-2E650A6D1227}" dt="2020-03-10T06:28:49.491" v="35819" actId="164"/>
          <ac:spMkLst>
            <pc:docMk/>
            <pc:sldMk cId="1145775877" sldId="743"/>
            <ac:spMk id="3" creationId="{AEFF8CEA-8A61-4D9D-BB01-0BA78EC02099}"/>
          </ac:spMkLst>
        </pc:spChg>
        <pc:spChg chg="del mod">
          <ac:chgData name="Ananda Roy" userId="de6238209ec64cf7" providerId="LiveId" clId="{0E8F5E25-C90A-435F-A4E1-2E650A6D1227}" dt="2020-03-10T06:29:08.360" v="35821" actId="478"/>
          <ac:spMkLst>
            <pc:docMk/>
            <pc:sldMk cId="1145775877" sldId="743"/>
            <ac:spMk id="9" creationId="{DEBE0F69-9CB8-4368-B431-A6E62BCAC468}"/>
          </ac:spMkLst>
        </pc:spChg>
        <pc:spChg chg="mod">
          <ac:chgData name="Ananda Roy" userId="de6238209ec64cf7" providerId="LiveId" clId="{0E8F5E25-C90A-435F-A4E1-2E650A6D1227}" dt="2020-03-10T07:01:33.698" v="36213" actId="1076"/>
          <ac:spMkLst>
            <pc:docMk/>
            <pc:sldMk cId="1145775877" sldId="743"/>
            <ac:spMk id="13" creationId="{E0094264-443F-4F1C-A88D-F3054CD77BB4}"/>
          </ac:spMkLst>
        </pc:spChg>
        <pc:spChg chg="mod">
          <ac:chgData name="Ananda Roy" userId="de6238209ec64cf7" providerId="LiveId" clId="{0E8F5E25-C90A-435F-A4E1-2E650A6D1227}" dt="2020-03-10T06:30:57.115" v="35880" actId="1036"/>
          <ac:spMkLst>
            <pc:docMk/>
            <pc:sldMk cId="1145775877" sldId="743"/>
            <ac:spMk id="14" creationId="{DD7DBB64-CF8F-4ECB-8882-C16329E0E487}"/>
          </ac:spMkLst>
        </pc:spChg>
        <pc:spChg chg="add del mod">
          <ac:chgData name="Ananda Roy" userId="de6238209ec64cf7" providerId="LiveId" clId="{0E8F5E25-C90A-435F-A4E1-2E650A6D1227}" dt="2020-03-10T06:20:45.786" v="35692" actId="478"/>
          <ac:spMkLst>
            <pc:docMk/>
            <pc:sldMk cId="1145775877" sldId="743"/>
            <ac:spMk id="15" creationId="{D9932334-3F14-41D7-BB07-8218863EB629}"/>
          </ac:spMkLst>
        </pc:spChg>
        <pc:spChg chg="add mod">
          <ac:chgData name="Ananda Roy" userId="de6238209ec64cf7" providerId="LiveId" clId="{0E8F5E25-C90A-435F-A4E1-2E650A6D1227}" dt="2020-03-10T06:28:49.491" v="35819" actId="164"/>
          <ac:spMkLst>
            <pc:docMk/>
            <pc:sldMk cId="1145775877" sldId="743"/>
            <ac:spMk id="16" creationId="{81905B1D-91B6-4BB4-972F-BF17F53373F1}"/>
          </ac:spMkLst>
        </pc:spChg>
        <pc:spChg chg="add mod">
          <ac:chgData name="Ananda Roy" userId="de6238209ec64cf7" providerId="LiveId" clId="{0E8F5E25-C90A-435F-A4E1-2E650A6D1227}" dt="2020-03-10T06:28:49.491" v="35819" actId="164"/>
          <ac:spMkLst>
            <pc:docMk/>
            <pc:sldMk cId="1145775877" sldId="743"/>
            <ac:spMk id="17" creationId="{F2756DF5-89D1-44D2-8FF1-30C7F01D0F50}"/>
          </ac:spMkLst>
        </pc:spChg>
        <pc:spChg chg="add mod">
          <ac:chgData name="Ananda Roy" userId="de6238209ec64cf7" providerId="LiveId" clId="{0E8F5E25-C90A-435F-A4E1-2E650A6D1227}" dt="2020-03-10T06:28:04.234" v="35789" actId="207"/>
          <ac:spMkLst>
            <pc:docMk/>
            <pc:sldMk cId="1145775877" sldId="743"/>
            <ac:spMk id="18" creationId="{7B03B8D4-68AE-47D4-AC0E-DDD3B34B6C41}"/>
          </ac:spMkLst>
        </pc:spChg>
        <pc:spChg chg="add mod">
          <ac:chgData name="Ananda Roy" userId="de6238209ec64cf7" providerId="LiveId" clId="{0E8F5E25-C90A-435F-A4E1-2E650A6D1227}" dt="2020-03-10T06:22:45.298" v="35717" actId="164"/>
          <ac:spMkLst>
            <pc:docMk/>
            <pc:sldMk cId="1145775877" sldId="743"/>
            <ac:spMk id="19" creationId="{BBF8F8B1-CC03-47BA-BFAD-D9D3D5029848}"/>
          </ac:spMkLst>
        </pc:spChg>
        <pc:spChg chg="add mod">
          <ac:chgData name="Ananda Roy" userId="de6238209ec64cf7" providerId="LiveId" clId="{0E8F5E25-C90A-435F-A4E1-2E650A6D1227}" dt="2020-03-10T06:22:45.298" v="35717" actId="164"/>
          <ac:spMkLst>
            <pc:docMk/>
            <pc:sldMk cId="1145775877" sldId="743"/>
            <ac:spMk id="20" creationId="{8EFEEA5A-8BDB-49E2-BFCE-BEA7A6F7BA16}"/>
          </ac:spMkLst>
        </pc:spChg>
        <pc:spChg chg="add mod">
          <ac:chgData name="Ananda Roy" userId="de6238209ec64cf7" providerId="LiveId" clId="{0E8F5E25-C90A-435F-A4E1-2E650A6D1227}" dt="2020-03-10T06:33:33.223" v="36010" actId="164"/>
          <ac:spMkLst>
            <pc:docMk/>
            <pc:sldMk cId="1145775877" sldId="743"/>
            <ac:spMk id="24" creationId="{9994B395-F241-456F-BC11-FB9FC0C710AD}"/>
          </ac:spMkLst>
        </pc:spChg>
        <pc:spChg chg="mod">
          <ac:chgData name="Ananda Roy" userId="de6238209ec64cf7" providerId="LiveId" clId="{0E8F5E25-C90A-435F-A4E1-2E650A6D1227}" dt="2020-03-10T07:01:29.508" v="36212" actId="1076"/>
          <ac:spMkLst>
            <pc:docMk/>
            <pc:sldMk cId="1145775877" sldId="743"/>
            <ac:spMk id="25" creationId="{EECBE768-D42A-4395-842E-98434A370FF8}"/>
          </ac:spMkLst>
        </pc:spChg>
        <pc:spChg chg="add mod">
          <ac:chgData name="Ananda Roy" userId="de6238209ec64cf7" providerId="LiveId" clId="{0E8F5E25-C90A-435F-A4E1-2E650A6D1227}" dt="2020-03-10T06:33:22.573" v="36009" actId="1076"/>
          <ac:spMkLst>
            <pc:docMk/>
            <pc:sldMk cId="1145775877" sldId="743"/>
            <ac:spMk id="32" creationId="{829DC997-E3A7-4E2B-BFD1-845F01080845}"/>
          </ac:spMkLst>
        </pc:spChg>
        <pc:spChg chg="mod">
          <ac:chgData name="Ananda Roy" userId="de6238209ec64cf7" providerId="LiveId" clId="{0E8F5E25-C90A-435F-A4E1-2E650A6D1227}" dt="2020-03-10T06:35:14.417" v="36025" actId="20577"/>
          <ac:spMkLst>
            <pc:docMk/>
            <pc:sldMk cId="1145775877" sldId="743"/>
            <ac:spMk id="35" creationId="{B07A35FE-8722-46A3-AE90-713DB2FF7BE9}"/>
          </ac:spMkLst>
        </pc:spChg>
        <pc:spChg chg="mod">
          <ac:chgData name="Ananda Roy" userId="de6238209ec64cf7" providerId="LiveId" clId="{0E8F5E25-C90A-435F-A4E1-2E650A6D1227}" dt="2020-03-10T06:31:57.038" v="35938" actId="1076"/>
          <ac:spMkLst>
            <pc:docMk/>
            <pc:sldMk cId="1145775877" sldId="743"/>
            <ac:spMk id="39" creationId="{D7FEF5E5-776E-4EB8-92FA-23AFAD764479}"/>
          </ac:spMkLst>
        </pc:spChg>
        <pc:grpChg chg="add mod">
          <ac:chgData name="Ananda Roy" userId="de6238209ec64cf7" providerId="LiveId" clId="{0E8F5E25-C90A-435F-A4E1-2E650A6D1227}" dt="2020-03-10T06:28:49.491" v="35819" actId="164"/>
          <ac:grpSpMkLst>
            <pc:docMk/>
            <pc:sldMk cId="1145775877" sldId="743"/>
            <ac:grpSpMk id="4" creationId="{E602FC8C-2205-4E4E-9378-A640499127AE}"/>
          </ac:grpSpMkLst>
        </pc:grpChg>
        <pc:grpChg chg="add mod">
          <ac:chgData name="Ananda Roy" userId="de6238209ec64cf7" providerId="LiveId" clId="{0E8F5E25-C90A-435F-A4E1-2E650A6D1227}" dt="2020-03-10T06:33:33.223" v="36010" actId="164"/>
          <ac:grpSpMkLst>
            <pc:docMk/>
            <pc:sldMk cId="1145775877" sldId="743"/>
            <ac:grpSpMk id="5" creationId="{B9244E36-9C58-442A-8536-6AD7E634E02C}"/>
          </ac:grpSpMkLst>
        </pc:grpChg>
        <pc:grpChg chg="add mod">
          <ac:chgData name="Ananda Roy" userId="de6238209ec64cf7" providerId="LiveId" clId="{0E8F5E25-C90A-435F-A4E1-2E650A6D1227}" dt="2020-03-10T06:28:49.491" v="35819" actId="164"/>
          <ac:grpSpMkLst>
            <pc:docMk/>
            <pc:sldMk cId="1145775877" sldId="743"/>
            <ac:grpSpMk id="11" creationId="{3799ACD1-2FCE-4F21-9443-8302A3A45929}"/>
          </ac:grpSpMkLst>
        </pc:grpChg>
        <pc:grpChg chg="add mod">
          <ac:chgData name="Ananda Roy" userId="de6238209ec64cf7" providerId="LiveId" clId="{0E8F5E25-C90A-435F-A4E1-2E650A6D1227}" dt="2020-03-10T06:33:33.223" v="36010" actId="164"/>
          <ac:grpSpMkLst>
            <pc:docMk/>
            <pc:sldMk cId="1145775877" sldId="743"/>
            <ac:grpSpMk id="27" creationId="{FD113A5D-7FB6-4F66-A707-4A601CE335A0}"/>
          </ac:grpSpMkLst>
        </pc:grpChg>
        <pc:grpChg chg="add mod">
          <ac:chgData name="Ananda Roy" userId="de6238209ec64cf7" providerId="LiveId" clId="{0E8F5E25-C90A-435F-A4E1-2E650A6D1227}" dt="2020-03-10T07:00:51.662" v="36207" actId="164"/>
          <ac:grpSpMkLst>
            <pc:docMk/>
            <pc:sldMk cId="1145775877" sldId="743"/>
            <ac:grpSpMk id="29" creationId="{3C2A418A-6B94-480A-939E-35B8BD355C7F}"/>
          </ac:grpSpMkLst>
        </pc:grpChg>
        <pc:grpChg chg="add mod">
          <ac:chgData name="Ananda Roy" userId="de6238209ec64cf7" providerId="LiveId" clId="{0E8F5E25-C90A-435F-A4E1-2E650A6D1227}" dt="2020-03-10T07:00:51.662" v="36207" actId="164"/>
          <ac:grpSpMkLst>
            <pc:docMk/>
            <pc:sldMk cId="1145775877" sldId="743"/>
            <ac:grpSpMk id="33" creationId="{02B34808-C71E-4BAB-9784-04DA57AB6812}"/>
          </ac:grpSpMkLst>
        </pc:grpChg>
        <pc:picChg chg="mod">
          <ac:chgData name="Ananda Roy" userId="de6238209ec64cf7" providerId="LiveId" clId="{0E8F5E25-C90A-435F-A4E1-2E650A6D1227}" dt="2020-03-10T06:30:48.813" v="35859" actId="1035"/>
          <ac:picMkLst>
            <pc:docMk/>
            <pc:sldMk cId="1145775877" sldId="743"/>
            <ac:picMk id="12" creationId="{0E539400-FA41-49D2-88E2-E648E0C286F7}"/>
          </ac:picMkLst>
        </pc:picChg>
        <pc:cxnChg chg="del mod">
          <ac:chgData name="Ananda Roy" userId="de6238209ec64cf7" providerId="LiveId" clId="{0E8F5E25-C90A-435F-A4E1-2E650A6D1227}" dt="2020-03-10T06:29:10.058" v="35822" actId="478"/>
          <ac:cxnSpMkLst>
            <pc:docMk/>
            <pc:sldMk cId="1145775877" sldId="743"/>
            <ac:cxnSpMk id="10" creationId="{6C4032DB-368B-4D7A-9D28-CF3A46C936A2}"/>
          </ac:cxnSpMkLst>
        </pc:cxnChg>
        <pc:cxnChg chg="add mod">
          <ac:chgData name="Ananda Roy" userId="de6238209ec64cf7" providerId="LiveId" clId="{0E8F5E25-C90A-435F-A4E1-2E650A6D1227}" dt="2020-03-10T06:33:33.223" v="36010" actId="164"/>
          <ac:cxnSpMkLst>
            <pc:docMk/>
            <pc:sldMk cId="1145775877" sldId="743"/>
            <ac:cxnSpMk id="22" creationId="{4F1E7048-779F-499C-B78E-510E43B8FCA9}"/>
          </ac:cxnSpMkLst>
        </pc:cxnChg>
        <pc:cxnChg chg="add mod">
          <ac:chgData name="Ananda Roy" userId="de6238209ec64cf7" providerId="LiveId" clId="{0E8F5E25-C90A-435F-A4E1-2E650A6D1227}" dt="2020-03-10T07:00:51.662" v="36207" actId="164"/>
          <ac:cxnSpMkLst>
            <pc:docMk/>
            <pc:sldMk cId="1145775877" sldId="743"/>
            <ac:cxnSpMk id="30" creationId="{2D82949E-0733-4C8F-813D-019CD35A7B30}"/>
          </ac:cxnSpMkLst>
        </pc:cxnChg>
        <pc:cxnChg chg="add mod">
          <ac:chgData name="Ananda Roy" userId="de6238209ec64cf7" providerId="LiveId" clId="{0E8F5E25-C90A-435F-A4E1-2E650A6D1227}" dt="2020-03-10T06:32:46.323" v="35943" actId="164"/>
          <ac:cxnSpMkLst>
            <pc:docMk/>
            <pc:sldMk cId="1145775877" sldId="743"/>
            <ac:cxnSpMk id="31" creationId="{902D4B81-2CA5-4D3A-A8FB-3AA72744399C}"/>
          </ac:cxnSpMkLst>
        </pc:cxnChg>
        <pc:cxnChg chg="mod">
          <ac:chgData name="Ananda Roy" userId="de6238209ec64cf7" providerId="LiveId" clId="{0E8F5E25-C90A-435F-A4E1-2E650A6D1227}" dt="2020-03-10T06:31:49.594" v="35936" actId="14100"/>
          <ac:cxnSpMkLst>
            <pc:docMk/>
            <pc:sldMk cId="1145775877" sldId="743"/>
            <ac:cxnSpMk id="40" creationId="{3D6EAC96-DCA3-41B3-A6A9-AE12EAE69C87}"/>
          </ac:cxnSpMkLst>
        </pc:cxnChg>
      </pc:sldChg>
      <pc:sldChg chg="addSp delSp modSp add del delAnim modAnim">
        <pc:chgData name="Ananda Roy" userId="de6238209ec64cf7" providerId="LiveId" clId="{0E8F5E25-C90A-435F-A4E1-2E650A6D1227}" dt="2020-03-10T06:38:28.275" v="36048" actId="47"/>
        <pc:sldMkLst>
          <pc:docMk/>
          <pc:sldMk cId="134515131" sldId="744"/>
        </pc:sldMkLst>
        <pc:spChg chg="mod">
          <ac:chgData name="Ananda Roy" userId="de6238209ec64cf7" providerId="LiveId" clId="{0E8F5E25-C90A-435F-A4E1-2E650A6D1227}" dt="2020-03-10T06:34:33.589" v="36021" actId="207"/>
          <ac:spMkLst>
            <pc:docMk/>
            <pc:sldMk cId="134515131" sldId="744"/>
            <ac:spMk id="3" creationId="{AEFF8CEA-8A61-4D9D-BB01-0BA78EC02099}"/>
          </ac:spMkLst>
        </pc:spChg>
        <pc:spChg chg="add del mod">
          <ac:chgData name="Ananda Roy" userId="de6238209ec64cf7" providerId="LiveId" clId="{0E8F5E25-C90A-435F-A4E1-2E650A6D1227}" dt="2020-03-10T06:36:32.958" v="36036" actId="478"/>
          <ac:spMkLst>
            <pc:docMk/>
            <pc:sldMk cId="134515131" sldId="744"/>
            <ac:spMk id="6" creationId="{85DF834B-7814-47D2-9BB6-FCAA92BD13F9}"/>
          </ac:spMkLst>
        </pc:spChg>
        <pc:spChg chg="mod">
          <ac:chgData name="Ananda Roy" userId="de6238209ec64cf7" providerId="LiveId" clId="{0E8F5E25-C90A-435F-A4E1-2E650A6D1227}" dt="2020-03-10T06:36:39.685" v="36038" actId="5793"/>
          <ac:spMkLst>
            <pc:docMk/>
            <pc:sldMk cId="134515131" sldId="744"/>
            <ac:spMk id="35" creationId="{B07A35FE-8722-46A3-AE90-713DB2FF7BE9}"/>
          </ac:spMkLst>
        </pc:spChg>
        <pc:spChg chg="del">
          <ac:chgData name="Ananda Roy" userId="de6238209ec64cf7" providerId="LiveId" clId="{0E8F5E25-C90A-435F-A4E1-2E650A6D1227}" dt="2020-03-10T06:36:42.758" v="36039" actId="478"/>
          <ac:spMkLst>
            <pc:docMk/>
            <pc:sldMk cId="134515131" sldId="744"/>
            <ac:spMk id="39" creationId="{D7FEF5E5-776E-4EB8-92FA-23AFAD764479}"/>
          </ac:spMkLst>
        </pc:spChg>
        <pc:cxnChg chg="del">
          <ac:chgData name="Ananda Roy" userId="de6238209ec64cf7" providerId="LiveId" clId="{0E8F5E25-C90A-435F-A4E1-2E650A6D1227}" dt="2020-03-10T06:36:45.061" v="36040" actId="478"/>
          <ac:cxnSpMkLst>
            <pc:docMk/>
            <pc:sldMk cId="134515131" sldId="744"/>
            <ac:cxnSpMk id="40" creationId="{3D6EAC96-DCA3-41B3-A6A9-AE12EAE69C87}"/>
          </ac:cxnSpMkLst>
        </pc:cxnChg>
      </pc:sldChg>
      <pc:sldChg chg="delSp modSp add delAnim modAnim">
        <pc:chgData name="Ananda Roy" userId="de6238209ec64cf7" providerId="LiveId" clId="{0E8F5E25-C90A-435F-A4E1-2E650A6D1227}" dt="2020-03-10T07:02:00.438" v="36214"/>
        <pc:sldMkLst>
          <pc:docMk/>
          <pc:sldMk cId="1605098722" sldId="745"/>
        </pc:sldMkLst>
        <pc:spChg chg="del">
          <ac:chgData name="Ananda Roy" userId="de6238209ec64cf7" providerId="LiveId" clId="{0E8F5E25-C90A-435F-A4E1-2E650A6D1227}" dt="2020-03-10T06:40:16.231" v="36078" actId="478"/>
          <ac:spMkLst>
            <pc:docMk/>
            <pc:sldMk cId="1605098722" sldId="745"/>
            <ac:spMk id="13" creationId="{E0094264-443F-4F1C-A88D-F3054CD77BB4}"/>
          </ac:spMkLst>
        </pc:spChg>
        <pc:spChg chg="mod">
          <ac:chgData name="Ananda Roy" userId="de6238209ec64cf7" providerId="LiveId" clId="{0E8F5E25-C90A-435F-A4E1-2E650A6D1227}" dt="2020-03-10T06:40:01.157" v="36072"/>
          <ac:spMkLst>
            <pc:docMk/>
            <pc:sldMk cId="1605098722" sldId="745"/>
            <ac:spMk id="35" creationId="{B07A35FE-8722-46A3-AE90-713DB2FF7BE9}"/>
          </ac:spMkLst>
        </pc:spChg>
      </pc:sldChg>
      <pc:sldChg chg="delSp modSp add delAnim modAnim">
        <pc:chgData name="Ananda Roy" userId="de6238209ec64cf7" providerId="LiveId" clId="{0E8F5E25-C90A-435F-A4E1-2E650A6D1227}" dt="2020-03-10T09:17:25.331" v="36401"/>
        <pc:sldMkLst>
          <pc:docMk/>
          <pc:sldMk cId="2735437692" sldId="746"/>
        </pc:sldMkLst>
        <pc:spChg chg="del">
          <ac:chgData name="Ananda Roy" userId="de6238209ec64cf7" providerId="LiveId" clId="{0E8F5E25-C90A-435F-A4E1-2E650A6D1227}" dt="2020-03-10T06:38:42.928" v="36050" actId="478"/>
          <ac:spMkLst>
            <pc:docMk/>
            <pc:sldMk cId="2735437692" sldId="746"/>
            <ac:spMk id="3" creationId="{AEFF8CEA-8A61-4D9D-BB01-0BA78EC02099}"/>
          </ac:spMkLst>
        </pc:spChg>
        <pc:spChg chg="del">
          <ac:chgData name="Ananda Roy" userId="de6238209ec64cf7" providerId="LiveId" clId="{0E8F5E25-C90A-435F-A4E1-2E650A6D1227}" dt="2020-03-10T06:40:13.123" v="36077" actId="478"/>
          <ac:spMkLst>
            <pc:docMk/>
            <pc:sldMk cId="2735437692" sldId="746"/>
            <ac:spMk id="13" creationId="{E0094264-443F-4F1C-A88D-F3054CD77BB4}"/>
          </ac:spMkLst>
        </pc:spChg>
        <pc:spChg chg="del">
          <ac:chgData name="Ananda Roy" userId="de6238209ec64cf7" providerId="LiveId" clId="{0E8F5E25-C90A-435F-A4E1-2E650A6D1227}" dt="2020-03-10T06:38:42.928" v="36050" actId="478"/>
          <ac:spMkLst>
            <pc:docMk/>
            <pc:sldMk cId="2735437692" sldId="746"/>
            <ac:spMk id="16" creationId="{81905B1D-91B6-4BB4-972F-BF17F53373F1}"/>
          </ac:spMkLst>
        </pc:spChg>
        <pc:spChg chg="del">
          <ac:chgData name="Ananda Roy" userId="de6238209ec64cf7" providerId="LiveId" clId="{0E8F5E25-C90A-435F-A4E1-2E650A6D1227}" dt="2020-03-10T06:38:42.928" v="36050" actId="478"/>
          <ac:spMkLst>
            <pc:docMk/>
            <pc:sldMk cId="2735437692" sldId="746"/>
            <ac:spMk id="17" creationId="{F2756DF5-89D1-44D2-8FF1-30C7F01D0F50}"/>
          </ac:spMkLst>
        </pc:spChg>
        <pc:spChg chg="del">
          <ac:chgData name="Ananda Roy" userId="de6238209ec64cf7" providerId="LiveId" clId="{0E8F5E25-C90A-435F-A4E1-2E650A6D1227}" dt="2020-03-10T06:38:47.999" v="36051" actId="478"/>
          <ac:spMkLst>
            <pc:docMk/>
            <pc:sldMk cId="2735437692" sldId="746"/>
            <ac:spMk id="18" creationId="{7B03B8D4-68AE-47D4-AC0E-DDD3B34B6C41}"/>
          </ac:spMkLst>
        </pc:spChg>
        <pc:spChg chg="del">
          <ac:chgData name="Ananda Roy" userId="de6238209ec64cf7" providerId="LiveId" clId="{0E8F5E25-C90A-435F-A4E1-2E650A6D1227}" dt="2020-03-10T06:38:47.999" v="36051" actId="478"/>
          <ac:spMkLst>
            <pc:docMk/>
            <pc:sldMk cId="2735437692" sldId="746"/>
            <ac:spMk id="19" creationId="{BBF8F8B1-CC03-47BA-BFAD-D9D3D5029848}"/>
          </ac:spMkLst>
        </pc:spChg>
        <pc:spChg chg="del">
          <ac:chgData name="Ananda Roy" userId="de6238209ec64cf7" providerId="LiveId" clId="{0E8F5E25-C90A-435F-A4E1-2E650A6D1227}" dt="2020-03-10T06:38:47.999" v="36051" actId="478"/>
          <ac:spMkLst>
            <pc:docMk/>
            <pc:sldMk cId="2735437692" sldId="746"/>
            <ac:spMk id="20" creationId="{8EFEEA5A-8BDB-49E2-BFCE-BEA7A6F7BA16}"/>
          </ac:spMkLst>
        </pc:spChg>
        <pc:spChg chg="mod">
          <ac:chgData name="Ananda Roy" userId="de6238209ec64cf7" providerId="LiveId" clId="{0E8F5E25-C90A-435F-A4E1-2E650A6D1227}" dt="2020-03-10T09:17:00.486" v="36400" actId="20577"/>
          <ac:spMkLst>
            <pc:docMk/>
            <pc:sldMk cId="2735437692" sldId="746"/>
            <ac:spMk id="35" creationId="{B07A35FE-8722-46A3-AE90-713DB2FF7BE9}"/>
          </ac:spMkLst>
        </pc:spChg>
        <pc:grpChg chg="del">
          <ac:chgData name="Ananda Roy" userId="de6238209ec64cf7" providerId="LiveId" clId="{0E8F5E25-C90A-435F-A4E1-2E650A6D1227}" dt="2020-03-10T06:38:47.999" v="36051" actId="478"/>
          <ac:grpSpMkLst>
            <pc:docMk/>
            <pc:sldMk cId="2735437692" sldId="746"/>
            <ac:grpSpMk id="4" creationId="{E602FC8C-2205-4E4E-9378-A640499127AE}"/>
          </ac:grpSpMkLst>
        </pc:grpChg>
        <pc:grpChg chg="del">
          <ac:chgData name="Ananda Roy" userId="de6238209ec64cf7" providerId="LiveId" clId="{0E8F5E25-C90A-435F-A4E1-2E650A6D1227}" dt="2020-03-10T06:38:47.999" v="36051" actId="478"/>
          <ac:grpSpMkLst>
            <pc:docMk/>
            <pc:sldMk cId="2735437692" sldId="746"/>
            <ac:grpSpMk id="5" creationId="{B9244E36-9C58-442A-8536-6AD7E634E02C}"/>
          </ac:grpSpMkLst>
        </pc:grpChg>
      </pc:sldChg>
      <pc:sldChg chg="modSp add">
        <pc:chgData name="Ananda Roy" userId="de6238209ec64cf7" providerId="LiveId" clId="{0E8F5E25-C90A-435F-A4E1-2E650A6D1227}" dt="2020-03-10T06:43:32.637" v="36153" actId="20577"/>
        <pc:sldMkLst>
          <pc:docMk/>
          <pc:sldMk cId="250341504" sldId="747"/>
        </pc:sldMkLst>
        <pc:spChg chg="mod">
          <ac:chgData name="Ananda Roy" userId="de6238209ec64cf7" providerId="LiveId" clId="{0E8F5E25-C90A-435F-A4E1-2E650A6D1227}" dt="2020-03-10T06:43:32.637" v="36153" actId="20577"/>
          <ac:spMkLst>
            <pc:docMk/>
            <pc:sldMk cId="250341504" sldId="747"/>
            <ac:spMk id="2" creationId="{459E8C26-147D-C641-94DF-65F2CD3ACDB7}"/>
          </ac:spMkLst>
        </pc:spChg>
      </pc:sldChg>
      <pc:sldChg chg="add modTransition">
        <pc:chgData name="Ananda Roy" userId="de6238209ec64cf7" providerId="LiveId" clId="{0E8F5E25-C90A-435F-A4E1-2E650A6D1227}" dt="2020-03-10T06:44:45.478" v="36155"/>
        <pc:sldMkLst>
          <pc:docMk/>
          <pc:sldMk cId="1198236652" sldId="748"/>
        </pc:sldMkLst>
      </pc:sldChg>
      <pc:sldChg chg="add modTransition">
        <pc:chgData name="Ananda Roy" userId="de6238209ec64cf7" providerId="LiveId" clId="{0E8F5E25-C90A-435F-A4E1-2E650A6D1227}" dt="2020-03-11T10:21:57.230" v="38305"/>
        <pc:sldMkLst>
          <pc:docMk/>
          <pc:sldMk cId="1805843310" sldId="749"/>
        </pc:sldMkLst>
      </pc:sldChg>
      <pc:sldChg chg="modSp add modTransition">
        <pc:chgData name="Ananda Roy" userId="de6238209ec64cf7" providerId="LiveId" clId="{0E8F5E25-C90A-435F-A4E1-2E650A6D1227}" dt="2020-03-11T05:44:26.602" v="36461" actId="20577"/>
        <pc:sldMkLst>
          <pc:docMk/>
          <pc:sldMk cId="923296256" sldId="750"/>
        </pc:sldMkLst>
        <pc:spChg chg="mod">
          <ac:chgData name="Ananda Roy" userId="de6238209ec64cf7" providerId="LiveId" clId="{0E8F5E25-C90A-435F-A4E1-2E650A6D1227}" dt="2020-03-11T05:44:22.168" v="36432" actId="20577"/>
          <ac:spMkLst>
            <pc:docMk/>
            <pc:sldMk cId="923296256" sldId="750"/>
            <ac:spMk id="2" creationId="{8DD0EF85-8649-48E7-9A2F-AED54C3D296B}"/>
          </ac:spMkLst>
        </pc:spChg>
        <pc:spChg chg="mod">
          <ac:chgData name="Ananda Roy" userId="de6238209ec64cf7" providerId="LiveId" clId="{0E8F5E25-C90A-435F-A4E1-2E650A6D1227}" dt="2020-03-11T05:44:26.602" v="36461" actId="20577"/>
          <ac:spMkLst>
            <pc:docMk/>
            <pc:sldMk cId="923296256" sldId="750"/>
            <ac:spMk id="3" creationId="{61C43ACE-2F1F-493F-84D6-D4A7DB826313}"/>
          </ac:spMkLst>
        </pc:spChg>
      </pc:sldChg>
      <pc:sldChg chg="modSp add">
        <pc:chgData name="Ananda Roy" userId="de6238209ec64cf7" providerId="LiveId" clId="{0E8F5E25-C90A-435F-A4E1-2E650A6D1227}" dt="2020-03-11T08:51:37.385" v="36577" actId="1076"/>
        <pc:sldMkLst>
          <pc:docMk/>
          <pc:sldMk cId="1023851702" sldId="751"/>
        </pc:sldMkLst>
        <pc:spChg chg="mod">
          <ac:chgData name="Ananda Roy" userId="de6238209ec64cf7" providerId="LiveId" clId="{0E8F5E25-C90A-435F-A4E1-2E650A6D1227}" dt="2020-03-11T08:51:26.680" v="36575" actId="14861"/>
          <ac:spMkLst>
            <pc:docMk/>
            <pc:sldMk cId="1023851702" sldId="751"/>
            <ac:spMk id="26" creationId="{F07517FE-B1BA-4642-B2AA-ECF967ACB6E5}"/>
          </ac:spMkLst>
        </pc:spChg>
        <pc:spChg chg="mod">
          <ac:chgData name="Ananda Roy" userId="de6238209ec64cf7" providerId="LiveId" clId="{0E8F5E25-C90A-435F-A4E1-2E650A6D1227}" dt="2020-03-11T08:50:57.208" v="36529" actId="207"/>
          <ac:spMkLst>
            <pc:docMk/>
            <pc:sldMk cId="1023851702" sldId="751"/>
            <ac:spMk id="27" creationId="{CAFE4B40-E527-400E-A079-FAF343211625}"/>
          </ac:spMkLst>
        </pc:spChg>
        <pc:spChg chg="mod">
          <ac:chgData name="Ananda Roy" userId="de6238209ec64cf7" providerId="LiveId" clId="{0E8F5E25-C90A-435F-A4E1-2E650A6D1227}" dt="2020-03-11T08:49:43.645" v="36484" actId="20577"/>
          <ac:spMkLst>
            <pc:docMk/>
            <pc:sldMk cId="1023851702" sldId="751"/>
            <ac:spMk id="59" creationId="{45002C19-DDD0-4E46-8A95-234BE333AA5C}"/>
          </ac:spMkLst>
        </pc:spChg>
        <pc:grpChg chg="mod">
          <ac:chgData name="Ananda Roy" userId="de6238209ec64cf7" providerId="LiveId" clId="{0E8F5E25-C90A-435F-A4E1-2E650A6D1227}" dt="2020-03-11T08:51:05.166" v="36542" actId="207"/>
          <ac:grpSpMkLst>
            <pc:docMk/>
            <pc:sldMk cId="1023851702" sldId="751"/>
            <ac:grpSpMk id="22" creationId="{2DF15D1A-467E-48E4-9003-6277E13367FA}"/>
          </ac:grpSpMkLst>
        </pc:grpChg>
        <pc:grpChg chg="mod">
          <ac:chgData name="Ananda Roy" userId="de6238209ec64cf7" providerId="LiveId" clId="{0E8F5E25-C90A-435F-A4E1-2E650A6D1227}" dt="2020-03-11T08:51:37.385" v="36577" actId="1076"/>
          <ac:grpSpMkLst>
            <pc:docMk/>
            <pc:sldMk cId="1023851702" sldId="751"/>
            <ac:grpSpMk id="46" creationId="{910DB6BC-FF7E-4DA6-B770-D7F514E09EB0}"/>
          </ac:grpSpMkLst>
        </pc:grpChg>
      </pc:sldChg>
      <pc:sldChg chg="modSp add">
        <pc:chgData name="Ananda Roy" userId="de6238209ec64cf7" providerId="LiveId" clId="{0E8F5E25-C90A-435F-A4E1-2E650A6D1227}" dt="2020-03-11T08:55:51.150" v="36586" actId="20577"/>
        <pc:sldMkLst>
          <pc:docMk/>
          <pc:sldMk cId="3511065195" sldId="752"/>
        </pc:sldMkLst>
        <pc:spChg chg="mod">
          <ac:chgData name="Ananda Roy" userId="de6238209ec64cf7" providerId="LiveId" clId="{0E8F5E25-C90A-435F-A4E1-2E650A6D1227}" dt="2020-03-11T08:55:51.150" v="36586" actId="20577"/>
          <ac:spMkLst>
            <pc:docMk/>
            <pc:sldMk cId="3511065195" sldId="752"/>
            <ac:spMk id="27" creationId="{96EF0C09-B764-C947-A1DC-8C14F18446F3}"/>
          </ac:spMkLst>
        </pc:spChg>
        <pc:cxnChg chg="mod">
          <ac:chgData name="Ananda Roy" userId="de6238209ec64cf7" providerId="LiveId" clId="{0E8F5E25-C90A-435F-A4E1-2E650A6D1227}" dt="2020-03-11T08:55:51.150" v="36586" actId="20577"/>
          <ac:cxnSpMkLst>
            <pc:docMk/>
            <pc:sldMk cId="3511065195" sldId="752"/>
            <ac:cxnSpMk id="17" creationId="{69EAB057-3A6F-824E-871C-DE44A47C3C1E}"/>
          </ac:cxnSpMkLst>
        </pc:cxnChg>
      </pc:sldChg>
      <pc:sldChg chg="addSp delSp modSp add addAnim delAnim modAnim">
        <pc:chgData name="Ananda Roy" userId="de6238209ec64cf7" providerId="LiveId" clId="{0E8F5E25-C90A-435F-A4E1-2E650A6D1227}" dt="2020-03-11T09:19:34.999" v="36814"/>
        <pc:sldMkLst>
          <pc:docMk/>
          <pc:sldMk cId="4120248527" sldId="753"/>
        </pc:sldMkLst>
        <pc:spChg chg="add mod ord">
          <ac:chgData name="Ananda Roy" userId="de6238209ec64cf7" providerId="LiveId" clId="{0E8F5E25-C90A-435F-A4E1-2E650A6D1227}" dt="2020-03-11T09:19:00.298" v="36812" actId="1076"/>
          <ac:spMkLst>
            <pc:docMk/>
            <pc:sldMk cId="4120248527" sldId="753"/>
            <ac:spMk id="2" creationId="{080E6831-EDEC-4DD8-98D6-C4F58EC92E06}"/>
          </ac:spMkLst>
        </pc:spChg>
        <pc:spChg chg="mod">
          <ac:chgData name="Ananda Roy" userId="de6238209ec64cf7" providerId="LiveId" clId="{0E8F5E25-C90A-435F-A4E1-2E650A6D1227}" dt="2020-03-11T09:15:51.403" v="36792" actId="207"/>
          <ac:spMkLst>
            <pc:docMk/>
            <pc:sldMk cId="4120248527" sldId="753"/>
            <ac:spMk id="11" creationId="{2157FDC1-E3E2-B74B-A274-BD20456D6652}"/>
          </ac:spMkLst>
        </pc:spChg>
        <pc:spChg chg="del mod">
          <ac:chgData name="Ananda Roy" userId="de6238209ec64cf7" providerId="LiveId" clId="{0E8F5E25-C90A-435F-A4E1-2E650A6D1227}" dt="2020-03-11T08:59:45.734" v="36633"/>
          <ac:spMkLst>
            <pc:docMk/>
            <pc:sldMk cId="4120248527" sldId="753"/>
            <ac:spMk id="14" creationId="{28F0482B-A8E2-9A4B-92EB-E4903E938F17}"/>
          </ac:spMkLst>
        </pc:spChg>
        <pc:spChg chg="add mod">
          <ac:chgData name="Ananda Roy" userId="de6238209ec64cf7" providerId="LiveId" clId="{0E8F5E25-C90A-435F-A4E1-2E650A6D1227}" dt="2020-03-11T09:00:46.158" v="36640" actId="1076"/>
          <ac:spMkLst>
            <pc:docMk/>
            <pc:sldMk cId="4120248527" sldId="753"/>
            <ac:spMk id="15" creationId="{50E6DB54-7D2A-4C0A-90B3-10B0DF8BDF28}"/>
          </ac:spMkLst>
        </pc:spChg>
        <pc:spChg chg="add mod">
          <ac:chgData name="Ananda Roy" userId="de6238209ec64cf7" providerId="LiveId" clId="{0E8F5E25-C90A-435F-A4E1-2E650A6D1227}" dt="2020-03-11T09:00:46.158" v="36640" actId="1076"/>
          <ac:spMkLst>
            <pc:docMk/>
            <pc:sldMk cId="4120248527" sldId="753"/>
            <ac:spMk id="16" creationId="{0C1FBA60-7FFA-4D1D-9B3F-2329B713D0AA}"/>
          </ac:spMkLst>
        </pc:spChg>
        <pc:spChg chg="add mod">
          <ac:chgData name="Ananda Roy" userId="de6238209ec64cf7" providerId="LiveId" clId="{0E8F5E25-C90A-435F-A4E1-2E650A6D1227}" dt="2020-03-11T09:01:39.289" v="36641" actId="1076"/>
          <ac:spMkLst>
            <pc:docMk/>
            <pc:sldMk cId="4120248527" sldId="753"/>
            <ac:spMk id="17" creationId="{EB51911D-0913-4296-8E93-2C3EF73CDAC8}"/>
          </ac:spMkLst>
        </pc:spChg>
        <pc:spChg chg="add del mod">
          <ac:chgData name="Ananda Roy" userId="de6238209ec64cf7" providerId="LiveId" clId="{0E8F5E25-C90A-435F-A4E1-2E650A6D1227}" dt="2020-03-11T09:16:52.836" v="36795" actId="478"/>
          <ac:spMkLst>
            <pc:docMk/>
            <pc:sldMk cId="4120248527" sldId="753"/>
            <ac:spMk id="18" creationId="{732229FD-97B9-435B-A8ED-1D83CF78F22C}"/>
          </ac:spMkLst>
        </pc:spChg>
        <pc:spChg chg="add del mod">
          <ac:chgData name="Ananda Roy" userId="de6238209ec64cf7" providerId="LiveId" clId="{0E8F5E25-C90A-435F-A4E1-2E650A6D1227}" dt="2020-03-11T09:17:29.083" v="36801" actId="478"/>
          <ac:spMkLst>
            <pc:docMk/>
            <pc:sldMk cId="4120248527" sldId="753"/>
            <ac:spMk id="19" creationId="{2B38601A-61B1-48FA-8767-0DF15008E04D}"/>
          </ac:spMkLst>
        </pc:spChg>
        <pc:spChg chg="mod">
          <ac:chgData name="Ananda Roy" userId="de6238209ec64cf7" providerId="LiveId" clId="{0E8F5E25-C90A-435F-A4E1-2E650A6D1227}" dt="2020-03-11T08:55:59.778" v="36597" actId="20577"/>
          <ac:spMkLst>
            <pc:docMk/>
            <pc:sldMk cId="4120248527" sldId="753"/>
            <ac:spMk id="59" creationId="{45002C19-DDD0-4E46-8A95-234BE333AA5C}"/>
          </ac:spMkLst>
        </pc:spChg>
        <pc:spChg chg="del mod">
          <ac:chgData name="Ananda Roy" userId="de6238209ec64cf7" providerId="LiveId" clId="{0E8F5E25-C90A-435F-A4E1-2E650A6D1227}" dt="2020-03-11T08:59:45.734" v="36633"/>
          <ac:spMkLst>
            <pc:docMk/>
            <pc:sldMk cId="4120248527" sldId="753"/>
            <ac:spMk id="70" creationId="{15406D40-9F56-1E41-B571-0B9EDEF3BC5A}"/>
          </ac:spMkLst>
        </pc:spChg>
        <pc:spChg chg="del mod">
          <ac:chgData name="Ananda Roy" userId="de6238209ec64cf7" providerId="LiveId" clId="{0E8F5E25-C90A-435F-A4E1-2E650A6D1227}" dt="2020-03-11T08:59:45.734" v="36633"/>
          <ac:spMkLst>
            <pc:docMk/>
            <pc:sldMk cId="4120248527" sldId="753"/>
            <ac:spMk id="71" creationId="{F4D90AEC-7AEC-BB44-AC78-48669CB4E124}"/>
          </ac:spMkLst>
        </pc:spChg>
        <pc:grpChg chg="mod">
          <ac:chgData name="Ananda Roy" userId="de6238209ec64cf7" providerId="LiveId" clId="{0E8F5E25-C90A-435F-A4E1-2E650A6D1227}" dt="2020-03-11T09:00:46.158" v="36640" actId="1076"/>
          <ac:grpSpMkLst>
            <pc:docMk/>
            <pc:sldMk cId="4120248527" sldId="753"/>
            <ac:grpSpMk id="13" creationId="{23D6F710-F7DA-F64D-B7F1-BC93565EABF2}"/>
          </ac:grpSpMkLst>
        </pc:grpChg>
      </pc:sldChg>
      <pc:sldChg chg="addSp delSp modSp add delAnim modAnim">
        <pc:chgData name="Ananda Roy" userId="de6238209ec64cf7" providerId="LiveId" clId="{0E8F5E25-C90A-435F-A4E1-2E650A6D1227}" dt="2020-03-11T09:52:02.862" v="37669" actId="1076"/>
        <pc:sldMkLst>
          <pc:docMk/>
          <pc:sldMk cId="2661068167" sldId="754"/>
        </pc:sldMkLst>
        <pc:spChg chg="add mod">
          <ac:chgData name="Ananda Roy" userId="de6238209ec64cf7" providerId="LiveId" clId="{0E8F5E25-C90A-435F-A4E1-2E650A6D1227}" dt="2020-03-11T09:50:30.140" v="37648" actId="14100"/>
          <ac:spMkLst>
            <pc:docMk/>
            <pc:sldMk cId="2661068167" sldId="754"/>
            <ac:spMk id="2" creationId="{E4CC42BF-129E-4C8F-B2D0-C6ED03C32A77}"/>
          </ac:spMkLst>
        </pc:spChg>
        <pc:spChg chg="del">
          <ac:chgData name="Ananda Roy" userId="de6238209ec64cf7" providerId="LiveId" clId="{0E8F5E25-C90A-435F-A4E1-2E650A6D1227}" dt="2020-03-11T09:07:30.993" v="36703" actId="478"/>
          <ac:spMkLst>
            <pc:docMk/>
            <pc:sldMk cId="2661068167" sldId="754"/>
            <ac:spMk id="3" creationId="{C6508676-A0A1-AD4A-94E6-A8D677695845}"/>
          </ac:spMkLst>
        </pc:spChg>
        <pc:spChg chg="add del mod">
          <ac:chgData name="Ananda Roy" userId="de6238209ec64cf7" providerId="LiveId" clId="{0E8F5E25-C90A-435F-A4E1-2E650A6D1227}" dt="2020-03-11T09:31:01.799" v="37093" actId="478"/>
          <ac:spMkLst>
            <pc:docMk/>
            <pc:sldMk cId="2661068167" sldId="754"/>
            <ac:spMk id="7" creationId="{612C3767-E3EB-4901-8AA1-079532DD6B49}"/>
          </ac:spMkLst>
        </pc:spChg>
        <pc:spChg chg="add mod">
          <ac:chgData name="Ananda Roy" userId="de6238209ec64cf7" providerId="LiveId" clId="{0E8F5E25-C90A-435F-A4E1-2E650A6D1227}" dt="2020-03-11T09:38:00.624" v="37557" actId="339"/>
          <ac:spMkLst>
            <pc:docMk/>
            <pc:sldMk cId="2661068167" sldId="754"/>
            <ac:spMk id="8" creationId="{A9251B9A-AE2D-4620-B1ED-60462DA35D90}"/>
          </ac:spMkLst>
        </pc:spChg>
        <pc:spChg chg="del mod topLvl">
          <ac:chgData name="Ananda Roy" userId="de6238209ec64cf7" providerId="LiveId" clId="{0E8F5E25-C90A-435F-A4E1-2E650A6D1227}" dt="2020-03-11T09:21:17.369" v="36816"/>
          <ac:spMkLst>
            <pc:docMk/>
            <pc:sldMk cId="2661068167" sldId="754"/>
            <ac:spMk id="11" creationId="{2157FDC1-E3E2-B74B-A274-BD20456D6652}"/>
          </ac:spMkLst>
        </pc:spChg>
        <pc:spChg chg="add del mod topLvl">
          <ac:chgData name="Ananda Roy" userId="de6238209ec64cf7" providerId="LiveId" clId="{0E8F5E25-C90A-435F-A4E1-2E650A6D1227}" dt="2020-03-11T09:14:47.840" v="36771" actId="478"/>
          <ac:spMkLst>
            <pc:docMk/>
            <pc:sldMk cId="2661068167" sldId="754"/>
            <ac:spMk id="12" creationId="{2551F896-4B01-B64F-95D7-9EBA342137CD}"/>
          </ac:spMkLst>
        </pc:spChg>
        <pc:spChg chg="del mod topLvl">
          <ac:chgData name="Ananda Roy" userId="de6238209ec64cf7" providerId="LiveId" clId="{0E8F5E25-C90A-435F-A4E1-2E650A6D1227}" dt="2020-03-11T09:44:59.879" v="37609" actId="478"/>
          <ac:spMkLst>
            <pc:docMk/>
            <pc:sldMk cId="2661068167" sldId="754"/>
            <ac:spMk id="15" creationId="{50E6DB54-7D2A-4C0A-90B3-10B0DF8BDF28}"/>
          </ac:spMkLst>
        </pc:spChg>
        <pc:spChg chg="del">
          <ac:chgData name="Ananda Roy" userId="de6238209ec64cf7" providerId="LiveId" clId="{0E8F5E25-C90A-435F-A4E1-2E650A6D1227}" dt="2020-03-11T09:05:37.697" v="36653" actId="478"/>
          <ac:spMkLst>
            <pc:docMk/>
            <pc:sldMk cId="2661068167" sldId="754"/>
            <ac:spMk id="16" creationId="{0C1FBA60-7FFA-4D1D-9B3F-2329B713D0AA}"/>
          </ac:spMkLst>
        </pc:spChg>
        <pc:spChg chg="del">
          <ac:chgData name="Ananda Roy" userId="de6238209ec64cf7" providerId="LiveId" clId="{0E8F5E25-C90A-435F-A4E1-2E650A6D1227}" dt="2020-03-11T09:05:40.543" v="36654" actId="478"/>
          <ac:spMkLst>
            <pc:docMk/>
            <pc:sldMk cId="2661068167" sldId="754"/>
            <ac:spMk id="17" creationId="{EB51911D-0913-4296-8E93-2C3EF73CDAC8}"/>
          </ac:spMkLst>
        </pc:spChg>
        <pc:spChg chg="add mod topLvl">
          <ac:chgData name="Ananda Roy" userId="de6238209ec64cf7" providerId="LiveId" clId="{0E8F5E25-C90A-435F-A4E1-2E650A6D1227}" dt="2020-03-11T09:50:56.013" v="37652" actId="165"/>
          <ac:spMkLst>
            <pc:docMk/>
            <pc:sldMk cId="2661068167" sldId="754"/>
            <ac:spMk id="18" creationId="{47A89F0F-2FF3-4612-A569-45D5AEC12F34}"/>
          </ac:spMkLst>
        </pc:spChg>
        <pc:spChg chg="add mod topLvl">
          <ac:chgData name="Ananda Roy" userId="de6238209ec64cf7" providerId="LiveId" clId="{0E8F5E25-C90A-435F-A4E1-2E650A6D1227}" dt="2020-03-11T09:50:56.013" v="37652" actId="165"/>
          <ac:spMkLst>
            <pc:docMk/>
            <pc:sldMk cId="2661068167" sldId="754"/>
            <ac:spMk id="19" creationId="{33FDC949-BC10-47A4-9CDB-53C6A951A836}"/>
          </ac:spMkLst>
        </pc:spChg>
        <pc:spChg chg="add mod topLvl">
          <ac:chgData name="Ananda Roy" userId="de6238209ec64cf7" providerId="LiveId" clId="{0E8F5E25-C90A-435F-A4E1-2E650A6D1227}" dt="2020-03-11T09:50:56.013" v="37652" actId="165"/>
          <ac:spMkLst>
            <pc:docMk/>
            <pc:sldMk cId="2661068167" sldId="754"/>
            <ac:spMk id="20" creationId="{2F470F05-A2F1-450F-AFD4-84083599CAAE}"/>
          </ac:spMkLst>
        </pc:spChg>
        <pc:spChg chg="add mod topLvl">
          <ac:chgData name="Ananda Roy" userId="de6238209ec64cf7" providerId="LiveId" clId="{0E8F5E25-C90A-435F-A4E1-2E650A6D1227}" dt="2020-03-11T09:50:56.013" v="37652" actId="165"/>
          <ac:spMkLst>
            <pc:docMk/>
            <pc:sldMk cId="2661068167" sldId="754"/>
            <ac:spMk id="21" creationId="{C622EC7B-8D66-4FBD-AA83-B841191A231E}"/>
          </ac:spMkLst>
        </pc:spChg>
        <pc:spChg chg="add del mod">
          <ac:chgData name="Ananda Roy" userId="de6238209ec64cf7" providerId="LiveId" clId="{0E8F5E25-C90A-435F-A4E1-2E650A6D1227}" dt="2020-03-11T09:22:13.237" v="36826" actId="478"/>
          <ac:spMkLst>
            <pc:docMk/>
            <pc:sldMk cId="2661068167" sldId="754"/>
            <ac:spMk id="22" creationId="{70D8416B-428F-47EC-80FD-F0E618D13CB4}"/>
          </ac:spMkLst>
        </pc:spChg>
        <pc:spChg chg="add del mod">
          <ac:chgData name="Ananda Roy" userId="de6238209ec64cf7" providerId="LiveId" clId="{0E8F5E25-C90A-435F-A4E1-2E650A6D1227}" dt="2020-03-11T09:25:19.694" v="37016" actId="478"/>
          <ac:spMkLst>
            <pc:docMk/>
            <pc:sldMk cId="2661068167" sldId="754"/>
            <ac:spMk id="23" creationId="{C64ED09D-9B38-46FA-85CF-1BA0D51F950C}"/>
          </ac:spMkLst>
        </pc:spChg>
        <pc:spChg chg="add del mod">
          <ac:chgData name="Ananda Roy" userId="de6238209ec64cf7" providerId="LiveId" clId="{0E8F5E25-C90A-435F-A4E1-2E650A6D1227}" dt="2020-03-11T09:26:21.064" v="37071" actId="478"/>
          <ac:spMkLst>
            <pc:docMk/>
            <pc:sldMk cId="2661068167" sldId="754"/>
            <ac:spMk id="24" creationId="{BA829ACE-1E8B-4CD5-8C65-88EAB927076D}"/>
          </ac:spMkLst>
        </pc:spChg>
        <pc:spChg chg="add del mod topLvl">
          <ac:chgData name="Ananda Roy" userId="de6238209ec64cf7" providerId="LiveId" clId="{0E8F5E25-C90A-435F-A4E1-2E650A6D1227}" dt="2020-03-11T09:33:31.641" v="37477" actId="478"/>
          <ac:spMkLst>
            <pc:docMk/>
            <pc:sldMk cId="2661068167" sldId="754"/>
            <ac:spMk id="25" creationId="{D74872C9-D360-447F-AA18-A32B0BD6E9C9}"/>
          </ac:spMkLst>
        </pc:spChg>
        <pc:spChg chg="add del mod topLvl">
          <ac:chgData name="Ananda Roy" userId="de6238209ec64cf7" providerId="LiveId" clId="{0E8F5E25-C90A-435F-A4E1-2E650A6D1227}" dt="2020-03-11T09:33:30.485" v="37476" actId="478"/>
          <ac:spMkLst>
            <pc:docMk/>
            <pc:sldMk cId="2661068167" sldId="754"/>
            <ac:spMk id="26" creationId="{CB6FC342-A2BF-4CBD-9CBC-98B8647DE226}"/>
          </ac:spMkLst>
        </pc:spChg>
        <pc:spChg chg="add mod ord topLvl">
          <ac:chgData name="Ananda Roy" userId="de6238209ec64cf7" providerId="LiveId" clId="{0E8F5E25-C90A-435F-A4E1-2E650A6D1227}" dt="2020-03-11T09:35:21.115" v="37521" actId="164"/>
          <ac:spMkLst>
            <pc:docMk/>
            <pc:sldMk cId="2661068167" sldId="754"/>
            <ac:spMk id="27" creationId="{F9FFDF58-DC07-4DEE-8C9B-FB52C998E9C5}"/>
          </ac:spMkLst>
        </pc:spChg>
        <pc:spChg chg="add del mod topLvl">
          <ac:chgData name="Ananda Roy" userId="de6238209ec64cf7" providerId="LiveId" clId="{0E8F5E25-C90A-435F-A4E1-2E650A6D1227}" dt="2020-03-11T09:33:33.785" v="37478" actId="478"/>
          <ac:spMkLst>
            <pc:docMk/>
            <pc:sldMk cId="2661068167" sldId="754"/>
            <ac:spMk id="28" creationId="{64DDEB67-62C8-409E-BA44-60357F45B174}"/>
          </ac:spMkLst>
        </pc:spChg>
        <pc:spChg chg="add mod">
          <ac:chgData name="Ananda Roy" userId="de6238209ec64cf7" providerId="LiveId" clId="{0E8F5E25-C90A-435F-A4E1-2E650A6D1227}" dt="2020-03-11T09:50:19.105" v="37647" actId="164"/>
          <ac:spMkLst>
            <pc:docMk/>
            <pc:sldMk cId="2661068167" sldId="754"/>
            <ac:spMk id="30" creationId="{B9E1921B-B2F5-408F-B0D2-FE989C9ED7AB}"/>
          </ac:spMkLst>
        </pc:spChg>
        <pc:spChg chg="mod">
          <ac:chgData name="Ananda Roy" userId="de6238209ec64cf7" providerId="LiveId" clId="{0E8F5E25-C90A-435F-A4E1-2E650A6D1227}" dt="2020-03-11T09:37:42.818" v="37556" actId="339"/>
          <ac:spMkLst>
            <pc:docMk/>
            <pc:sldMk cId="2661068167" sldId="754"/>
            <ac:spMk id="34" creationId="{D2116A3B-489B-4236-B260-AFD23C981823}"/>
          </ac:spMkLst>
        </pc:spChg>
        <pc:spChg chg="mod">
          <ac:chgData name="Ananda Roy" userId="de6238209ec64cf7" providerId="LiveId" clId="{0E8F5E25-C90A-435F-A4E1-2E650A6D1227}" dt="2020-03-11T09:40:24.040" v="37575" actId="688"/>
          <ac:spMkLst>
            <pc:docMk/>
            <pc:sldMk cId="2661068167" sldId="754"/>
            <ac:spMk id="40" creationId="{F6FE05A5-1880-49FA-A940-B68B048DBCF9}"/>
          </ac:spMkLst>
        </pc:spChg>
        <pc:spChg chg="mod">
          <ac:chgData name="Ananda Roy" userId="de6238209ec64cf7" providerId="LiveId" clId="{0E8F5E25-C90A-435F-A4E1-2E650A6D1227}" dt="2020-03-11T09:43:06.776" v="37590" actId="207"/>
          <ac:spMkLst>
            <pc:docMk/>
            <pc:sldMk cId="2661068167" sldId="754"/>
            <ac:spMk id="43" creationId="{3CBAAC27-4CB6-4218-9FD7-8253158A7857}"/>
          </ac:spMkLst>
        </pc:spChg>
        <pc:spChg chg="add mod">
          <ac:chgData name="Ananda Roy" userId="de6238209ec64cf7" providerId="LiveId" clId="{0E8F5E25-C90A-435F-A4E1-2E650A6D1227}" dt="2020-03-11T09:51:44.676" v="37667" actId="1076"/>
          <ac:spMkLst>
            <pc:docMk/>
            <pc:sldMk cId="2661068167" sldId="754"/>
            <ac:spMk id="47" creationId="{DD038BF1-9665-40EB-B379-055E935435B3}"/>
          </ac:spMkLst>
        </pc:spChg>
        <pc:spChg chg="add mod">
          <ac:chgData name="Ananda Roy" userId="de6238209ec64cf7" providerId="LiveId" clId="{0E8F5E25-C90A-435F-A4E1-2E650A6D1227}" dt="2020-03-11T09:43:29.362" v="37594" actId="164"/>
          <ac:spMkLst>
            <pc:docMk/>
            <pc:sldMk cId="2661068167" sldId="754"/>
            <ac:spMk id="48" creationId="{4EF6F3CD-7B57-4551-A713-B848707225C8}"/>
          </ac:spMkLst>
        </pc:spChg>
        <pc:spChg chg="add mod">
          <ac:chgData name="Ananda Roy" userId="de6238209ec64cf7" providerId="LiveId" clId="{0E8F5E25-C90A-435F-A4E1-2E650A6D1227}" dt="2020-03-11T09:43:29.362" v="37594" actId="164"/>
          <ac:spMkLst>
            <pc:docMk/>
            <pc:sldMk cId="2661068167" sldId="754"/>
            <ac:spMk id="49" creationId="{5BAB2B87-8561-41B7-AB1E-12853F34443D}"/>
          </ac:spMkLst>
        </pc:spChg>
        <pc:spChg chg="del">
          <ac:chgData name="Ananda Roy" userId="de6238209ec64cf7" providerId="LiveId" clId="{0E8F5E25-C90A-435F-A4E1-2E650A6D1227}" dt="2020-03-11T09:07:39.344" v="36706" actId="478"/>
          <ac:spMkLst>
            <pc:docMk/>
            <pc:sldMk cId="2661068167" sldId="754"/>
            <ac:spMk id="59" creationId="{45002C19-DDD0-4E46-8A95-234BE333AA5C}"/>
          </ac:spMkLst>
        </pc:spChg>
        <pc:spChg chg="add mod">
          <ac:chgData name="Ananda Roy" userId="de6238209ec64cf7" providerId="LiveId" clId="{0E8F5E25-C90A-435F-A4E1-2E650A6D1227}" dt="2020-03-11T09:52:02.862" v="37669" actId="1076"/>
          <ac:spMkLst>
            <pc:docMk/>
            <pc:sldMk cId="2661068167" sldId="754"/>
            <ac:spMk id="61" creationId="{D9B1E42D-42F1-4A4A-8227-88E88E697736}"/>
          </ac:spMkLst>
        </pc:spChg>
        <pc:spChg chg="del">
          <ac:chgData name="Ananda Roy" userId="de6238209ec64cf7" providerId="LiveId" clId="{0E8F5E25-C90A-435F-A4E1-2E650A6D1227}" dt="2020-03-11T09:07:34.877" v="36704" actId="478"/>
          <ac:spMkLst>
            <pc:docMk/>
            <pc:sldMk cId="2661068167" sldId="754"/>
            <ac:spMk id="66" creationId="{801C2CE7-FC3A-3441-BC16-1F784BBA6BFE}"/>
          </ac:spMkLst>
        </pc:spChg>
        <pc:spChg chg="del">
          <ac:chgData name="Ananda Roy" userId="de6238209ec64cf7" providerId="LiveId" clId="{0E8F5E25-C90A-435F-A4E1-2E650A6D1227}" dt="2020-03-11T09:07:37.438" v="36705" actId="478"/>
          <ac:spMkLst>
            <pc:docMk/>
            <pc:sldMk cId="2661068167" sldId="754"/>
            <ac:spMk id="67" creationId="{ABECFF35-1B3F-5441-ADF9-7113CABF58B1}"/>
          </ac:spMkLst>
        </pc:spChg>
        <pc:spChg chg="del mod topLvl">
          <ac:chgData name="Ananda Roy" userId="de6238209ec64cf7" providerId="LiveId" clId="{0E8F5E25-C90A-435F-A4E1-2E650A6D1227}" dt="2020-03-11T09:14:17.797" v="36765" actId="478"/>
          <ac:spMkLst>
            <pc:docMk/>
            <pc:sldMk cId="2661068167" sldId="754"/>
            <ac:spMk id="68" creationId="{87C1584D-6F87-914D-9C4A-ABE72FEC56FE}"/>
          </ac:spMkLst>
        </pc:spChg>
        <pc:spChg chg="del mod topLvl">
          <ac:chgData name="Ananda Roy" userId="de6238209ec64cf7" providerId="LiveId" clId="{0E8F5E25-C90A-435F-A4E1-2E650A6D1227}" dt="2020-03-11T09:14:22.157" v="36766" actId="478"/>
          <ac:spMkLst>
            <pc:docMk/>
            <pc:sldMk cId="2661068167" sldId="754"/>
            <ac:spMk id="69" creationId="{4E6CDFB8-1948-AE45-AD8A-C65DED0AB7C3}"/>
          </ac:spMkLst>
        </pc:spChg>
        <pc:grpChg chg="add del mod">
          <ac:chgData name="Ananda Roy" userId="de6238209ec64cf7" providerId="LiveId" clId="{0E8F5E25-C90A-435F-A4E1-2E650A6D1227}" dt="2020-03-11T09:14:45.179" v="36770" actId="165"/>
          <ac:grpSpMkLst>
            <pc:docMk/>
            <pc:sldMk cId="2661068167" sldId="754"/>
            <ac:grpSpMk id="4" creationId="{0ACF0D7E-64D6-4B66-9377-FDF1D4869FAA}"/>
          </ac:grpSpMkLst>
        </pc:grpChg>
        <pc:grpChg chg="add del mod">
          <ac:chgData name="Ananda Roy" userId="de6238209ec64cf7" providerId="LiveId" clId="{0E8F5E25-C90A-435F-A4E1-2E650A6D1227}" dt="2020-03-11T09:27:56.817" v="37086" actId="165"/>
          <ac:grpSpMkLst>
            <pc:docMk/>
            <pc:sldMk cId="2661068167" sldId="754"/>
            <ac:grpSpMk id="5" creationId="{0DF88DE5-EEA2-456D-9951-E944F1BE33FA}"/>
          </ac:grpSpMkLst>
        </pc:grpChg>
        <pc:grpChg chg="add del mod">
          <ac:chgData name="Ananda Roy" userId="de6238209ec64cf7" providerId="LiveId" clId="{0E8F5E25-C90A-435F-A4E1-2E650A6D1227}" dt="2020-03-11T09:27:54.287" v="37085" actId="165"/>
          <ac:grpSpMkLst>
            <pc:docMk/>
            <pc:sldMk cId="2661068167" sldId="754"/>
            <ac:grpSpMk id="6" creationId="{0A4E1B76-2334-411A-B11C-83F71397FCD3}"/>
          </ac:grpSpMkLst>
        </pc:grpChg>
        <pc:grpChg chg="add mod topLvl">
          <ac:chgData name="Ananda Roy" userId="de6238209ec64cf7" providerId="LiveId" clId="{0E8F5E25-C90A-435F-A4E1-2E650A6D1227}" dt="2020-03-11T09:50:56.013" v="37652" actId="165"/>
          <ac:grpSpMkLst>
            <pc:docMk/>
            <pc:sldMk cId="2661068167" sldId="754"/>
            <ac:grpSpMk id="9" creationId="{B227594C-DFA8-4E20-9F58-B31CB8E81124}"/>
          </ac:grpSpMkLst>
        </pc:grpChg>
        <pc:grpChg chg="add del mod">
          <ac:chgData name="Ananda Roy" userId="de6238209ec64cf7" providerId="LiveId" clId="{0E8F5E25-C90A-435F-A4E1-2E650A6D1227}" dt="2020-03-11T09:43:19.172" v="37592" actId="165"/>
          <ac:grpSpMkLst>
            <pc:docMk/>
            <pc:sldMk cId="2661068167" sldId="754"/>
            <ac:grpSpMk id="10" creationId="{44A51B23-4DD2-4012-8863-7C0F7C3D7314}"/>
          </ac:grpSpMkLst>
        </pc:grpChg>
        <pc:grpChg chg="del mod">
          <ac:chgData name="Ananda Roy" userId="de6238209ec64cf7" providerId="LiveId" clId="{0E8F5E25-C90A-435F-A4E1-2E650A6D1227}" dt="2020-03-11T09:14:13.963" v="36764" actId="165"/>
          <ac:grpSpMkLst>
            <pc:docMk/>
            <pc:sldMk cId="2661068167" sldId="754"/>
            <ac:grpSpMk id="13" creationId="{23D6F710-F7DA-F64D-B7F1-BC93565EABF2}"/>
          </ac:grpSpMkLst>
        </pc:grpChg>
        <pc:grpChg chg="add mod topLvl">
          <ac:chgData name="Ananda Roy" userId="de6238209ec64cf7" providerId="LiveId" clId="{0E8F5E25-C90A-435F-A4E1-2E650A6D1227}" dt="2020-03-11T09:50:56.013" v="37652" actId="165"/>
          <ac:grpSpMkLst>
            <pc:docMk/>
            <pc:sldMk cId="2661068167" sldId="754"/>
            <ac:grpSpMk id="14" creationId="{2FA3F6A9-76D5-4D97-8E95-2D81111FB9D7}"/>
          </ac:grpSpMkLst>
        </pc:grpChg>
        <pc:grpChg chg="add del mod">
          <ac:chgData name="Ananda Roy" userId="de6238209ec64cf7" providerId="LiveId" clId="{0E8F5E25-C90A-435F-A4E1-2E650A6D1227}" dt="2020-03-11T09:50:56.013" v="37652" actId="165"/>
          <ac:grpSpMkLst>
            <pc:docMk/>
            <pc:sldMk cId="2661068167" sldId="754"/>
            <ac:grpSpMk id="29" creationId="{DE1E40B2-F809-433B-9FF3-B1929A1564F1}"/>
          </ac:grpSpMkLst>
        </pc:grpChg>
        <pc:grpChg chg="add mod">
          <ac:chgData name="Ananda Roy" userId="de6238209ec64cf7" providerId="LiveId" clId="{0E8F5E25-C90A-435F-A4E1-2E650A6D1227}" dt="2020-03-11T09:50:34.499" v="37649" actId="1076"/>
          <ac:grpSpMkLst>
            <pc:docMk/>
            <pc:sldMk cId="2661068167" sldId="754"/>
            <ac:grpSpMk id="31" creationId="{1FE5B494-F07F-4BA8-A407-CB68CF931EDA}"/>
          </ac:grpSpMkLst>
        </pc:grpChg>
        <pc:grpChg chg="add del mod">
          <ac:chgData name="Ananda Roy" userId="de6238209ec64cf7" providerId="LiveId" clId="{0E8F5E25-C90A-435F-A4E1-2E650A6D1227}" dt="2020-03-11T09:38:09.934" v="37559" actId="478"/>
          <ac:grpSpMkLst>
            <pc:docMk/>
            <pc:sldMk cId="2661068167" sldId="754"/>
            <ac:grpSpMk id="32" creationId="{69B74B8B-1AB7-4183-9C35-61F90A52FFDD}"/>
          </ac:grpSpMkLst>
        </pc:grpChg>
        <pc:grpChg chg="add del mod topLvl">
          <ac:chgData name="Ananda Roy" userId="de6238209ec64cf7" providerId="LiveId" clId="{0E8F5E25-C90A-435F-A4E1-2E650A6D1227}" dt="2020-03-11T09:44:21.573" v="37605" actId="478"/>
          <ac:grpSpMkLst>
            <pc:docMk/>
            <pc:sldMk cId="2661068167" sldId="754"/>
            <ac:grpSpMk id="35" creationId="{6380E344-3391-4E9E-800B-CD502800647D}"/>
          </ac:grpSpMkLst>
        </pc:grpChg>
        <pc:grpChg chg="add mod topLvl">
          <ac:chgData name="Ananda Roy" userId="de6238209ec64cf7" providerId="LiveId" clId="{0E8F5E25-C90A-435F-A4E1-2E650A6D1227}" dt="2020-03-11T09:50:56.013" v="37652" actId="165"/>
          <ac:grpSpMkLst>
            <pc:docMk/>
            <pc:sldMk cId="2661068167" sldId="754"/>
            <ac:grpSpMk id="38" creationId="{C381F48F-6B2D-4AE9-9011-E47E4ED1D062}"/>
          </ac:grpSpMkLst>
        </pc:grpChg>
        <pc:grpChg chg="add del mod topLvl">
          <ac:chgData name="Ananda Roy" userId="de6238209ec64cf7" providerId="LiveId" clId="{0E8F5E25-C90A-435F-A4E1-2E650A6D1227}" dt="2020-03-11T09:44:22.981" v="37606" actId="478"/>
          <ac:grpSpMkLst>
            <pc:docMk/>
            <pc:sldMk cId="2661068167" sldId="754"/>
            <ac:grpSpMk id="41" creationId="{A5B6BC82-6043-4D29-9F18-7D98F66013D6}"/>
          </ac:grpSpMkLst>
        </pc:grpChg>
        <pc:grpChg chg="add del mod">
          <ac:chgData name="Ananda Roy" userId="de6238209ec64cf7" providerId="LiveId" clId="{0E8F5E25-C90A-435F-A4E1-2E650A6D1227}" dt="2020-03-11T09:41:14.048" v="37582" actId="478"/>
          <ac:grpSpMkLst>
            <pc:docMk/>
            <pc:sldMk cId="2661068167" sldId="754"/>
            <ac:grpSpMk id="44" creationId="{953C805C-D677-40B3-94F6-F8CBBB046798}"/>
          </ac:grpSpMkLst>
        </pc:grpChg>
        <pc:grpChg chg="add mod topLvl">
          <ac:chgData name="Ananda Roy" userId="de6238209ec64cf7" providerId="LiveId" clId="{0E8F5E25-C90A-435F-A4E1-2E650A6D1227}" dt="2020-03-11T09:50:56.013" v="37652" actId="165"/>
          <ac:grpSpMkLst>
            <pc:docMk/>
            <pc:sldMk cId="2661068167" sldId="754"/>
            <ac:grpSpMk id="51" creationId="{75F8A707-1894-43C3-BB12-E8159674E41E}"/>
          </ac:grpSpMkLst>
        </pc:grpChg>
        <pc:grpChg chg="add mod topLvl">
          <ac:chgData name="Ananda Roy" userId="de6238209ec64cf7" providerId="LiveId" clId="{0E8F5E25-C90A-435F-A4E1-2E650A6D1227}" dt="2020-03-11T09:51:08.110" v="37653" actId="1076"/>
          <ac:grpSpMkLst>
            <pc:docMk/>
            <pc:sldMk cId="2661068167" sldId="754"/>
            <ac:grpSpMk id="54" creationId="{14A1CF0E-56B4-4832-B1A7-9558BBF25396}"/>
          </ac:grpSpMkLst>
        </pc:grpChg>
      </pc:sldChg>
      <pc:sldChg chg="addSp delSp modSp add modAnim">
        <pc:chgData name="Ananda Roy" userId="de6238209ec64cf7" providerId="LiveId" clId="{0E8F5E25-C90A-435F-A4E1-2E650A6D1227}" dt="2020-03-11T12:56:00.614" v="40576" actId="1076"/>
        <pc:sldMkLst>
          <pc:docMk/>
          <pc:sldMk cId="1516902912" sldId="755"/>
        </pc:sldMkLst>
        <pc:spChg chg="del mod">
          <ac:chgData name="Ananda Roy" userId="de6238209ec64cf7" providerId="LiveId" clId="{0E8F5E25-C90A-435F-A4E1-2E650A6D1227}" dt="2020-03-11T09:56:19.118" v="37733" actId="478"/>
          <ac:spMkLst>
            <pc:docMk/>
            <pc:sldMk cId="1516902912" sldId="755"/>
            <ac:spMk id="2" creationId="{E4CC42BF-129E-4C8F-B2D0-C6ED03C32A77}"/>
          </ac:spMkLst>
        </pc:spChg>
        <pc:spChg chg="add mod">
          <ac:chgData name="Ananda Roy" userId="de6238209ec64cf7" providerId="LiveId" clId="{0E8F5E25-C90A-435F-A4E1-2E650A6D1227}" dt="2020-03-11T10:22:25.692" v="38308" actId="20577"/>
          <ac:spMkLst>
            <pc:docMk/>
            <pc:sldMk cId="1516902912" sldId="755"/>
            <ac:spMk id="5" creationId="{5240821A-7F87-4020-AB01-1F396968001A}"/>
          </ac:spMkLst>
        </pc:spChg>
        <pc:spChg chg="add del mod">
          <ac:chgData name="Ananda Roy" userId="de6238209ec64cf7" providerId="LiveId" clId="{0E8F5E25-C90A-435F-A4E1-2E650A6D1227}" dt="2020-03-11T10:20:37.627" v="38299" actId="478"/>
          <ac:spMkLst>
            <pc:docMk/>
            <pc:sldMk cId="1516902912" sldId="755"/>
            <ac:spMk id="7" creationId="{95E57218-CB34-48A6-B81F-E1AB7B9671C5}"/>
          </ac:spMkLst>
        </pc:spChg>
        <pc:spChg chg="del">
          <ac:chgData name="Ananda Roy" userId="de6238209ec64cf7" providerId="LiveId" clId="{0E8F5E25-C90A-435F-A4E1-2E650A6D1227}" dt="2020-03-11T09:52:52.074" v="37672" actId="478"/>
          <ac:spMkLst>
            <pc:docMk/>
            <pc:sldMk cId="1516902912" sldId="755"/>
            <ac:spMk id="18" creationId="{47A89F0F-2FF3-4612-A569-45D5AEC12F34}"/>
          </ac:spMkLst>
        </pc:spChg>
        <pc:spChg chg="del">
          <ac:chgData name="Ananda Roy" userId="de6238209ec64cf7" providerId="LiveId" clId="{0E8F5E25-C90A-435F-A4E1-2E650A6D1227}" dt="2020-03-11T09:52:53.729" v="37673" actId="478"/>
          <ac:spMkLst>
            <pc:docMk/>
            <pc:sldMk cId="1516902912" sldId="755"/>
            <ac:spMk id="19" creationId="{33FDC949-BC10-47A4-9CDB-53C6A951A836}"/>
          </ac:spMkLst>
        </pc:spChg>
        <pc:spChg chg="del">
          <ac:chgData name="Ananda Roy" userId="de6238209ec64cf7" providerId="LiveId" clId="{0E8F5E25-C90A-435F-A4E1-2E650A6D1227}" dt="2020-03-11T09:53:02.932" v="37677" actId="478"/>
          <ac:spMkLst>
            <pc:docMk/>
            <pc:sldMk cId="1516902912" sldId="755"/>
            <ac:spMk id="20" creationId="{2F470F05-A2F1-450F-AFD4-84083599CAAE}"/>
          </ac:spMkLst>
        </pc:spChg>
        <pc:spChg chg="del">
          <ac:chgData name="Ananda Roy" userId="de6238209ec64cf7" providerId="LiveId" clId="{0E8F5E25-C90A-435F-A4E1-2E650A6D1227}" dt="2020-03-11T09:53:01.284" v="37676" actId="478"/>
          <ac:spMkLst>
            <pc:docMk/>
            <pc:sldMk cId="1516902912" sldId="755"/>
            <ac:spMk id="21" creationId="{C622EC7B-8D66-4FBD-AA83-B841191A231E}"/>
          </ac:spMkLst>
        </pc:spChg>
        <pc:spChg chg="mod">
          <ac:chgData name="Ananda Roy" userId="de6238209ec64cf7" providerId="LiveId" clId="{0E8F5E25-C90A-435F-A4E1-2E650A6D1227}" dt="2020-03-11T10:18:51.030" v="38282" actId="2085"/>
          <ac:spMkLst>
            <pc:docMk/>
            <pc:sldMk cId="1516902912" sldId="755"/>
            <ac:spMk id="28" creationId="{6DBC3D26-935D-4330-BC94-74EF6B6E141B}"/>
          </ac:spMkLst>
        </pc:spChg>
        <pc:spChg chg="mod">
          <ac:chgData name="Ananda Roy" userId="de6238209ec64cf7" providerId="LiveId" clId="{0E8F5E25-C90A-435F-A4E1-2E650A6D1227}" dt="2020-03-11T09:53:18.823" v="37686" actId="1076"/>
          <ac:spMkLst>
            <pc:docMk/>
            <pc:sldMk cId="1516902912" sldId="755"/>
            <ac:spMk id="29" creationId="{4CEBA2A9-D871-4F48-B92E-6576EF87827B}"/>
          </ac:spMkLst>
        </pc:spChg>
        <pc:spChg chg="del">
          <ac:chgData name="Ananda Roy" userId="de6238209ec64cf7" providerId="LiveId" clId="{0E8F5E25-C90A-435F-A4E1-2E650A6D1227}" dt="2020-03-11T09:55:32.646" v="37716"/>
          <ac:spMkLst>
            <pc:docMk/>
            <pc:sldMk cId="1516902912" sldId="755"/>
            <ac:spMk id="30" creationId="{B9E1921B-B2F5-408F-B0D2-FE989C9ED7AB}"/>
          </ac:spMkLst>
        </pc:spChg>
        <pc:spChg chg="mod">
          <ac:chgData name="Ananda Roy" userId="de6238209ec64cf7" providerId="LiveId" clId="{0E8F5E25-C90A-435F-A4E1-2E650A6D1227}" dt="2020-03-11T10:18:30.941" v="38279" actId="2085"/>
          <ac:spMkLst>
            <pc:docMk/>
            <pc:sldMk cId="1516902912" sldId="755"/>
            <ac:spMk id="33" creationId="{9C793E5B-FD1D-46D4-91F5-2E0454A03A76}"/>
          </ac:spMkLst>
        </pc:spChg>
        <pc:spChg chg="mod">
          <ac:chgData name="Ananda Roy" userId="de6238209ec64cf7" providerId="LiveId" clId="{0E8F5E25-C90A-435F-A4E1-2E650A6D1227}" dt="2020-03-11T10:18:30.941" v="38279" actId="2085"/>
          <ac:spMkLst>
            <pc:docMk/>
            <pc:sldMk cId="1516902912" sldId="755"/>
            <ac:spMk id="34" creationId="{0AF24EB4-5B27-4BCA-BCB8-1F5E277BC832}"/>
          </ac:spMkLst>
        </pc:spChg>
        <pc:spChg chg="add mod">
          <ac:chgData name="Ananda Roy" userId="de6238209ec64cf7" providerId="LiveId" clId="{0E8F5E25-C90A-435F-A4E1-2E650A6D1227}" dt="2020-03-11T09:56:46.456" v="37741" actId="164"/>
          <ac:spMkLst>
            <pc:docMk/>
            <pc:sldMk cId="1516902912" sldId="755"/>
            <ac:spMk id="36" creationId="{4E99E9F1-1FB0-4FA4-9B38-74C200C10911}"/>
          </ac:spMkLst>
        </pc:spChg>
        <pc:spChg chg="add del mod">
          <ac:chgData name="Ananda Roy" userId="de6238209ec64cf7" providerId="LiveId" clId="{0E8F5E25-C90A-435F-A4E1-2E650A6D1227}" dt="2020-03-11T10:22:23.615" v="38307" actId="478"/>
          <ac:spMkLst>
            <pc:docMk/>
            <pc:sldMk cId="1516902912" sldId="755"/>
            <ac:spMk id="41" creationId="{4A700164-E4E4-4D65-A767-2C9E1AE6AD18}"/>
          </ac:spMkLst>
        </pc:spChg>
        <pc:spChg chg="add mod">
          <ac:chgData name="Ananda Roy" userId="de6238209ec64cf7" providerId="LiveId" clId="{0E8F5E25-C90A-435F-A4E1-2E650A6D1227}" dt="2020-03-11T10:22:33.615" v="38309" actId="1076"/>
          <ac:spMkLst>
            <pc:docMk/>
            <pc:sldMk cId="1516902912" sldId="755"/>
            <ac:spMk id="42" creationId="{A8453CBD-CCAA-49A2-97FE-F45ECB8133DB}"/>
          </ac:spMkLst>
        </pc:spChg>
        <pc:spChg chg="mod topLvl">
          <ac:chgData name="Ananda Roy" userId="de6238209ec64cf7" providerId="LiveId" clId="{0E8F5E25-C90A-435F-A4E1-2E650A6D1227}" dt="2020-03-11T10:27:25.134" v="38335" actId="20577"/>
          <ac:spMkLst>
            <pc:docMk/>
            <pc:sldMk cId="1516902912" sldId="755"/>
            <ac:spMk id="44" creationId="{96699AFA-62AB-4B16-99BE-3EA1D240BF8A}"/>
          </ac:spMkLst>
        </pc:spChg>
        <pc:spChg chg="del topLvl">
          <ac:chgData name="Ananda Roy" userId="de6238209ec64cf7" providerId="LiveId" clId="{0E8F5E25-C90A-435F-A4E1-2E650A6D1227}" dt="2020-03-11T10:02:49.148" v="37934" actId="478"/>
          <ac:spMkLst>
            <pc:docMk/>
            <pc:sldMk cId="1516902912" sldId="755"/>
            <ac:spMk id="45" creationId="{2EC2080B-13F8-43F4-84F2-4F454E15E101}"/>
          </ac:spMkLst>
        </pc:spChg>
        <pc:spChg chg="del">
          <ac:chgData name="Ananda Roy" userId="de6238209ec64cf7" providerId="LiveId" clId="{0E8F5E25-C90A-435F-A4E1-2E650A6D1227}" dt="2020-03-11T09:52:55.622" v="37674" actId="478"/>
          <ac:spMkLst>
            <pc:docMk/>
            <pc:sldMk cId="1516902912" sldId="755"/>
            <ac:spMk id="47" creationId="{DD038BF1-9665-40EB-B379-055E935435B3}"/>
          </ac:spMkLst>
        </pc:spChg>
        <pc:spChg chg="mod">
          <ac:chgData name="Ananda Roy" userId="de6238209ec64cf7" providerId="LiveId" clId="{0E8F5E25-C90A-435F-A4E1-2E650A6D1227}" dt="2020-03-11T12:55:54.585" v="40575" actId="14100"/>
          <ac:spMkLst>
            <pc:docMk/>
            <pc:sldMk cId="1516902912" sldId="755"/>
            <ac:spMk id="48" creationId="{4EF6F3CD-7B57-4551-A713-B848707225C8}"/>
          </ac:spMkLst>
        </pc:spChg>
        <pc:spChg chg="mod">
          <ac:chgData name="Ananda Roy" userId="de6238209ec64cf7" providerId="LiveId" clId="{0E8F5E25-C90A-435F-A4E1-2E650A6D1227}" dt="2020-03-11T12:55:50.487" v="40574" actId="1076"/>
          <ac:spMkLst>
            <pc:docMk/>
            <pc:sldMk cId="1516902912" sldId="755"/>
            <ac:spMk id="49" creationId="{5BAB2B87-8561-41B7-AB1E-12853F34443D}"/>
          </ac:spMkLst>
        </pc:spChg>
        <pc:spChg chg="add mod ord">
          <ac:chgData name="Ananda Roy" userId="de6238209ec64cf7" providerId="LiveId" clId="{0E8F5E25-C90A-435F-A4E1-2E650A6D1227}" dt="2020-03-11T10:22:54.762" v="38312" actId="14100"/>
          <ac:spMkLst>
            <pc:docMk/>
            <pc:sldMk cId="1516902912" sldId="755"/>
            <ac:spMk id="58" creationId="{9C9F8531-6DC9-4809-A1B0-CE5ADE63301B}"/>
          </ac:spMkLst>
        </pc:spChg>
        <pc:spChg chg="add mod ord">
          <ac:chgData name="Ananda Roy" userId="de6238209ec64cf7" providerId="LiveId" clId="{0E8F5E25-C90A-435F-A4E1-2E650A6D1227}" dt="2020-03-11T10:24:20.418" v="38323" actId="14100"/>
          <ac:spMkLst>
            <pc:docMk/>
            <pc:sldMk cId="1516902912" sldId="755"/>
            <ac:spMk id="59" creationId="{065FC837-CC01-4D22-87D6-C7BFABF214A8}"/>
          </ac:spMkLst>
        </pc:spChg>
        <pc:spChg chg="del">
          <ac:chgData name="Ananda Roy" userId="de6238209ec64cf7" providerId="LiveId" clId="{0E8F5E25-C90A-435F-A4E1-2E650A6D1227}" dt="2020-03-11T09:52:59.382" v="37675" actId="478"/>
          <ac:spMkLst>
            <pc:docMk/>
            <pc:sldMk cId="1516902912" sldId="755"/>
            <ac:spMk id="61" creationId="{D9B1E42D-42F1-4A4A-8227-88E88E697736}"/>
          </ac:spMkLst>
        </pc:spChg>
        <pc:spChg chg="add del mod">
          <ac:chgData name="Ananda Roy" userId="de6238209ec64cf7" providerId="LiveId" clId="{0E8F5E25-C90A-435F-A4E1-2E650A6D1227}" dt="2020-03-11T10:23:19.963" v="38315" actId="478"/>
          <ac:spMkLst>
            <pc:docMk/>
            <pc:sldMk cId="1516902912" sldId="755"/>
            <ac:spMk id="62" creationId="{6A1213F9-2E1E-4E6A-992F-3D5F81FCECCF}"/>
          </ac:spMkLst>
        </pc:spChg>
        <pc:grpChg chg="add mod">
          <ac:chgData name="Ananda Roy" userId="de6238209ec64cf7" providerId="LiveId" clId="{0E8F5E25-C90A-435F-A4E1-2E650A6D1227}" dt="2020-03-11T10:22:20.676" v="38306" actId="20577"/>
          <ac:grpSpMkLst>
            <pc:docMk/>
            <pc:sldMk cId="1516902912" sldId="755"/>
            <ac:grpSpMk id="6" creationId="{D1001980-F638-45B4-A4D6-3C79F0A796B1}"/>
          </ac:grpSpMkLst>
        </pc:grpChg>
        <pc:grpChg chg="del">
          <ac:chgData name="Ananda Roy" userId="de6238209ec64cf7" providerId="LiveId" clId="{0E8F5E25-C90A-435F-A4E1-2E650A6D1227}" dt="2020-03-11T09:52:49.758" v="37671" actId="478"/>
          <ac:grpSpMkLst>
            <pc:docMk/>
            <pc:sldMk cId="1516902912" sldId="755"/>
            <ac:grpSpMk id="9" creationId="{B227594C-DFA8-4E20-9F58-B31CB8E81124}"/>
          </ac:grpSpMkLst>
        </pc:grpChg>
        <pc:grpChg chg="add mod">
          <ac:chgData name="Ananda Roy" userId="de6238209ec64cf7" providerId="LiveId" clId="{0E8F5E25-C90A-435F-A4E1-2E650A6D1227}" dt="2020-03-11T10:05:13.363" v="38016" actId="164"/>
          <ac:grpSpMkLst>
            <pc:docMk/>
            <pc:sldMk cId="1516902912" sldId="755"/>
            <ac:grpSpMk id="10" creationId="{BB310602-2039-41C5-B324-C16F16C7CF82}"/>
          </ac:grpSpMkLst>
        </pc:grpChg>
        <pc:grpChg chg="add mod">
          <ac:chgData name="Ananda Roy" userId="de6238209ec64cf7" providerId="LiveId" clId="{0E8F5E25-C90A-435F-A4E1-2E650A6D1227}" dt="2020-03-11T10:24:45.284" v="38325" actId="1076"/>
          <ac:grpSpMkLst>
            <pc:docMk/>
            <pc:sldMk cId="1516902912" sldId="755"/>
            <ac:grpSpMk id="11" creationId="{20FAEE84-B712-403C-A5E9-F2F33DC6C83F}"/>
          </ac:grpSpMkLst>
        </pc:grpChg>
        <pc:grpChg chg="add mod">
          <ac:chgData name="Ananda Roy" userId="de6238209ec64cf7" providerId="LiveId" clId="{0E8F5E25-C90A-435F-A4E1-2E650A6D1227}" dt="2020-03-11T10:24:33.804" v="38324" actId="1076"/>
          <ac:grpSpMkLst>
            <pc:docMk/>
            <pc:sldMk cId="1516902912" sldId="755"/>
            <ac:grpSpMk id="12" creationId="{3908668B-D910-469B-AA5F-3E36997E94A8}"/>
          </ac:grpSpMkLst>
        </pc:grpChg>
        <pc:grpChg chg="mod">
          <ac:chgData name="Ananda Roy" userId="de6238209ec64cf7" providerId="LiveId" clId="{0E8F5E25-C90A-435F-A4E1-2E650A6D1227}" dt="2020-03-11T12:56:00.614" v="40576" actId="1076"/>
          <ac:grpSpMkLst>
            <pc:docMk/>
            <pc:sldMk cId="1516902912" sldId="755"/>
            <ac:grpSpMk id="14" creationId="{2FA3F6A9-76D5-4D97-8E95-2D81111FB9D7}"/>
          </ac:grpSpMkLst>
        </pc:grpChg>
        <pc:grpChg chg="add mod">
          <ac:chgData name="Ananda Roy" userId="de6238209ec64cf7" providerId="LiveId" clId="{0E8F5E25-C90A-435F-A4E1-2E650A6D1227}" dt="2020-03-11T10:25:03.943" v="38328" actId="1076"/>
          <ac:grpSpMkLst>
            <pc:docMk/>
            <pc:sldMk cId="1516902912" sldId="755"/>
            <ac:grpSpMk id="26" creationId="{209C4EE8-F95A-43FC-8A6F-EFFB027B832E}"/>
          </ac:grpSpMkLst>
        </pc:grpChg>
        <pc:grpChg chg="del mod">
          <ac:chgData name="Ananda Roy" userId="de6238209ec64cf7" providerId="LiveId" clId="{0E8F5E25-C90A-435F-A4E1-2E650A6D1227}" dt="2020-03-11T09:55:32.646" v="37716"/>
          <ac:grpSpMkLst>
            <pc:docMk/>
            <pc:sldMk cId="1516902912" sldId="755"/>
            <ac:grpSpMk id="31" creationId="{1FE5B494-F07F-4BA8-A407-CB68CF931EDA}"/>
          </ac:grpSpMkLst>
        </pc:grpChg>
        <pc:grpChg chg="add mod">
          <ac:chgData name="Ananda Roy" userId="de6238209ec64cf7" providerId="LiveId" clId="{0E8F5E25-C90A-435F-A4E1-2E650A6D1227}" dt="2020-03-11T10:25:01.627" v="38327" actId="1076"/>
          <ac:grpSpMkLst>
            <pc:docMk/>
            <pc:sldMk cId="1516902912" sldId="755"/>
            <ac:grpSpMk id="32" creationId="{004B7D03-F9EE-406A-8EC4-0FF3275820E2}"/>
          </ac:grpSpMkLst>
        </pc:grpChg>
        <pc:grpChg chg="del">
          <ac:chgData name="Ananda Roy" userId="de6238209ec64cf7" providerId="LiveId" clId="{0E8F5E25-C90A-435F-A4E1-2E650A6D1227}" dt="2020-03-11T09:52:49.758" v="37671" actId="478"/>
          <ac:grpSpMkLst>
            <pc:docMk/>
            <pc:sldMk cId="1516902912" sldId="755"/>
            <ac:grpSpMk id="38" creationId="{C381F48F-6B2D-4AE9-9011-E47E4ED1D062}"/>
          </ac:grpSpMkLst>
        </pc:grpChg>
        <pc:grpChg chg="add del mod">
          <ac:chgData name="Ananda Roy" userId="de6238209ec64cf7" providerId="LiveId" clId="{0E8F5E25-C90A-435F-A4E1-2E650A6D1227}" dt="2020-03-11T10:02:49.148" v="37934" actId="478"/>
          <ac:grpSpMkLst>
            <pc:docMk/>
            <pc:sldMk cId="1516902912" sldId="755"/>
            <ac:grpSpMk id="43" creationId="{6C117810-E1F0-49C2-8912-7DE406D8A66D}"/>
          </ac:grpSpMkLst>
        </pc:grpChg>
        <pc:grpChg chg="add del mod">
          <ac:chgData name="Ananda Roy" userId="de6238209ec64cf7" providerId="LiveId" clId="{0E8F5E25-C90A-435F-A4E1-2E650A6D1227}" dt="2020-03-11T10:04:15.167" v="38008"/>
          <ac:grpSpMkLst>
            <pc:docMk/>
            <pc:sldMk cId="1516902912" sldId="755"/>
            <ac:grpSpMk id="46" creationId="{6F04F8ED-41FC-4817-AF83-1ABE0ABC7A6E}"/>
          </ac:grpSpMkLst>
        </pc:grpChg>
        <pc:grpChg chg="del">
          <ac:chgData name="Ananda Roy" userId="de6238209ec64cf7" providerId="LiveId" clId="{0E8F5E25-C90A-435F-A4E1-2E650A6D1227}" dt="2020-03-11T09:52:49.758" v="37671" actId="478"/>
          <ac:grpSpMkLst>
            <pc:docMk/>
            <pc:sldMk cId="1516902912" sldId="755"/>
            <ac:grpSpMk id="51" creationId="{75F8A707-1894-43C3-BB12-E8159674E41E}"/>
          </ac:grpSpMkLst>
        </pc:grpChg>
        <pc:grpChg chg="del">
          <ac:chgData name="Ananda Roy" userId="de6238209ec64cf7" providerId="LiveId" clId="{0E8F5E25-C90A-435F-A4E1-2E650A6D1227}" dt="2020-03-11T09:52:49.758" v="37671" actId="478"/>
          <ac:grpSpMkLst>
            <pc:docMk/>
            <pc:sldMk cId="1516902912" sldId="755"/>
            <ac:grpSpMk id="54" creationId="{14A1CF0E-56B4-4832-B1A7-9558BBF25396}"/>
          </ac:grpSpMkLst>
        </pc:grpChg>
        <pc:cxnChg chg="add mod">
          <ac:chgData name="Ananda Roy" userId="de6238209ec64cf7" providerId="LiveId" clId="{0E8F5E25-C90A-435F-A4E1-2E650A6D1227}" dt="2020-03-11T10:10:52.638" v="38107" actId="14100"/>
          <ac:cxnSpMkLst>
            <pc:docMk/>
            <pc:sldMk cId="1516902912" sldId="755"/>
            <ac:cxnSpMk id="4" creationId="{63F113F0-DD34-4053-A839-F1DC9CFC0D4C}"/>
          </ac:cxnSpMkLst>
        </pc:cxnChg>
        <pc:cxnChg chg="add del mod">
          <ac:chgData name="Ananda Roy" userId="de6238209ec64cf7" providerId="LiveId" clId="{0E8F5E25-C90A-435F-A4E1-2E650A6D1227}" dt="2020-03-11T10:10:56.078" v="38108" actId="478"/>
          <ac:cxnSpMkLst>
            <pc:docMk/>
            <pc:sldMk cId="1516902912" sldId="755"/>
            <ac:cxnSpMk id="35" creationId="{FB6C9D4F-D301-4648-B253-D49A3AE95697}"/>
          </ac:cxnSpMkLst>
        </pc:cxnChg>
        <pc:cxnChg chg="add mod">
          <ac:chgData name="Ananda Roy" userId="de6238209ec64cf7" providerId="LiveId" clId="{0E8F5E25-C90A-435F-A4E1-2E650A6D1227}" dt="2020-03-11T10:25:52.369" v="38330" actId="1076"/>
          <ac:cxnSpMkLst>
            <pc:docMk/>
            <pc:sldMk cId="1516902912" sldId="755"/>
            <ac:cxnSpMk id="60" creationId="{61349A2A-0D20-457E-B439-7E218E81006F}"/>
          </ac:cxnSpMkLst>
        </pc:cxnChg>
      </pc:sldChg>
      <pc:sldChg chg="delSp modSp add del">
        <pc:chgData name="Ananda Roy" userId="de6238209ec64cf7" providerId="LiveId" clId="{0E8F5E25-C90A-435F-A4E1-2E650A6D1227}" dt="2020-03-11T10:30:02.729" v="38368" actId="47"/>
        <pc:sldMkLst>
          <pc:docMk/>
          <pc:sldMk cId="1227306455" sldId="756"/>
        </pc:sldMkLst>
        <pc:spChg chg="mod">
          <ac:chgData name="Ananda Roy" userId="de6238209ec64cf7" providerId="LiveId" clId="{0E8F5E25-C90A-435F-A4E1-2E650A6D1227}" dt="2020-03-11T10:29:10.087" v="38366" actId="1076"/>
          <ac:spMkLst>
            <pc:docMk/>
            <pc:sldMk cId="1227306455" sldId="756"/>
            <ac:spMk id="48" creationId="{4EF6F3CD-7B57-4551-A713-B848707225C8}"/>
          </ac:spMkLst>
        </pc:spChg>
        <pc:spChg chg="mod">
          <ac:chgData name="Ananda Roy" userId="de6238209ec64cf7" providerId="LiveId" clId="{0E8F5E25-C90A-435F-A4E1-2E650A6D1227}" dt="2020-03-11T10:28:16.801" v="38356" actId="14100"/>
          <ac:spMkLst>
            <pc:docMk/>
            <pc:sldMk cId="1227306455" sldId="756"/>
            <ac:spMk id="49" creationId="{5BAB2B87-8561-41B7-AB1E-12853F34443D}"/>
          </ac:spMkLst>
        </pc:spChg>
        <pc:grpChg chg="del">
          <ac:chgData name="Ananda Roy" userId="de6238209ec64cf7" providerId="LiveId" clId="{0E8F5E25-C90A-435F-A4E1-2E650A6D1227}" dt="2020-03-11T10:27:57.299" v="38338" actId="478"/>
          <ac:grpSpMkLst>
            <pc:docMk/>
            <pc:sldMk cId="1227306455" sldId="756"/>
            <ac:grpSpMk id="11" creationId="{20FAEE84-B712-403C-A5E9-F2F33DC6C83F}"/>
          </ac:grpSpMkLst>
        </pc:grpChg>
        <pc:grpChg chg="mod">
          <ac:chgData name="Ananda Roy" userId="de6238209ec64cf7" providerId="LiveId" clId="{0E8F5E25-C90A-435F-A4E1-2E650A6D1227}" dt="2020-03-11T10:28:30.714" v="38359" actId="14100"/>
          <ac:grpSpMkLst>
            <pc:docMk/>
            <pc:sldMk cId="1227306455" sldId="756"/>
            <ac:grpSpMk id="14" creationId="{2FA3F6A9-76D5-4D97-8E95-2D81111FB9D7}"/>
          </ac:grpSpMkLst>
        </pc:grpChg>
        <pc:grpChg chg="del">
          <ac:chgData name="Ananda Roy" userId="de6238209ec64cf7" providerId="LiveId" clId="{0E8F5E25-C90A-435F-A4E1-2E650A6D1227}" dt="2020-03-11T10:28:50.112" v="38364" actId="478"/>
          <ac:grpSpMkLst>
            <pc:docMk/>
            <pc:sldMk cId="1227306455" sldId="756"/>
            <ac:grpSpMk id="26" creationId="{209C4EE8-F95A-43FC-8A6F-EFFB027B832E}"/>
          </ac:grpSpMkLst>
        </pc:grpChg>
        <pc:grpChg chg="del">
          <ac:chgData name="Ananda Roy" userId="de6238209ec64cf7" providerId="LiveId" clId="{0E8F5E25-C90A-435F-A4E1-2E650A6D1227}" dt="2020-03-11T10:27:55.378" v="38337" actId="478"/>
          <ac:grpSpMkLst>
            <pc:docMk/>
            <pc:sldMk cId="1227306455" sldId="756"/>
            <ac:grpSpMk id="32" creationId="{004B7D03-F9EE-406A-8EC4-0FF3275820E2}"/>
          </ac:grpSpMkLst>
        </pc:grpChg>
        <pc:cxnChg chg="del">
          <ac:chgData name="Ananda Roy" userId="de6238209ec64cf7" providerId="LiveId" clId="{0E8F5E25-C90A-435F-A4E1-2E650A6D1227}" dt="2020-03-11T10:28:48.078" v="38363" actId="478"/>
          <ac:cxnSpMkLst>
            <pc:docMk/>
            <pc:sldMk cId="1227306455" sldId="756"/>
            <ac:cxnSpMk id="4" creationId="{63F113F0-DD34-4053-A839-F1DC9CFC0D4C}"/>
          </ac:cxnSpMkLst>
        </pc:cxnChg>
        <pc:cxnChg chg="del">
          <ac:chgData name="Ananda Roy" userId="de6238209ec64cf7" providerId="LiveId" clId="{0E8F5E25-C90A-435F-A4E1-2E650A6D1227}" dt="2020-03-11T10:28:46.454" v="38362" actId="478"/>
          <ac:cxnSpMkLst>
            <pc:docMk/>
            <pc:sldMk cId="1227306455" sldId="756"/>
            <ac:cxnSpMk id="60" creationId="{61349A2A-0D20-457E-B439-7E218E81006F}"/>
          </ac:cxnSpMkLst>
        </pc:cxnChg>
      </pc:sldChg>
      <pc:sldChg chg="addSp delSp modSp add">
        <pc:chgData name="Ananda Roy" userId="de6238209ec64cf7" providerId="LiveId" clId="{0E8F5E25-C90A-435F-A4E1-2E650A6D1227}" dt="2020-03-11T11:38:27.739" v="39495" actId="1076"/>
        <pc:sldMkLst>
          <pc:docMk/>
          <pc:sldMk cId="1491517083" sldId="757"/>
        </pc:sldMkLst>
        <pc:spChg chg="mod">
          <ac:chgData name="Ananda Roy" userId="de6238209ec64cf7" providerId="LiveId" clId="{0E8F5E25-C90A-435F-A4E1-2E650A6D1227}" dt="2020-03-11T11:13:41.285" v="39139" actId="1076"/>
          <ac:spMkLst>
            <pc:docMk/>
            <pc:sldMk cId="1491517083" sldId="757"/>
            <ac:spMk id="2" creationId="{468A7630-AF1F-46F7-95D9-908CFBA88CF2}"/>
          </ac:spMkLst>
        </pc:spChg>
        <pc:spChg chg="del">
          <ac:chgData name="Ananda Roy" userId="de6238209ec64cf7" providerId="LiveId" clId="{0E8F5E25-C90A-435F-A4E1-2E650A6D1227}" dt="2020-03-11T10:31:03.130" v="38376" actId="478"/>
          <ac:spMkLst>
            <pc:docMk/>
            <pc:sldMk cId="1491517083" sldId="757"/>
            <ac:spMk id="3" creationId="{14D83AE7-34D7-4EA6-83BA-4745A96907DD}"/>
          </ac:spMkLst>
        </pc:spChg>
        <pc:spChg chg="add del mod">
          <ac:chgData name="Ananda Roy" userId="de6238209ec64cf7" providerId="LiveId" clId="{0E8F5E25-C90A-435F-A4E1-2E650A6D1227}" dt="2020-03-11T10:33:36.284" v="38415" actId="478"/>
          <ac:spMkLst>
            <pc:docMk/>
            <pc:sldMk cId="1491517083" sldId="757"/>
            <ac:spMk id="5" creationId="{E4A21015-134B-435E-8260-4BE6486066FF}"/>
          </ac:spMkLst>
        </pc:spChg>
        <pc:spChg chg="add del mod">
          <ac:chgData name="Ananda Roy" userId="de6238209ec64cf7" providerId="LiveId" clId="{0E8F5E25-C90A-435F-A4E1-2E650A6D1227}" dt="2020-03-11T10:33:54.068" v="38464" actId="478"/>
          <ac:spMkLst>
            <pc:docMk/>
            <pc:sldMk cId="1491517083" sldId="757"/>
            <ac:spMk id="6" creationId="{B5A21335-94D5-4408-BB49-8D83F988A60F}"/>
          </ac:spMkLst>
        </pc:spChg>
        <pc:spChg chg="add mod">
          <ac:chgData name="Ananda Roy" userId="de6238209ec64cf7" providerId="LiveId" clId="{0E8F5E25-C90A-435F-A4E1-2E650A6D1227}" dt="2020-03-11T11:13:41.285" v="39139" actId="1076"/>
          <ac:spMkLst>
            <pc:docMk/>
            <pc:sldMk cId="1491517083" sldId="757"/>
            <ac:spMk id="7" creationId="{A092EDB0-9ACB-4B1A-B7D9-080F3D794C86}"/>
          </ac:spMkLst>
        </pc:spChg>
        <pc:spChg chg="add mod">
          <ac:chgData name="Ananda Roy" userId="de6238209ec64cf7" providerId="LiveId" clId="{0E8F5E25-C90A-435F-A4E1-2E650A6D1227}" dt="2020-03-11T10:45:48.171" v="38762" actId="1076"/>
          <ac:spMkLst>
            <pc:docMk/>
            <pc:sldMk cId="1491517083" sldId="757"/>
            <ac:spMk id="17" creationId="{B1BE90B6-1638-4A1E-8460-C65C1FA6970C}"/>
          </ac:spMkLst>
        </pc:spChg>
        <pc:spChg chg="add mod">
          <ac:chgData name="Ananda Roy" userId="de6238209ec64cf7" providerId="LiveId" clId="{0E8F5E25-C90A-435F-A4E1-2E650A6D1227}" dt="2020-03-11T11:13:58.871" v="39146" actId="5793"/>
          <ac:spMkLst>
            <pc:docMk/>
            <pc:sldMk cId="1491517083" sldId="757"/>
            <ac:spMk id="19" creationId="{CE281F0F-85EC-4CBA-9412-3F05129F5042}"/>
          </ac:spMkLst>
        </pc:spChg>
        <pc:spChg chg="add mod">
          <ac:chgData name="Ananda Roy" userId="de6238209ec64cf7" providerId="LiveId" clId="{0E8F5E25-C90A-435F-A4E1-2E650A6D1227}" dt="2020-03-11T11:38:02.737" v="39488" actId="1076"/>
          <ac:spMkLst>
            <pc:docMk/>
            <pc:sldMk cId="1491517083" sldId="757"/>
            <ac:spMk id="20" creationId="{F674774B-E899-435B-8585-7F97B2D422AE}"/>
          </ac:spMkLst>
        </pc:spChg>
        <pc:spChg chg="add mod">
          <ac:chgData name="Ananda Roy" userId="de6238209ec64cf7" providerId="LiveId" clId="{0E8F5E25-C90A-435F-A4E1-2E650A6D1227}" dt="2020-03-11T11:12:49.348" v="39137" actId="164"/>
          <ac:spMkLst>
            <pc:docMk/>
            <pc:sldMk cId="1491517083" sldId="757"/>
            <ac:spMk id="26" creationId="{2AAE61D1-8353-470A-9844-AA174F303AA9}"/>
          </ac:spMkLst>
        </pc:spChg>
        <pc:spChg chg="add mod">
          <ac:chgData name="Ananda Roy" userId="de6238209ec64cf7" providerId="LiveId" clId="{0E8F5E25-C90A-435F-A4E1-2E650A6D1227}" dt="2020-03-11T11:18:03.924" v="39215" actId="20577"/>
          <ac:spMkLst>
            <pc:docMk/>
            <pc:sldMk cId="1491517083" sldId="757"/>
            <ac:spMk id="27" creationId="{830825F8-8FCE-44C3-9B80-2AD3EBCB9D70}"/>
          </ac:spMkLst>
        </pc:spChg>
        <pc:spChg chg="mod">
          <ac:chgData name="Ananda Roy" userId="de6238209ec64cf7" providerId="LiveId" clId="{0E8F5E25-C90A-435F-A4E1-2E650A6D1227}" dt="2020-03-11T11:23:06.632" v="39362" actId="1076"/>
          <ac:spMkLst>
            <pc:docMk/>
            <pc:sldMk cId="1491517083" sldId="757"/>
            <ac:spMk id="32" creationId="{F07181A8-4559-40CC-B172-6426C0B718DC}"/>
          </ac:spMkLst>
        </pc:spChg>
        <pc:spChg chg="mod">
          <ac:chgData name="Ananda Roy" userId="de6238209ec64cf7" providerId="LiveId" clId="{0E8F5E25-C90A-435F-A4E1-2E650A6D1227}" dt="2020-03-11T11:36:59.690" v="39486" actId="20577"/>
          <ac:spMkLst>
            <pc:docMk/>
            <pc:sldMk cId="1491517083" sldId="757"/>
            <ac:spMk id="33" creationId="{DFC29E53-9F39-41B2-AC49-29FE2DD2910E}"/>
          </ac:spMkLst>
        </pc:spChg>
        <pc:spChg chg="add mod">
          <ac:chgData name="Ananda Roy" userId="de6238209ec64cf7" providerId="LiveId" clId="{0E8F5E25-C90A-435F-A4E1-2E650A6D1227}" dt="2020-03-11T11:38:27.739" v="39495" actId="1076"/>
          <ac:spMkLst>
            <pc:docMk/>
            <pc:sldMk cId="1491517083" sldId="757"/>
            <ac:spMk id="35" creationId="{46222009-076C-45D7-B33C-601D52510984}"/>
          </ac:spMkLst>
        </pc:spChg>
        <pc:spChg chg="add mod ord">
          <ac:chgData name="Ananda Roy" userId="de6238209ec64cf7" providerId="LiveId" clId="{0E8F5E25-C90A-435F-A4E1-2E650A6D1227}" dt="2020-03-11T11:30:02.007" v="39461" actId="1038"/>
          <ac:spMkLst>
            <pc:docMk/>
            <pc:sldMk cId="1491517083" sldId="757"/>
            <ac:spMk id="36" creationId="{BCEBB99A-D1DC-47BC-B9EE-E6D7AF873FB9}"/>
          </ac:spMkLst>
        </pc:spChg>
        <pc:grpChg chg="add mod">
          <ac:chgData name="Ananda Roy" userId="de6238209ec64cf7" providerId="LiveId" clId="{0E8F5E25-C90A-435F-A4E1-2E650A6D1227}" dt="2020-03-11T11:13:41.285" v="39139" actId="1076"/>
          <ac:grpSpMkLst>
            <pc:docMk/>
            <pc:sldMk cId="1491517083" sldId="757"/>
            <ac:grpSpMk id="11" creationId="{2CB51AD5-B8EA-44D2-886D-D3C2A42B72E4}"/>
          </ac:grpSpMkLst>
        </pc:grpChg>
        <pc:grpChg chg="add mod">
          <ac:chgData name="Ananda Roy" userId="de6238209ec64cf7" providerId="LiveId" clId="{0E8F5E25-C90A-435F-A4E1-2E650A6D1227}" dt="2020-03-11T11:13:41.285" v="39139" actId="1076"/>
          <ac:grpSpMkLst>
            <pc:docMk/>
            <pc:sldMk cId="1491517083" sldId="757"/>
            <ac:grpSpMk id="15" creationId="{3B94597A-9DB4-48F0-B8EC-3FB46CBE2F85}"/>
          </ac:grpSpMkLst>
        </pc:grpChg>
        <pc:grpChg chg="add mod">
          <ac:chgData name="Ananda Roy" userId="de6238209ec64cf7" providerId="LiveId" clId="{0E8F5E25-C90A-435F-A4E1-2E650A6D1227}" dt="2020-03-11T10:49:58.034" v="38932" actId="164"/>
          <ac:grpSpMkLst>
            <pc:docMk/>
            <pc:sldMk cId="1491517083" sldId="757"/>
            <ac:grpSpMk id="18" creationId="{24986B3F-AEFD-4568-BB3F-1804490575E0}"/>
          </ac:grpSpMkLst>
        </pc:grpChg>
        <pc:grpChg chg="add mod">
          <ac:chgData name="Ananda Roy" userId="de6238209ec64cf7" providerId="LiveId" clId="{0E8F5E25-C90A-435F-A4E1-2E650A6D1227}" dt="2020-03-11T11:09:41.379" v="39000" actId="164"/>
          <ac:grpSpMkLst>
            <pc:docMk/>
            <pc:sldMk cId="1491517083" sldId="757"/>
            <ac:grpSpMk id="21" creationId="{E849BAD5-1D8A-4DED-ABC6-D3D669560BEB}"/>
          </ac:grpSpMkLst>
        </pc:grpChg>
        <pc:grpChg chg="add mod">
          <ac:chgData name="Ananda Roy" userId="de6238209ec64cf7" providerId="LiveId" clId="{0E8F5E25-C90A-435F-A4E1-2E650A6D1227}" dt="2020-03-11T11:38:14.836" v="39493" actId="1037"/>
          <ac:grpSpMkLst>
            <pc:docMk/>
            <pc:sldMk cId="1491517083" sldId="757"/>
            <ac:grpSpMk id="28" creationId="{C37EDF2B-138F-4E9C-A8E2-772C4DEEF348}"/>
          </ac:grpSpMkLst>
        </pc:grpChg>
        <pc:grpChg chg="add mod">
          <ac:chgData name="Ananda Roy" userId="de6238209ec64cf7" providerId="LiveId" clId="{0E8F5E25-C90A-435F-A4E1-2E650A6D1227}" dt="2020-03-11T11:38:22.207" v="39494" actId="1076"/>
          <ac:grpSpMkLst>
            <pc:docMk/>
            <pc:sldMk cId="1491517083" sldId="757"/>
            <ac:grpSpMk id="29" creationId="{1F9EA57B-0104-45FD-8A40-822A7DE4E220}"/>
          </ac:grpSpMkLst>
        </pc:grpChg>
        <pc:grpChg chg="add mod">
          <ac:chgData name="Ananda Roy" userId="de6238209ec64cf7" providerId="LiveId" clId="{0E8F5E25-C90A-435F-A4E1-2E650A6D1227}" dt="2020-03-11T11:27:48.175" v="39450" actId="14826"/>
          <ac:grpSpMkLst>
            <pc:docMk/>
            <pc:sldMk cId="1491517083" sldId="757"/>
            <ac:grpSpMk id="30" creationId="{288B51D8-F9CC-4A0C-BCE8-AC4AC46DC370}"/>
          </ac:grpSpMkLst>
        </pc:grpChg>
        <pc:picChg chg="add mod">
          <ac:chgData name="Ananda Roy" userId="de6238209ec64cf7" providerId="LiveId" clId="{0E8F5E25-C90A-435F-A4E1-2E650A6D1227}" dt="2020-03-11T11:37:57.876" v="39487" actId="14100"/>
          <ac:picMkLst>
            <pc:docMk/>
            <pc:sldMk cId="1491517083" sldId="757"/>
            <ac:picMk id="16" creationId="{EBC6B16E-8DF0-4607-B82D-CF9EB3A6B6B4}"/>
          </ac:picMkLst>
        </pc:picChg>
        <pc:picChg chg="add del mod">
          <ac:chgData name="Ananda Roy" userId="de6238209ec64cf7" providerId="LiveId" clId="{0E8F5E25-C90A-435F-A4E1-2E650A6D1227}" dt="2020-03-11T10:55:31.648" v="38965" actId="478"/>
          <ac:picMkLst>
            <pc:docMk/>
            <pc:sldMk cId="1491517083" sldId="757"/>
            <ac:picMk id="22" creationId="{AA1ED1D7-79BC-4171-9D80-43CB2760C4C4}"/>
          </ac:picMkLst>
        </pc:picChg>
        <pc:picChg chg="add del">
          <ac:chgData name="Ananda Roy" userId="de6238209ec64cf7" providerId="LiveId" clId="{0E8F5E25-C90A-435F-A4E1-2E650A6D1227}" dt="2020-03-11T10:56:38.701" v="38967" actId="478"/>
          <ac:picMkLst>
            <pc:docMk/>
            <pc:sldMk cId="1491517083" sldId="757"/>
            <ac:picMk id="23" creationId="{3191F752-0063-44F6-8470-53D2421F5FDD}"/>
          </ac:picMkLst>
        </pc:picChg>
        <pc:picChg chg="add mod">
          <ac:chgData name="Ananda Roy" userId="de6238209ec64cf7" providerId="LiveId" clId="{0E8F5E25-C90A-435F-A4E1-2E650A6D1227}" dt="2020-03-11T11:12:49.348" v="39137" actId="164"/>
          <ac:picMkLst>
            <pc:docMk/>
            <pc:sldMk cId="1491517083" sldId="757"/>
            <ac:picMk id="25" creationId="{655D2780-C9FC-4715-B7D1-A3867F5C7CD6}"/>
          </ac:picMkLst>
        </pc:picChg>
        <pc:picChg chg="add del mod">
          <ac:chgData name="Ananda Roy" userId="de6238209ec64cf7" providerId="LiveId" clId="{0E8F5E25-C90A-435F-A4E1-2E650A6D1227}" dt="2020-03-11T11:27:56.896" v="39452" actId="1076"/>
          <ac:picMkLst>
            <pc:docMk/>
            <pc:sldMk cId="1491517083" sldId="757"/>
            <ac:picMk id="31" creationId="{00E6FB5C-8D6F-4229-88DD-360A9B2D215C}"/>
          </ac:picMkLst>
        </pc:picChg>
        <pc:picChg chg="add del mod">
          <ac:chgData name="Ananda Roy" userId="de6238209ec64cf7" providerId="LiveId" clId="{0E8F5E25-C90A-435F-A4E1-2E650A6D1227}" dt="2020-03-11T11:20:55.151" v="39232"/>
          <ac:picMkLst>
            <pc:docMk/>
            <pc:sldMk cId="1491517083" sldId="757"/>
            <ac:picMk id="34" creationId="{FA254C61-5005-42F9-8C8C-9D1411C8EA90}"/>
          </ac:picMkLst>
        </pc:picChg>
        <pc:cxnChg chg="add mod">
          <ac:chgData name="Ananda Roy" userId="de6238209ec64cf7" providerId="LiveId" clId="{0E8F5E25-C90A-435F-A4E1-2E650A6D1227}" dt="2020-03-11T10:35:01.079" v="38590" actId="164"/>
          <ac:cxnSpMkLst>
            <pc:docMk/>
            <pc:sldMk cId="1491517083" sldId="757"/>
            <ac:cxnSpMk id="9" creationId="{D997CCF5-C1A3-4E63-9856-AA170C3D6552}"/>
          </ac:cxnSpMkLst>
        </pc:cxnChg>
        <pc:cxnChg chg="add mod">
          <ac:chgData name="Ananda Roy" userId="de6238209ec64cf7" providerId="LiveId" clId="{0E8F5E25-C90A-435F-A4E1-2E650A6D1227}" dt="2020-03-11T10:35:01.079" v="38590" actId="164"/>
          <ac:cxnSpMkLst>
            <pc:docMk/>
            <pc:sldMk cId="1491517083" sldId="757"/>
            <ac:cxnSpMk id="10" creationId="{E386862F-8732-4BED-B0A2-D2410BC738CE}"/>
          </ac:cxnSpMkLst>
        </pc:cxnChg>
        <pc:cxnChg chg="add mod">
          <ac:chgData name="Ananda Roy" userId="de6238209ec64cf7" providerId="LiveId" clId="{0E8F5E25-C90A-435F-A4E1-2E650A6D1227}" dt="2020-03-11T10:36:01.621" v="38616" actId="1038"/>
          <ac:cxnSpMkLst>
            <pc:docMk/>
            <pc:sldMk cId="1491517083" sldId="757"/>
            <ac:cxnSpMk id="13" creationId="{DEDDB255-2A2B-4247-BE22-6EEF8EE756BD}"/>
          </ac:cxnSpMkLst>
        </pc:cxnChg>
        <pc:cxnChg chg="add mod">
          <ac:chgData name="Ananda Roy" userId="de6238209ec64cf7" providerId="LiveId" clId="{0E8F5E25-C90A-435F-A4E1-2E650A6D1227}" dt="2020-03-11T10:37:05.711" v="38652" actId="1035"/>
          <ac:cxnSpMkLst>
            <pc:docMk/>
            <pc:sldMk cId="1491517083" sldId="757"/>
            <ac:cxnSpMk id="14" creationId="{48C430F8-172B-4191-8672-F4141797E322}"/>
          </ac:cxnSpMkLst>
        </pc:cxnChg>
      </pc:sldChg>
      <pc:sldChg chg="add del">
        <pc:chgData name="Ananda Roy" userId="de6238209ec64cf7" providerId="LiveId" clId="{0E8F5E25-C90A-435F-A4E1-2E650A6D1227}" dt="2020-03-11T11:50:35.173" v="39502" actId="47"/>
        <pc:sldMkLst>
          <pc:docMk/>
          <pc:sldMk cId="753181860" sldId="758"/>
        </pc:sldMkLst>
      </pc:sldChg>
      <pc:sldChg chg="modSp add del modAnim">
        <pc:chgData name="Ananda Roy" userId="de6238209ec64cf7" providerId="LiveId" clId="{0E8F5E25-C90A-435F-A4E1-2E650A6D1227}" dt="2020-03-11T11:40:23.049" v="39500" actId="47"/>
        <pc:sldMkLst>
          <pc:docMk/>
          <pc:sldMk cId="1663321542" sldId="758"/>
        </pc:sldMkLst>
        <pc:spChg chg="mod">
          <ac:chgData name="Ananda Roy" userId="de6238209ec64cf7" providerId="LiveId" clId="{0E8F5E25-C90A-435F-A4E1-2E650A6D1227}" dt="2020-03-11T11:40:12.047" v="39498" actId="20577"/>
          <ac:spMkLst>
            <pc:docMk/>
            <pc:sldMk cId="1663321542" sldId="758"/>
            <ac:spMk id="3" creationId="{E135F2C2-8702-4C19-A6C1-8A23B9BCF274}"/>
          </ac:spMkLst>
        </pc:spChg>
        <pc:spChg chg="mod">
          <ac:chgData name="Ananda Roy" userId="de6238209ec64cf7" providerId="LiveId" clId="{0E8F5E25-C90A-435F-A4E1-2E650A6D1227}" dt="2020-03-11T11:40:17.657" v="39499" actId="1076"/>
          <ac:spMkLst>
            <pc:docMk/>
            <pc:sldMk cId="1663321542" sldId="758"/>
            <ac:spMk id="5" creationId="{84A6F4E1-339E-4406-92C3-3D0A7C60ED0F}"/>
          </ac:spMkLst>
        </pc:spChg>
      </pc:sldChg>
      <pc:sldChg chg="addSp delSp modSp add delAnim modAnim">
        <pc:chgData name="Ananda Roy" userId="de6238209ec64cf7" providerId="LiveId" clId="{0E8F5E25-C90A-435F-A4E1-2E650A6D1227}" dt="2020-03-11T12:25:41.304" v="40150" actId="1076"/>
        <pc:sldMkLst>
          <pc:docMk/>
          <pc:sldMk cId="3857583629" sldId="758"/>
        </pc:sldMkLst>
        <pc:spChg chg="mod">
          <ac:chgData name="Ananda Roy" userId="de6238209ec64cf7" providerId="LiveId" clId="{0E8F5E25-C90A-435F-A4E1-2E650A6D1227}" dt="2020-03-11T12:21:32.743" v="40134" actId="20577"/>
          <ac:spMkLst>
            <pc:docMk/>
            <pc:sldMk cId="3857583629" sldId="758"/>
            <ac:spMk id="2" creationId="{72A90979-EA49-4E2E-AA21-33F220B0AA3D}"/>
          </ac:spMkLst>
        </pc:spChg>
        <pc:spChg chg="del">
          <ac:chgData name="Ananda Roy" userId="de6238209ec64cf7" providerId="LiveId" clId="{0E8F5E25-C90A-435F-A4E1-2E650A6D1227}" dt="2020-03-11T11:50:52.964" v="39547" actId="478"/>
          <ac:spMkLst>
            <pc:docMk/>
            <pc:sldMk cId="3857583629" sldId="758"/>
            <ac:spMk id="3" creationId="{F413318D-EA53-4697-A324-9BD3A1E25923}"/>
          </ac:spMkLst>
        </pc:spChg>
        <pc:spChg chg="add mod">
          <ac:chgData name="Ananda Roy" userId="de6238209ec64cf7" providerId="LiveId" clId="{0E8F5E25-C90A-435F-A4E1-2E650A6D1227}" dt="2020-03-11T12:25:41.304" v="40150" actId="1076"/>
          <ac:spMkLst>
            <pc:docMk/>
            <pc:sldMk cId="3857583629" sldId="758"/>
            <ac:spMk id="5" creationId="{FA41D642-A6D7-4D6A-8C54-F3679D6E6EF4}"/>
          </ac:spMkLst>
        </pc:spChg>
        <pc:spChg chg="del topLvl">
          <ac:chgData name="Ananda Roy" userId="de6238209ec64cf7" providerId="LiveId" clId="{0E8F5E25-C90A-435F-A4E1-2E650A6D1227}" dt="2020-03-11T12:06:43.002" v="39730" actId="478"/>
          <ac:spMkLst>
            <pc:docMk/>
            <pc:sldMk cId="3857583629" sldId="758"/>
            <ac:spMk id="8" creationId="{6EBCA42A-81E7-456C-9057-5568CBD2D289}"/>
          </ac:spMkLst>
        </pc:spChg>
        <pc:spChg chg="mod topLvl">
          <ac:chgData name="Ananda Roy" userId="de6238209ec64cf7" providerId="LiveId" clId="{0E8F5E25-C90A-435F-A4E1-2E650A6D1227}" dt="2020-03-11T12:04:13.711" v="39687" actId="164"/>
          <ac:spMkLst>
            <pc:docMk/>
            <pc:sldMk cId="3857583629" sldId="758"/>
            <ac:spMk id="13" creationId="{DFA57179-899B-487A-8D77-3B221E8C70E9}"/>
          </ac:spMkLst>
        </pc:spChg>
        <pc:spChg chg="mod topLvl">
          <ac:chgData name="Ananda Roy" userId="de6238209ec64cf7" providerId="LiveId" clId="{0E8F5E25-C90A-435F-A4E1-2E650A6D1227}" dt="2020-03-11T12:04:13.711" v="39687" actId="164"/>
          <ac:spMkLst>
            <pc:docMk/>
            <pc:sldMk cId="3857583629" sldId="758"/>
            <ac:spMk id="14" creationId="{B52F57E3-BBBB-4214-BBE3-1482F5F916A1}"/>
          </ac:spMkLst>
        </pc:spChg>
        <pc:spChg chg="mod topLvl">
          <ac:chgData name="Ananda Roy" userId="de6238209ec64cf7" providerId="LiveId" clId="{0E8F5E25-C90A-435F-A4E1-2E650A6D1227}" dt="2020-03-11T12:04:13.711" v="39687" actId="164"/>
          <ac:spMkLst>
            <pc:docMk/>
            <pc:sldMk cId="3857583629" sldId="758"/>
            <ac:spMk id="16" creationId="{CEC2AB7A-6AAC-4D5A-8BB7-A0231B9696C7}"/>
          </ac:spMkLst>
        </pc:spChg>
        <pc:spChg chg="mod topLvl">
          <ac:chgData name="Ananda Roy" userId="de6238209ec64cf7" providerId="LiveId" clId="{0E8F5E25-C90A-435F-A4E1-2E650A6D1227}" dt="2020-03-11T12:04:13.711" v="39687" actId="164"/>
          <ac:spMkLst>
            <pc:docMk/>
            <pc:sldMk cId="3857583629" sldId="758"/>
            <ac:spMk id="17" creationId="{31033080-9D75-430B-B885-6C6CE027C79D}"/>
          </ac:spMkLst>
        </pc:spChg>
        <pc:spChg chg="del mod topLvl">
          <ac:chgData name="Ananda Roy" userId="de6238209ec64cf7" providerId="LiveId" clId="{0E8F5E25-C90A-435F-A4E1-2E650A6D1227}" dt="2020-03-11T12:08:07.962" v="39822" actId="478"/>
          <ac:spMkLst>
            <pc:docMk/>
            <pc:sldMk cId="3857583629" sldId="758"/>
            <ac:spMk id="18" creationId="{D749969B-5924-4C3E-9494-F7FF8FF74462}"/>
          </ac:spMkLst>
        </pc:spChg>
        <pc:spChg chg="mod ord topLvl">
          <ac:chgData name="Ananda Roy" userId="de6238209ec64cf7" providerId="LiveId" clId="{0E8F5E25-C90A-435F-A4E1-2E650A6D1227}" dt="2020-03-11T12:09:19.844" v="39854" actId="20577"/>
          <ac:spMkLst>
            <pc:docMk/>
            <pc:sldMk cId="3857583629" sldId="758"/>
            <ac:spMk id="19" creationId="{4DB09D0F-F163-44E5-BCE6-529D8BF874F5}"/>
          </ac:spMkLst>
        </pc:spChg>
        <pc:spChg chg="add mod">
          <ac:chgData name="Ananda Roy" userId="de6238209ec64cf7" providerId="LiveId" clId="{0E8F5E25-C90A-435F-A4E1-2E650A6D1227}" dt="2020-03-11T12:16:55.403" v="39990" actId="164"/>
          <ac:spMkLst>
            <pc:docMk/>
            <pc:sldMk cId="3857583629" sldId="758"/>
            <ac:spMk id="24" creationId="{CF181995-8AF7-4A2D-9EAE-6AB3DF1DF112}"/>
          </ac:spMkLst>
        </pc:spChg>
        <pc:spChg chg="mod">
          <ac:chgData name="Ananda Roy" userId="de6238209ec64cf7" providerId="LiveId" clId="{0E8F5E25-C90A-435F-A4E1-2E650A6D1227}" dt="2020-03-11T12:10:22.972" v="39893" actId="20577"/>
          <ac:spMkLst>
            <pc:docMk/>
            <pc:sldMk cId="3857583629" sldId="758"/>
            <ac:spMk id="28" creationId="{D79DE057-A037-44BF-9D1B-8F6BFA50ADBC}"/>
          </ac:spMkLst>
        </pc:spChg>
        <pc:spChg chg="del topLvl">
          <ac:chgData name="Ananda Roy" userId="de6238209ec64cf7" providerId="LiveId" clId="{0E8F5E25-C90A-435F-A4E1-2E650A6D1227}" dt="2020-03-11T12:11:24.576" v="39911" actId="478"/>
          <ac:spMkLst>
            <pc:docMk/>
            <pc:sldMk cId="3857583629" sldId="758"/>
            <ac:spMk id="31" creationId="{B556F864-EFEB-42C7-92D8-E436B5E0A4AF}"/>
          </ac:spMkLst>
        </pc:spChg>
        <pc:spChg chg="mod">
          <ac:chgData name="Ananda Roy" userId="de6238209ec64cf7" providerId="LiveId" clId="{0E8F5E25-C90A-435F-A4E1-2E650A6D1227}" dt="2020-03-11T12:12:41.722" v="39956" actId="14100"/>
          <ac:spMkLst>
            <pc:docMk/>
            <pc:sldMk cId="3857583629" sldId="758"/>
            <ac:spMk id="33" creationId="{CCD081E7-A339-43A0-9821-2243019E94E7}"/>
          </ac:spMkLst>
        </pc:spChg>
        <pc:spChg chg="add mod">
          <ac:chgData name="Ananda Roy" userId="de6238209ec64cf7" providerId="LiveId" clId="{0E8F5E25-C90A-435F-A4E1-2E650A6D1227}" dt="2020-03-11T12:14:42.868" v="39987" actId="164"/>
          <ac:spMkLst>
            <pc:docMk/>
            <pc:sldMk cId="3857583629" sldId="758"/>
            <ac:spMk id="37" creationId="{E25C2AC2-3DA4-4283-9453-164EE7062A85}"/>
          </ac:spMkLst>
        </pc:spChg>
        <pc:spChg chg="add mod">
          <ac:chgData name="Ananda Roy" userId="de6238209ec64cf7" providerId="LiveId" clId="{0E8F5E25-C90A-435F-A4E1-2E650A6D1227}" dt="2020-03-11T12:20:52.368" v="40087" actId="21"/>
          <ac:spMkLst>
            <pc:docMk/>
            <pc:sldMk cId="3857583629" sldId="758"/>
            <ac:spMk id="40" creationId="{3C5E3474-04A8-405E-92AE-35B4FB3C9B0C}"/>
          </ac:spMkLst>
        </pc:spChg>
        <pc:grpChg chg="add del mod">
          <ac:chgData name="Ananda Roy" userId="de6238209ec64cf7" providerId="LiveId" clId="{0E8F5E25-C90A-435F-A4E1-2E650A6D1227}" dt="2020-03-11T12:06:43.002" v="39730" actId="478"/>
          <ac:grpSpMkLst>
            <pc:docMk/>
            <pc:sldMk cId="3857583629" sldId="758"/>
            <ac:grpSpMk id="6" creationId="{1AA41942-8798-4AE5-A689-E51D821EB7F2}"/>
          </ac:grpSpMkLst>
        </pc:grpChg>
        <pc:grpChg chg="mod topLvl">
          <ac:chgData name="Ananda Roy" userId="de6238209ec64cf7" providerId="LiveId" clId="{0E8F5E25-C90A-435F-A4E1-2E650A6D1227}" dt="2020-03-11T12:16:55.403" v="39990" actId="164"/>
          <ac:grpSpMkLst>
            <pc:docMk/>
            <pc:sldMk cId="3857583629" sldId="758"/>
            <ac:grpSpMk id="7" creationId="{D035CD0C-14AD-4846-B820-6EDE8CACB51E}"/>
          </ac:grpSpMkLst>
        </pc:grpChg>
        <pc:grpChg chg="add del">
          <ac:chgData name="Ananda Roy" userId="de6238209ec64cf7" providerId="LiveId" clId="{0E8F5E25-C90A-435F-A4E1-2E650A6D1227}" dt="2020-03-11T12:03:45.996" v="39683" actId="165"/>
          <ac:grpSpMkLst>
            <pc:docMk/>
            <pc:sldMk cId="3857583629" sldId="758"/>
            <ac:grpSpMk id="11" creationId="{24C7F086-463D-4B27-9EDB-3514CB72774F}"/>
          </ac:grpSpMkLst>
        </pc:grpChg>
        <pc:grpChg chg="del mod topLvl">
          <ac:chgData name="Ananda Roy" userId="de6238209ec64cf7" providerId="LiveId" clId="{0E8F5E25-C90A-435F-A4E1-2E650A6D1227}" dt="2020-03-11T12:04:05.223" v="39686" actId="165"/>
          <ac:grpSpMkLst>
            <pc:docMk/>
            <pc:sldMk cId="3857583629" sldId="758"/>
            <ac:grpSpMk id="12" creationId="{413F4061-5D46-48E1-8F2E-18FEDD248CC2}"/>
          </ac:grpSpMkLst>
        </pc:grpChg>
        <pc:grpChg chg="add del mod">
          <ac:chgData name="Ananda Roy" userId="de6238209ec64cf7" providerId="LiveId" clId="{0E8F5E25-C90A-435F-A4E1-2E650A6D1227}" dt="2020-03-11T12:04:01.990" v="39685" actId="165"/>
          <ac:grpSpMkLst>
            <pc:docMk/>
            <pc:sldMk cId="3857583629" sldId="758"/>
            <ac:grpSpMk id="20" creationId="{C023DA4E-ABF9-4F7B-A2A6-453389C7A8C5}"/>
          </ac:grpSpMkLst>
        </pc:grpChg>
        <pc:grpChg chg="add mod">
          <ac:chgData name="Ananda Roy" userId="de6238209ec64cf7" providerId="LiveId" clId="{0E8F5E25-C90A-435F-A4E1-2E650A6D1227}" dt="2020-03-11T12:10:38.159" v="39908" actId="1035"/>
          <ac:grpSpMkLst>
            <pc:docMk/>
            <pc:sldMk cId="3857583629" sldId="758"/>
            <ac:grpSpMk id="21" creationId="{876052D2-1482-455B-A759-3595D17E969C}"/>
          </ac:grpSpMkLst>
        </pc:grpChg>
        <pc:grpChg chg="add mod">
          <ac:chgData name="Ananda Roy" userId="de6238209ec64cf7" providerId="LiveId" clId="{0E8F5E25-C90A-435F-A4E1-2E650A6D1227}" dt="2020-03-11T12:17:05.203" v="39991" actId="1076"/>
          <ac:grpSpMkLst>
            <pc:docMk/>
            <pc:sldMk cId="3857583629" sldId="758"/>
            <ac:grpSpMk id="25" creationId="{1B264896-9890-4C0F-97B2-110C75F85011}"/>
          </ac:grpSpMkLst>
        </pc:grpChg>
        <pc:grpChg chg="add mod">
          <ac:chgData name="Ananda Roy" userId="de6238209ec64cf7" providerId="LiveId" clId="{0E8F5E25-C90A-435F-A4E1-2E650A6D1227}" dt="2020-03-11T12:19:11.838" v="40082" actId="1037"/>
          <ac:grpSpMkLst>
            <pc:docMk/>
            <pc:sldMk cId="3857583629" sldId="758"/>
            <ac:grpSpMk id="26" creationId="{2A2D8FB3-6948-40AD-9D72-506FAEE6C872}"/>
          </ac:grpSpMkLst>
        </pc:grpChg>
        <pc:grpChg chg="add del mod">
          <ac:chgData name="Ananda Roy" userId="de6238209ec64cf7" providerId="LiveId" clId="{0E8F5E25-C90A-435F-A4E1-2E650A6D1227}" dt="2020-03-11T12:11:24.576" v="39911" actId="478"/>
          <ac:grpSpMkLst>
            <pc:docMk/>
            <pc:sldMk cId="3857583629" sldId="758"/>
            <ac:grpSpMk id="29" creationId="{D070995F-CADF-44E6-BF2F-1C8E815EB484}"/>
          </ac:grpSpMkLst>
        </pc:grpChg>
        <pc:grpChg chg="mod ord topLvl">
          <ac:chgData name="Ananda Roy" userId="de6238209ec64cf7" providerId="LiveId" clId="{0E8F5E25-C90A-435F-A4E1-2E650A6D1227}" dt="2020-03-11T12:17:36.472" v="39995" actId="167"/>
          <ac:grpSpMkLst>
            <pc:docMk/>
            <pc:sldMk cId="3857583629" sldId="758"/>
            <ac:grpSpMk id="30" creationId="{731CD59E-CE61-4702-945F-02C4B00670C4}"/>
          </ac:grpSpMkLst>
        </pc:grpChg>
        <pc:grpChg chg="mod">
          <ac:chgData name="Ananda Roy" userId="de6238209ec64cf7" providerId="LiveId" clId="{0E8F5E25-C90A-435F-A4E1-2E650A6D1227}" dt="2020-03-11T12:11:53.945" v="39917"/>
          <ac:grpSpMkLst>
            <pc:docMk/>
            <pc:sldMk cId="3857583629" sldId="758"/>
            <ac:grpSpMk id="32" creationId="{E5BEEB92-5FF9-48A9-9773-8532B34B64A8}"/>
          </ac:grpSpMkLst>
        </pc:grpChg>
        <pc:grpChg chg="add mod">
          <ac:chgData name="Ananda Roy" userId="de6238209ec64cf7" providerId="LiveId" clId="{0E8F5E25-C90A-435F-A4E1-2E650A6D1227}" dt="2020-03-11T12:17:11.930" v="39993" actId="1076"/>
          <ac:grpSpMkLst>
            <pc:docMk/>
            <pc:sldMk cId="3857583629" sldId="758"/>
            <ac:grpSpMk id="38" creationId="{9855973F-FF4B-4646-A462-E3E2F470FBA1}"/>
          </ac:grpSpMkLst>
        </pc:grpChg>
        <pc:grpChg chg="add mod">
          <ac:chgData name="Ananda Roy" userId="de6238209ec64cf7" providerId="LiveId" clId="{0E8F5E25-C90A-435F-A4E1-2E650A6D1227}" dt="2020-03-11T12:17:05.203" v="39991" actId="1076"/>
          <ac:grpSpMkLst>
            <pc:docMk/>
            <pc:sldMk cId="3857583629" sldId="758"/>
            <ac:grpSpMk id="39" creationId="{BB8B5C31-94D3-4B2B-97D1-88671FCF563C}"/>
          </ac:grpSpMkLst>
        </pc:grpChg>
        <pc:picChg chg="del mod topLvl">
          <ac:chgData name="Ananda Roy" userId="de6238209ec64cf7" providerId="LiveId" clId="{0E8F5E25-C90A-435F-A4E1-2E650A6D1227}" dt="2020-03-11T12:04:29.930" v="39688" actId="478"/>
          <ac:picMkLst>
            <pc:docMk/>
            <pc:sldMk cId="3857583629" sldId="758"/>
            <ac:picMk id="15" creationId="{0F59F110-8E6E-45D9-8078-A7648EDC8EAE}"/>
          </ac:picMkLst>
        </pc:picChg>
        <pc:picChg chg="add mod">
          <ac:chgData name="Ananda Roy" userId="de6238209ec64cf7" providerId="LiveId" clId="{0E8F5E25-C90A-435F-A4E1-2E650A6D1227}" dt="2020-03-11T12:07:39.081" v="39781" actId="164"/>
          <ac:picMkLst>
            <pc:docMk/>
            <pc:sldMk cId="3857583629" sldId="758"/>
            <ac:picMk id="23" creationId="{3733A316-993C-4E30-A802-55178C86CD05}"/>
          </ac:picMkLst>
        </pc:picChg>
        <pc:picChg chg="mod">
          <ac:chgData name="Ananda Roy" userId="de6238209ec64cf7" providerId="LiveId" clId="{0E8F5E25-C90A-435F-A4E1-2E650A6D1227}" dt="2020-03-11T12:08:58.729" v="39828" actId="14100"/>
          <ac:picMkLst>
            <pc:docMk/>
            <pc:sldMk cId="3857583629" sldId="758"/>
            <ac:picMk id="27" creationId="{64BFAEA0-B272-4797-BFC3-F1BC0802978A}"/>
          </ac:picMkLst>
        </pc:picChg>
        <pc:picChg chg="add mod">
          <ac:chgData name="Ananda Roy" userId="de6238209ec64cf7" providerId="LiveId" clId="{0E8F5E25-C90A-435F-A4E1-2E650A6D1227}" dt="2020-03-11T12:14:42.868" v="39987" actId="164"/>
          <ac:picMkLst>
            <pc:docMk/>
            <pc:sldMk cId="3857583629" sldId="758"/>
            <ac:picMk id="36" creationId="{FF3457D9-B2B6-461C-A5D6-CE332678C73B}"/>
          </ac:picMkLst>
        </pc:picChg>
      </pc:sldChg>
      <pc:sldChg chg="addSp delSp modSp add delAnim modAnim">
        <pc:chgData name="Ananda Roy" userId="de6238209ec64cf7" providerId="LiveId" clId="{0E8F5E25-C90A-435F-A4E1-2E650A6D1227}" dt="2020-03-11T12:47:24.888" v="40477" actId="208"/>
        <pc:sldMkLst>
          <pc:docMk/>
          <pc:sldMk cId="1482075138" sldId="759"/>
        </pc:sldMkLst>
        <pc:spChg chg="mod">
          <ac:chgData name="Ananda Roy" userId="de6238209ec64cf7" providerId="LiveId" clId="{0E8F5E25-C90A-435F-A4E1-2E650A6D1227}" dt="2020-03-11T12:27:53.448" v="40251" actId="1076"/>
          <ac:spMkLst>
            <pc:docMk/>
            <pc:sldMk cId="1482075138" sldId="759"/>
            <ac:spMk id="2" creationId="{72A90979-EA49-4E2E-AA21-33F220B0AA3D}"/>
          </ac:spMkLst>
        </pc:spChg>
        <pc:spChg chg="add del mod">
          <ac:chgData name="Ananda Roy" userId="de6238209ec64cf7" providerId="LiveId" clId="{0E8F5E25-C90A-435F-A4E1-2E650A6D1227}" dt="2020-03-11T12:33:52.798" v="40354" actId="1076"/>
          <ac:spMkLst>
            <pc:docMk/>
            <pc:sldMk cId="1482075138" sldId="759"/>
            <ac:spMk id="4" creationId="{E0A8B8CA-9C9F-4E55-B49C-CABBEB6A6E4F}"/>
          </ac:spMkLst>
        </pc:spChg>
        <pc:spChg chg="del">
          <ac:chgData name="Ananda Roy" userId="de6238209ec64cf7" providerId="LiveId" clId="{0E8F5E25-C90A-435F-A4E1-2E650A6D1227}" dt="2020-03-11T12:27:17.019" v="40244" actId="478"/>
          <ac:spMkLst>
            <pc:docMk/>
            <pc:sldMk cId="1482075138" sldId="759"/>
            <ac:spMk id="5" creationId="{FA41D642-A6D7-4D6A-8C54-F3679D6E6EF4}"/>
          </ac:spMkLst>
        </pc:spChg>
        <pc:spChg chg="add del mod">
          <ac:chgData name="Ananda Roy" userId="de6238209ec64cf7" providerId="LiveId" clId="{0E8F5E25-C90A-435F-A4E1-2E650A6D1227}" dt="2020-03-11T12:29:36.599" v="40279" actId="478"/>
          <ac:spMkLst>
            <pc:docMk/>
            <pc:sldMk cId="1482075138" sldId="759"/>
            <ac:spMk id="31" creationId="{0BB23DE7-A027-4A04-B83C-F61E38AB3711}"/>
          </ac:spMkLst>
        </pc:spChg>
        <pc:spChg chg="del mod">
          <ac:chgData name="Ananda Roy" userId="de6238209ec64cf7" providerId="LiveId" clId="{0E8F5E25-C90A-435F-A4E1-2E650A6D1227}" dt="2020-03-11T12:27:15.029" v="40243"/>
          <ac:spMkLst>
            <pc:docMk/>
            <pc:sldMk cId="1482075138" sldId="759"/>
            <ac:spMk id="33" creationId="{CCD081E7-A339-43A0-9821-2243019E94E7}"/>
          </ac:spMkLst>
        </pc:spChg>
        <pc:spChg chg="mod">
          <ac:chgData name="Ananda Roy" userId="de6238209ec64cf7" providerId="LiveId" clId="{0E8F5E25-C90A-435F-A4E1-2E650A6D1227}" dt="2020-03-11T12:37:58.148" v="40370" actId="1037"/>
          <ac:spMkLst>
            <pc:docMk/>
            <pc:sldMk cId="1482075138" sldId="759"/>
            <ac:spMk id="35" creationId="{60F13CFD-CBD6-42AA-9DD9-04928FDF15DF}"/>
          </ac:spMkLst>
        </pc:spChg>
        <pc:spChg chg="del">
          <ac:chgData name="Ananda Roy" userId="de6238209ec64cf7" providerId="LiveId" clId="{0E8F5E25-C90A-435F-A4E1-2E650A6D1227}" dt="2020-03-11T12:27:19.961" v="40245" actId="478"/>
          <ac:spMkLst>
            <pc:docMk/>
            <pc:sldMk cId="1482075138" sldId="759"/>
            <ac:spMk id="40" creationId="{3C5E3474-04A8-405E-92AE-35B4FB3C9B0C}"/>
          </ac:spMkLst>
        </pc:spChg>
        <pc:spChg chg="add mod">
          <ac:chgData name="Ananda Roy" userId="de6238209ec64cf7" providerId="LiveId" clId="{0E8F5E25-C90A-435F-A4E1-2E650A6D1227}" dt="2020-03-11T12:32:14.650" v="40346" actId="14100"/>
          <ac:spMkLst>
            <pc:docMk/>
            <pc:sldMk cId="1482075138" sldId="759"/>
            <ac:spMk id="41" creationId="{EC88822F-9AE3-4D9A-AD58-8647D15E189C}"/>
          </ac:spMkLst>
        </pc:spChg>
        <pc:spChg chg="mod topLvl">
          <ac:chgData name="Ananda Roy" userId="de6238209ec64cf7" providerId="LiveId" clId="{0E8F5E25-C90A-435F-A4E1-2E650A6D1227}" dt="2020-03-11T12:40:44.691" v="40393" actId="164"/>
          <ac:spMkLst>
            <pc:docMk/>
            <pc:sldMk cId="1482075138" sldId="759"/>
            <ac:spMk id="44" creationId="{B27970AE-858E-4E7E-B8BC-16C25E10CAE9}"/>
          </ac:spMkLst>
        </pc:spChg>
        <pc:spChg chg="del">
          <ac:chgData name="Ananda Roy" userId="de6238209ec64cf7" providerId="LiveId" clId="{0E8F5E25-C90A-435F-A4E1-2E650A6D1227}" dt="2020-03-11T12:39:49.021" v="40386" actId="478"/>
          <ac:spMkLst>
            <pc:docMk/>
            <pc:sldMk cId="1482075138" sldId="759"/>
            <ac:spMk id="46" creationId="{06993CF2-150F-4FBD-8DF2-531FDCEA4B9C}"/>
          </ac:spMkLst>
        </pc:spChg>
        <pc:spChg chg="mod">
          <ac:chgData name="Ananda Roy" userId="de6238209ec64cf7" providerId="LiveId" clId="{0E8F5E25-C90A-435F-A4E1-2E650A6D1227}" dt="2020-03-11T12:34:18.720" v="40356" actId="14100"/>
          <ac:spMkLst>
            <pc:docMk/>
            <pc:sldMk cId="1482075138" sldId="759"/>
            <ac:spMk id="50" creationId="{5B556F30-5123-4B09-94AE-FBCCB42727A4}"/>
          </ac:spMkLst>
        </pc:spChg>
        <pc:spChg chg="mod">
          <ac:chgData name="Ananda Roy" userId="de6238209ec64cf7" providerId="LiveId" clId="{0E8F5E25-C90A-435F-A4E1-2E650A6D1227}" dt="2020-03-11T12:35:50.967" v="40360" actId="20577"/>
          <ac:spMkLst>
            <pc:docMk/>
            <pc:sldMk cId="1482075138" sldId="759"/>
            <ac:spMk id="52" creationId="{6F317158-5F54-47F8-BE73-206319A77E52}"/>
          </ac:spMkLst>
        </pc:spChg>
        <pc:spChg chg="add">
          <ac:chgData name="Ananda Roy" userId="de6238209ec64cf7" providerId="LiveId" clId="{0E8F5E25-C90A-435F-A4E1-2E650A6D1227}" dt="2020-03-11T12:33:43.181" v="40353"/>
          <ac:spMkLst>
            <pc:docMk/>
            <pc:sldMk cId="1482075138" sldId="759"/>
            <ac:spMk id="68" creationId="{60642A47-6D6E-4594-AB9C-5F4AF047AA15}"/>
          </ac:spMkLst>
        </pc:spChg>
        <pc:spChg chg="mod">
          <ac:chgData name="Ananda Roy" userId="de6238209ec64cf7" providerId="LiveId" clId="{0E8F5E25-C90A-435F-A4E1-2E650A6D1227}" dt="2020-03-11T12:36:05.834" v="40361" actId="208"/>
          <ac:spMkLst>
            <pc:docMk/>
            <pc:sldMk cId="1482075138" sldId="759"/>
            <ac:spMk id="102" creationId="{015125FC-760F-434A-8E3C-E56A00EBAAF1}"/>
          </ac:spMkLst>
        </pc:spChg>
        <pc:spChg chg="add">
          <ac:chgData name="Ananda Roy" userId="de6238209ec64cf7" providerId="LiveId" clId="{0E8F5E25-C90A-435F-A4E1-2E650A6D1227}" dt="2020-03-11T12:33:43.181" v="40353"/>
          <ac:spMkLst>
            <pc:docMk/>
            <pc:sldMk cId="1482075138" sldId="759"/>
            <ac:spMk id="103" creationId="{D1DB5AC4-9F13-4C5E-B3CD-44F53BB6EC47}"/>
          </ac:spMkLst>
        </pc:spChg>
        <pc:spChg chg="add mod ord">
          <ac:chgData name="Ananda Roy" userId="de6238209ec64cf7" providerId="LiveId" clId="{0E8F5E25-C90A-435F-A4E1-2E650A6D1227}" dt="2020-03-11T12:47:24.888" v="40477" actId="208"/>
          <ac:spMkLst>
            <pc:docMk/>
            <pc:sldMk cId="1482075138" sldId="759"/>
            <ac:spMk id="107" creationId="{7DD76785-FE89-40A2-A7C2-1EE7D1272532}"/>
          </ac:spMkLst>
        </pc:spChg>
        <pc:grpChg chg="add mod">
          <ac:chgData name="Ananda Roy" userId="de6238209ec64cf7" providerId="LiveId" clId="{0E8F5E25-C90A-435F-A4E1-2E650A6D1227}" dt="2020-03-11T12:31:49.602" v="40339" actId="1076"/>
          <ac:grpSpMkLst>
            <pc:docMk/>
            <pc:sldMk cId="1482075138" sldId="759"/>
            <ac:grpSpMk id="3" creationId="{9B589BB8-8863-45E4-9BDE-090C4CF2940D}"/>
          </ac:grpSpMkLst>
        </pc:grpChg>
        <pc:grpChg chg="add del mod">
          <ac:chgData name="Ananda Roy" userId="de6238209ec64cf7" providerId="LiveId" clId="{0E8F5E25-C90A-435F-A4E1-2E650A6D1227}" dt="2020-03-11T12:40:30.169" v="40390" actId="165"/>
          <ac:grpSpMkLst>
            <pc:docMk/>
            <pc:sldMk cId="1482075138" sldId="759"/>
            <ac:grpSpMk id="6" creationId="{2C2BD31F-8890-4491-BC94-F5CBE798D4B3}"/>
          </ac:grpSpMkLst>
        </pc:grpChg>
        <pc:grpChg chg="add mod">
          <ac:chgData name="Ananda Roy" userId="de6238209ec64cf7" providerId="LiveId" clId="{0E8F5E25-C90A-435F-A4E1-2E650A6D1227}" dt="2020-03-11T12:40:44.691" v="40393" actId="164"/>
          <ac:grpSpMkLst>
            <pc:docMk/>
            <pc:sldMk cId="1482075138" sldId="759"/>
            <ac:grpSpMk id="8" creationId="{69FC4732-A081-431A-AE9A-8EAE6FBB4580}"/>
          </ac:grpSpMkLst>
        </pc:grpChg>
        <pc:grpChg chg="add mod">
          <ac:chgData name="Ananda Roy" userId="de6238209ec64cf7" providerId="LiveId" clId="{0E8F5E25-C90A-435F-A4E1-2E650A6D1227}" dt="2020-03-11T12:42:22.089" v="40409" actId="1076"/>
          <ac:grpSpMkLst>
            <pc:docMk/>
            <pc:sldMk cId="1482075138" sldId="759"/>
            <ac:grpSpMk id="11" creationId="{C73EF018-0CCD-49F0-9205-0BCE56A6C524}"/>
          </ac:grpSpMkLst>
        </pc:grpChg>
        <pc:grpChg chg="del">
          <ac:chgData name="Ananda Roy" userId="de6238209ec64cf7" providerId="LiveId" clId="{0E8F5E25-C90A-435F-A4E1-2E650A6D1227}" dt="2020-03-11T12:26:48.151" v="40224" actId="478"/>
          <ac:grpSpMkLst>
            <pc:docMk/>
            <pc:sldMk cId="1482075138" sldId="759"/>
            <ac:grpSpMk id="25" creationId="{1B264896-9890-4C0F-97B2-110C75F85011}"/>
          </ac:grpSpMkLst>
        </pc:grpChg>
        <pc:grpChg chg="del">
          <ac:chgData name="Ananda Roy" userId="de6238209ec64cf7" providerId="LiveId" clId="{0E8F5E25-C90A-435F-A4E1-2E650A6D1227}" dt="2020-03-11T12:26:51.215" v="40226" actId="478"/>
          <ac:grpSpMkLst>
            <pc:docMk/>
            <pc:sldMk cId="1482075138" sldId="759"/>
            <ac:grpSpMk id="26" creationId="{2A2D8FB3-6948-40AD-9D72-506FAEE6C872}"/>
          </ac:grpSpMkLst>
        </pc:grpChg>
        <pc:grpChg chg="del mod">
          <ac:chgData name="Ananda Roy" userId="de6238209ec64cf7" providerId="LiveId" clId="{0E8F5E25-C90A-435F-A4E1-2E650A6D1227}" dt="2020-03-11T12:27:15.029" v="40243"/>
          <ac:grpSpMkLst>
            <pc:docMk/>
            <pc:sldMk cId="1482075138" sldId="759"/>
            <ac:grpSpMk id="30" creationId="{731CD59E-CE61-4702-945F-02C4B00670C4}"/>
          </ac:grpSpMkLst>
        </pc:grpChg>
        <pc:grpChg chg="mod">
          <ac:chgData name="Ananda Roy" userId="de6238209ec64cf7" providerId="LiveId" clId="{0E8F5E25-C90A-435F-A4E1-2E650A6D1227}" dt="2020-03-11T12:29:33.795" v="40278" actId="164"/>
          <ac:grpSpMkLst>
            <pc:docMk/>
            <pc:sldMk cId="1482075138" sldId="759"/>
            <ac:grpSpMk id="32" creationId="{E5BEEB92-5FF9-48A9-9773-8532B34B64A8}"/>
          </ac:grpSpMkLst>
        </pc:grpChg>
        <pc:grpChg chg="del">
          <ac:chgData name="Ananda Roy" userId="de6238209ec64cf7" providerId="LiveId" clId="{0E8F5E25-C90A-435F-A4E1-2E650A6D1227}" dt="2020-03-11T12:26:59.047" v="40231" actId="478"/>
          <ac:grpSpMkLst>
            <pc:docMk/>
            <pc:sldMk cId="1482075138" sldId="759"/>
            <ac:grpSpMk id="38" creationId="{9855973F-FF4B-4646-A462-E3E2F470FBA1}"/>
          </ac:grpSpMkLst>
        </pc:grpChg>
        <pc:grpChg chg="del">
          <ac:chgData name="Ananda Roy" userId="de6238209ec64cf7" providerId="LiveId" clId="{0E8F5E25-C90A-435F-A4E1-2E650A6D1227}" dt="2020-03-11T12:26:49.747" v="40225" actId="478"/>
          <ac:grpSpMkLst>
            <pc:docMk/>
            <pc:sldMk cId="1482075138" sldId="759"/>
            <ac:grpSpMk id="39" creationId="{BB8B5C31-94D3-4B2B-97D1-88671FCF563C}"/>
          </ac:grpSpMkLst>
        </pc:grpChg>
        <pc:grpChg chg="add del mod">
          <ac:chgData name="Ananda Roy" userId="de6238209ec64cf7" providerId="LiveId" clId="{0E8F5E25-C90A-435F-A4E1-2E650A6D1227}" dt="2020-03-11T12:30:48.879" v="40335" actId="165"/>
          <ac:grpSpMkLst>
            <pc:docMk/>
            <pc:sldMk cId="1482075138" sldId="759"/>
            <ac:grpSpMk id="42" creationId="{E1B19AD9-E76B-4DEA-9615-696CD710283B}"/>
          </ac:grpSpMkLst>
        </pc:grpChg>
        <pc:grpChg chg="del mod topLvl">
          <ac:chgData name="Ananda Roy" userId="de6238209ec64cf7" providerId="LiveId" clId="{0E8F5E25-C90A-435F-A4E1-2E650A6D1227}" dt="2020-03-11T12:39:49.021" v="40386" actId="478"/>
          <ac:grpSpMkLst>
            <pc:docMk/>
            <pc:sldMk cId="1482075138" sldId="759"/>
            <ac:grpSpMk id="43" creationId="{BD74F09A-614C-4A62-B580-79A4394737C4}"/>
          </ac:grpSpMkLst>
        </pc:grpChg>
        <pc:grpChg chg="add mod">
          <ac:chgData name="Ananda Roy" userId="de6238209ec64cf7" providerId="LiveId" clId="{0E8F5E25-C90A-435F-A4E1-2E650A6D1227}" dt="2020-03-11T12:34:12.032" v="40355" actId="1076"/>
          <ac:grpSpMkLst>
            <pc:docMk/>
            <pc:sldMk cId="1482075138" sldId="759"/>
            <ac:grpSpMk id="47" creationId="{6B1DA4AD-B6AF-4875-BCF3-A18C121D6712}"/>
          </ac:grpSpMkLst>
        </pc:grpChg>
        <pc:grpChg chg="add">
          <ac:chgData name="Ananda Roy" userId="de6238209ec64cf7" providerId="LiveId" clId="{0E8F5E25-C90A-435F-A4E1-2E650A6D1227}" dt="2020-03-11T12:33:43.181" v="40353"/>
          <ac:grpSpMkLst>
            <pc:docMk/>
            <pc:sldMk cId="1482075138" sldId="759"/>
            <ac:grpSpMk id="69" creationId="{DC7A2415-FFD3-4D29-A85D-26C2D1458068}"/>
          </ac:grpSpMkLst>
        </pc:grpChg>
        <pc:grpChg chg="add">
          <ac:chgData name="Ananda Roy" userId="de6238209ec64cf7" providerId="LiveId" clId="{0E8F5E25-C90A-435F-A4E1-2E650A6D1227}" dt="2020-03-11T12:33:43.181" v="40353"/>
          <ac:grpSpMkLst>
            <pc:docMk/>
            <pc:sldMk cId="1482075138" sldId="759"/>
            <ac:grpSpMk id="104" creationId="{4D900EB4-4DFF-4C26-8443-04F27A91B87A}"/>
          </ac:grpSpMkLst>
        </pc:grpChg>
        <pc:picChg chg="mod">
          <ac:chgData name="Ananda Roy" userId="de6238209ec64cf7" providerId="LiveId" clId="{0E8F5E25-C90A-435F-A4E1-2E650A6D1227}" dt="2020-03-11T12:34:28.941" v="40357" actId="14100"/>
          <ac:picMkLst>
            <pc:docMk/>
            <pc:sldMk cId="1482075138" sldId="759"/>
            <ac:picMk id="34" creationId="{11473CD5-B4EF-43AE-9400-6E98FF8BFC1D}"/>
          </ac:picMkLst>
        </pc:picChg>
        <pc:picChg chg="mod topLvl">
          <ac:chgData name="Ananda Roy" userId="de6238209ec64cf7" providerId="LiveId" clId="{0E8F5E25-C90A-435F-A4E1-2E650A6D1227}" dt="2020-03-11T12:40:35.054" v="40391" actId="164"/>
          <ac:picMkLst>
            <pc:docMk/>
            <pc:sldMk cId="1482075138" sldId="759"/>
            <ac:picMk id="45" creationId="{51C84C01-A37A-4BD8-AEE2-517574A77DB4}"/>
          </ac:picMkLst>
        </pc:picChg>
        <pc:cxnChg chg="mod">
          <ac:chgData name="Ananda Roy" userId="de6238209ec64cf7" providerId="LiveId" clId="{0E8F5E25-C90A-435F-A4E1-2E650A6D1227}" dt="2020-03-11T12:36:47.385" v="40364" actId="208"/>
          <ac:cxnSpMkLst>
            <pc:docMk/>
            <pc:sldMk cId="1482075138" sldId="759"/>
            <ac:cxnSpMk id="92" creationId="{FAD86776-F316-46DB-892D-774C11A91363}"/>
          </ac:cxnSpMkLst>
        </pc:cxnChg>
        <pc:cxnChg chg="mod">
          <ac:chgData name="Ananda Roy" userId="de6238209ec64cf7" providerId="LiveId" clId="{0E8F5E25-C90A-435F-A4E1-2E650A6D1227}" dt="2020-03-11T12:36:47.385" v="40364" actId="208"/>
          <ac:cxnSpMkLst>
            <pc:docMk/>
            <pc:sldMk cId="1482075138" sldId="759"/>
            <ac:cxnSpMk id="93" creationId="{5725F158-1B79-4AC9-B094-F4B41CD52A6E}"/>
          </ac:cxnSpMkLst>
        </pc:cxnChg>
        <pc:cxnChg chg="mod">
          <ac:chgData name="Ananda Roy" userId="de6238209ec64cf7" providerId="LiveId" clId="{0E8F5E25-C90A-435F-A4E1-2E650A6D1227}" dt="2020-03-11T12:36:33.982" v="40363" actId="208"/>
          <ac:cxnSpMkLst>
            <pc:docMk/>
            <pc:sldMk cId="1482075138" sldId="759"/>
            <ac:cxnSpMk id="95" creationId="{B37E98B3-CB6A-4FAB-B506-12BDC7BE4C5A}"/>
          </ac:cxnSpMkLst>
        </pc:cxnChg>
        <pc:cxnChg chg="mod">
          <ac:chgData name="Ananda Roy" userId="de6238209ec64cf7" providerId="LiveId" clId="{0E8F5E25-C90A-435F-A4E1-2E650A6D1227}" dt="2020-03-11T12:36:33.982" v="40363" actId="208"/>
          <ac:cxnSpMkLst>
            <pc:docMk/>
            <pc:sldMk cId="1482075138" sldId="759"/>
            <ac:cxnSpMk id="96" creationId="{4D88EF21-1C1B-4C36-9BB7-6C25FD37CD05}"/>
          </ac:cxnSpMkLst>
        </pc:cxnChg>
        <pc:cxnChg chg="mod">
          <ac:chgData name="Ananda Roy" userId="de6238209ec64cf7" providerId="LiveId" clId="{0E8F5E25-C90A-435F-A4E1-2E650A6D1227}" dt="2020-03-11T12:36:23.229" v="40362" actId="208"/>
          <ac:cxnSpMkLst>
            <pc:docMk/>
            <pc:sldMk cId="1482075138" sldId="759"/>
            <ac:cxnSpMk id="100" creationId="{50AD3A19-3370-45F7-8F08-95C0123CD189}"/>
          </ac:cxnSpMkLst>
        </pc:cxnChg>
        <pc:cxnChg chg="mod">
          <ac:chgData name="Ananda Roy" userId="de6238209ec64cf7" providerId="LiveId" clId="{0E8F5E25-C90A-435F-A4E1-2E650A6D1227}" dt="2020-03-11T12:36:23.229" v="40362" actId="208"/>
          <ac:cxnSpMkLst>
            <pc:docMk/>
            <pc:sldMk cId="1482075138" sldId="759"/>
            <ac:cxnSpMk id="101" creationId="{18F266E4-550C-41B9-8320-C27F7CDE6FE2}"/>
          </ac:cxnSpMkLst>
        </pc:cxnChg>
      </pc:sldChg>
      <pc:sldChg chg="addSp delSp modSp add del delAnim">
        <pc:chgData name="Ananda Roy" userId="de6238209ec64cf7" providerId="LiveId" clId="{0E8F5E25-C90A-435F-A4E1-2E650A6D1227}" dt="2020-03-11T12:45:30.305" v="40462" actId="47"/>
        <pc:sldMkLst>
          <pc:docMk/>
          <pc:sldMk cId="78570234" sldId="760"/>
        </pc:sldMkLst>
        <pc:spChg chg="add del mod">
          <ac:chgData name="Ananda Roy" userId="de6238209ec64cf7" providerId="LiveId" clId="{0E8F5E25-C90A-435F-A4E1-2E650A6D1227}" dt="2020-03-11T12:42:45.815" v="40415"/>
          <ac:spMkLst>
            <pc:docMk/>
            <pc:sldMk cId="78570234" sldId="760"/>
            <ac:spMk id="5" creationId="{6B410474-D270-4F91-9580-293B1B64802F}"/>
          </ac:spMkLst>
        </pc:spChg>
        <pc:spChg chg="del">
          <ac:chgData name="Ananda Roy" userId="de6238209ec64cf7" providerId="LiveId" clId="{0E8F5E25-C90A-435F-A4E1-2E650A6D1227}" dt="2020-03-11T12:41:15.384" v="40399" actId="478"/>
          <ac:spMkLst>
            <pc:docMk/>
            <pc:sldMk cId="78570234" sldId="760"/>
            <ac:spMk id="68" creationId="{60642A47-6D6E-4594-AB9C-5F4AF047AA15}"/>
          </ac:spMkLst>
        </pc:spChg>
        <pc:spChg chg="del">
          <ac:chgData name="Ananda Roy" userId="de6238209ec64cf7" providerId="LiveId" clId="{0E8F5E25-C90A-435F-A4E1-2E650A6D1227}" dt="2020-03-11T12:41:22.823" v="40400" actId="478"/>
          <ac:spMkLst>
            <pc:docMk/>
            <pc:sldMk cId="78570234" sldId="760"/>
            <ac:spMk id="103" creationId="{D1DB5AC4-9F13-4C5E-B3CD-44F53BB6EC47}"/>
          </ac:spMkLst>
        </pc:spChg>
        <pc:grpChg chg="del">
          <ac:chgData name="Ananda Roy" userId="de6238209ec64cf7" providerId="LiveId" clId="{0E8F5E25-C90A-435F-A4E1-2E650A6D1227}" dt="2020-03-11T12:41:09.509" v="40396" actId="478"/>
          <ac:grpSpMkLst>
            <pc:docMk/>
            <pc:sldMk cId="78570234" sldId="760"/>
            <ac:grpSpMk id="47" creationId="{6B1DA4AD-B6AF-4875-BCF3-A18C121D6712}"/>
          </ac:grpSpMkLst>
        </pc:grpChg>
        <pc:grpChg chg="del">
          <ac:chgData name="Ananda Roy" userId="de6238209ec64cf7" providerId="LiveId" clId="{0E8F5E25-C90A-435F-A4E1-2E650A6D1227}" dt="2020-03-11T12:41:11.682" v="40397" actId="478"/>
          <ac:grpSpMkLst>
            <pc:docMk/>
            <pc:sldMk cId="78570234" sldId="760"/>
            <ac:grpSpMk id="69" creationId="{DC7A2415-FFD3-4D29-A85D-26C2D1458068}"/>
          </ac:grpSpMkLst>
        </pc:grpChg>
        <pc:grpChg chg="del">
          <ac:chgData name="Ananda Roy" userId="de6238209ec64cf7" providerId="LiveId" clId="{0E8F5E25-C90A-435F-A4E1-2E650A6D1227}" dt="2020-03-11T12:41:13.619" v="40398" actId="478"/>
          <ac:grpSpMkLst>
            <pc:docMk/>
            <pc:sldMk cId="78570234" sldId="760"/>
            <ac:grpSpMk id="104" creationId="{4D900EB4-4DFF-4C26-8443-04F27A91B87A}"/>
          </ac:grpSpMkLst>
        </pc:grpChg>
        <pc:cxnChg chg="mod">
          <ac:chgData name="Ananda Roy" userId="de6238209ec64cf7" providerId="LiveId" clId="{0E8F5E25-C90A-435F-A4E1-2E650A6D1227}" dt="2020-03-11T12:41:09.509" v="40396" actId="478"/>
          <ac:cxnSpMkLst>
            <pc:docMk/>
            <pc:sldMk cId="78570234" sldId="760"/>
            <ac:cxnSpMk id="58" creationId="{78F1C592-A137-42EB-A54E-0A1C8D86E835}"/>
          </ac:cxnSpMkLst>
        </pc:cxnChg>
        <pc:cxnChg chg="mod">
          <ac:chgData name="Ananda Roy" userId="de6238209ec64cf7" providerId="LiveId" clId="{0E8F5E25-C90A-435F-A4E1-2E650A6D1227}" dt="2020-03-11T12:41:11.682" v="40397" actId="478"/>
          <ac:cxnSpMkLst>
            <pc:docMk/>
            <pc:sldMk cId="78570234" sldId="760"/>
            <ac:cxnSpMk id="80" creationId="{4311B0C6-CDB0-4641-9F1E-6B55290C07CC}"/>
          </ac:cxnSpMkLst>
        </pc:cxnChg>
      </pc:sldChg>
      <pc:sldChg chg="addSp delSp modSp add del delAnim">
        <pc:chgData name="Ananda Roy" userId="de6238209ec64cf7" providerId="LiveId" clId="{0E8F5E25-C90A-435F-A4E1-2E650A6D1227}" dt="2020-03-11T12:40:49.549" v="40394" actId="47"/>
        <pc:sldMkLst>
          <pc:docMk/>
          <pc:sldMk cId="408221579" sldId="760"/>
        </pc:sldMkLst>
        <pc:spChg chg="add del">
          <ac:chgData name="Ananda Roy" userId="de6238209ec64cf7" providerId="LiveId" clId="{0E8F5E25-C90A-435F-A4E1-2E650A6D1227}" dt="2020-03-11T12:38:32.963" v="40373" actId="478"/>
          <ac:spMkLst>
            <pc:docMk/>
            <pc:sldMk cId="408221579" sldId="760"/>
            <ac:spMk id="2" creationId="{72A90979-EA49-4E2E-AA21-33F220B0AA3D}"/>
          </ac:spMkLst>
        </pc:spChg>
        <pc:spChg chg="add del mod">
          <ac:chgData name="Ananda Roy" userId="de6238209ec64cf7" providerId="LiveId" clId="{0E8F5E25-C90A-435F-A4E1-2E650A6D1227}" dt="2020-03-11T12:38:32.963" v="40373" actId="478"/>
          <ac:spMkLst>
            <pc:docMk/>
            <pc:sldMk cId="408221579" sldId="760"/>
            <ac:spMk id="7" creationId="{BD645E66-3049-45EB-A50E-9D4D17973BD2}"/>
          </ac:spMkLst>
        </pc:spChg>
        <pc:spChg chg="del">
          <ac:chgData name="Ananda Roy" userId="de6238209ec64cf7" providerId="LiveId" clId="{0E8F5E25-C90A-435F-A4E1-2E650A6D1227}" dt="2020-03-11T12:38:41.600" v="40375" actId="478"/>
          <ac:spMkLst>
            <pc:docMk/>
            <pc:sldMk cId="408221579" sldId="760"/>
            <ac:spMk id="68" creationId="{60642A47-6D6E-4594-AB9C-5F4AF047AA15}"/>
          </ac:spMkLst>
        </pc:spChg>
        <pc:grpChg chg="del">
          <ac:chgData name="Ananda Roy" userId="de6238209ec64cf7" providerId="LiveId" clId="{0E8F5E25-C90A-435F-A4E1-2E650A6D1227}" dt="2020-03-11T12:38:43.448" v="40376" actId="478"/>
          <ac:grpSpMkLst>
            <pc:docMk/>
            <pc:sldMk cId="408221579" sldId="760"/>
            <ac:grpSpMk id="47" creationId="{6B1DA4AD-B6AF-4875-BCF3-A18C121D6712}"/>
          </ac:grpSpMkLst>
        </pc:grpChg>
        <pc:grpChg chg="del">
          <ac:chgData name="Ananda Roy" userId="de6238209ec64cf7" providerId="LiveId" clId="{0E8F5E25-C90A-435F-A4E1-2E650A6D1227}" dt="2020-03-11T12:38:36.629" v="40374" actId="478"/>
          <ac:grpSpMkLst>
            <pc:docMk/>
            <pc:sldMk cId="408221579" sldId="760"/>
            <ac:grpSpMk id="69" creationId="{DC7A2415-FFD3-4D29-A85D-26C2D1458068}"/>
          </ac:grpSpMkLst>
        </pc:grpChg>
        <pc:grpChg chg="del">
          <ac:chgData name="Ananda Roy" userId="de6238209ec64cf7" providerId="LiveId" clId="{0E8F5E25-C90A-435F-A4E1-2E650A6D1227}" dt="2020-03-11T12:38:41.600" v="40375" actId="478"/>
          <ac:grpSpMkLst>
            <pc:docMk/>
            <pc:sldMk cId="408221579" sldId="760"/>
            <ac:grpSpMk id="104" creationId="{4D900EB4-4DFF-4C26-8443-04F27A91B87A}"/>
          </ac:grpSpMkLst>
        </pc:grpChg>
        <pc:cxnChg chg="mod">
          <ac:chgData name="Ananda Roy" userId="de6238209ec64cf7" providerId="LiveId" clId="{0E8F5E25-C90A-435F-A4E1-2E650A6D1227}" dt="2020-03-11T12:38:43.448" v="40376" actId="478"/>
          <ac:cxnSpMkLst>
            <pc:docMk/>
            <pc:sldMk cId="408221579" sldId="760"/>
            <ac:cxnSpMk id="58" creationId="{78F1C592-A137-42EB-A54E-0A1C8D86E835}"/>
          </ac:cxnSpMkLst>
        </pc:cxnChg>
        <pc:cxnChg chg="mod">
          <ac:chgData name="Ananda Roy" userId="de6238209ec64cf7" providerId="LiveId" clId="{0E8F5E25-C90A-435F-A4E1-2E650A6D1227}" dt="2020-03-11T12:38:36.629" v="40374" actId="478"/>
          <ac:cxnSpMkLst>
            <pc:docMk/>
            <pc:sldMk cId="408221579" sldId="760"/>
            <ac:cxnSpMk id="80" creationId="{4311B0C6-CDB0-4641-9F1E-6B55290C07CC}"/>
          </ac:cxnSpMkLst>
        </pc:cxnChg>
      </pc:sldChg>
      <pc:sldChg chg="addSp delSp modSp add addAnim delAnim modAnim">
        <pc:chgData name="Ananda Roy" userId="de6238209ec64cf7" providerId="LiveId" clId="{0E8F5E25-C90A-435F-A4E1-2E650A6D1227}" dt="2020-03-11T13:52:18.463" v="41115"/>
        <pc:sldMkLst>
          <pc:docMk/>
          <pc:sldMk cId="243698621" sldId="761"/>
        </pc:sldMkLst>
        <pc:spChg chg="add mod">
          <ac:chgData name="Ananda Roy" userId="de6238209ec64cf7" providerId="LiveId" clId="{0E8F5E25-C90A-435F-A4E1-2E650A6D1227}" dt="2020-03-11T13:16:43.637" v="40940" actId="164"/>
          <ac:spMkLst>
            <pc:docMk/>
            <pc:sldMk cId="243698621" sldId="761"/>
            <ac:spMk id="6" creationId="{68954E4D-F9B9-4C60-84DC-FCBE0B297254}"/>
          </ac:spMkLst>
        </pc:spChg>
        <pc:spChg chg="add mod">
          <ac:chgData name="Ananda Roy" userId="de6238209ec64cf7" providerId="LiveId" clId="{0E8F5E25-C90A-435F-A4E1-2E650A6D1227}" dt="2020-03-11T13:51:33.553" v="41089" actId="1076"/>
          <ac:spMkLst>
            <pc:docMk/>
            <pc:sldMk cId="243698621" sldId="761"/>
            <ac:spMk id="15" creationId="{150933DD-00CA-4E30-A7AD-DD18E2310AD3}"/>
          </ac:spMkLst>
        </pc:spChg>
        <pc:spChg chg="mod">
          <ac:chgData name="Ananda Roy" userId="de6238209ec64cf7" providerId="LiveId" clId="{0E8F5E25-C90A-435F-A4E1-2E650A6D1227}" dt="2020-03-11T13:12:06.435" v="40904" actId="20577"/>
          <ac:spMkLst>
            <pc:docMk/>
            <pc:sldMk cId="243698621" sldId="761"/>
            <ac:spMk id="44" creationId="{B27970AE-858E-4E7E-B8BC-16C25E10CAE9}"/>
          </ac:spMkLst>
        </pc:spChg>
        <pc:spChg chg="del">
          <ac:chgData name="Ananda Roy" userId="de6238209ec64cf7" providerId="LiveId" clId="{0E8F5E25-C90A-435F-A4E1-2E650A6D1227}" dt="2020-03-11T12:42:37.311" v="40414" actId="478"/>
          <ac:spMkLst>
            <pc:docMk/>
            <pc:sldMk cId="243698621" sldId="761"/>
            <ac:spMk id="68" creationId="{60642A47-6D6E-4594-AB9C-5F4AF047AA15}"/>
          </ac:spMkLst>
        </pc:spChg>
        <pc:spChg chg="del">
          <ac:chgData name="Ananda Roy" userId="de6238209ec64cf7" providerId="LiveId" clId="{0E8F5E25-C90A-435F-A4E1-2E650A6D1227}" dt="2020-03-11T12:42:29.608" v="40411" actId="478"/>
          <ac:spMkLst>
            <pc:docMk/>
            <pc:sldMk cId="243698621" sldId="761"/>
            <ac:spMk id="103" creationId="{D1DB5AC4-9F13-4C5E-B3CD-44F53BB6EC47}"/>
          </ac:spMkLst>
        </pc:spChg>
        <pc:spChg chg="mod">
          <ac:chgData name="Ananda Roy" userId="de6238209ec64cf7" providerId="LiveId" clId="{0E8F5E25-C90A-435F-A4E1-2E650A6D1227}" dt="2020-03-11T12:47:15.248" v="40476" actId="208"/>
          <ac:spMkLst>
            <pc:docMk/>
            <pc:sldMk cId="243698621" sldId="761"/>
            <ac:spMk id="107" creationId="{7DD76785-FE89-40A2-A7C2-1EE7D1272532}"/>
          </ac:spMkLst>
        </pc:spChg>
        <pc:spChg chg="add del mod">
          <ac:chgData name="Ananda Roy" userId="de6238209ec64cf7" providerId="LiveId" clId="{0E8F5E25-C90A-435F-A4E1-2E650A6D1227}" dt="2020-03-11T13:01:20.003" v="40674" actId="478"/>
          <ac:spMkLst>
            <pc:docMk/>
            <pc:sldMk cId="243698621" sldId="761"/>
            <ac:spMk id="108" creationId="{60B8D09A-6DA8-4853-837F-830CB1ADD900}"/>
          </ac:spMkLst>
        </pc:spChg>
        <pc:spChg chg="add del mod">
          <ac:chgData name="Ananda Roy" userId="de6238209ec64cf7" providerId="LiveId" clId="{0E8F5E25-C90A-435F-A4E1-2E650A6D1227}" dt="2020-03-11T13:01:23.955" v="40676" actId="478"/>
          <ac:spMkLst>
            <pc:docMk/>
            <pc:sldMk cId="243698621" sldId="761"/>
            <ac:spMk id="109" creationId="{6A72079E-4BEB-4A59-B86F-B1C38EDDBD07}"/>
          </ac:spMkLst>
        </pc:spChg>
        <pc:spChg chg="add del mod">
          <ac:chgData name="Ananda Roy" userId="de6238209ec64cf7" providerId="LiveId" clId="{0E8F5E25-C90A-435F-A4E1-2E650A6D1227}" dt="2020-03-11T13:01:25.958" v="40677" actId="478"/>
          <ac:spMkLst>
            <pc:docMk/>
            <pc:sldMk cId="243698621" sldId="761"/>
            <ac:spMk id="110" creationId="{3E6652DB-8593-4EDA-9DC1-217C6325088A}"/>
          </ac:spMkLst>
        </pc:spChg>
        <pc:spChg chg="add del mod">
          <ac:chgData name="Ananda Roy" userId="de6238209ec64cf7" providerId="LiveId" clId="{0E8F5E25-C90A-435F-A4E1-2E650A6D1227}" dt="2020-03-11T13:01:27.786" v="40678" actId="478"/>
          <ac:spMkLst>
            <pc:docMk/>
            <pc:sldMk cId="243698621" sldId="761"/>
            <ac:spMk id="111" creationId="{AE6E7B6D-F16B-4AC9-A4DD-D021DB6290B6}"/>
          </ac:spMkLst>
        </pc:spChg>
        <pc:spChg chg="add del mod">
          <ac:chgData name="Ananda Roy" userId="de6238209ec64cf7" providerId="LiveId" clId="{0E8F5E25-C90A-435F-A4E1-2E650A6D1227}" dt="2020-03-11T13:01:29.317" v="40679" actId="478"/>
          <ac:spMkLst>
            <pc:docMk/>
            <pc:sldMk cId="243698621" sldId="761"/>
            <ac:spMk id="112" creationId="{F15825D5-3CC0-49E5-995F-009BD1CA4FCF}"/>
          </ac:spMkLst>
        </pc:spChg>
        <pc:spChg chg="add del mod">
          <ac:chgData name="Ananda Roy" userId="de6238209ec64cf7" providerId="LiveId" clId="{0E8F5E25-C90A-435F-A4E1-2E650A6D1227}" dt="2020-03-11T13:11:09.305" v="40895" actId="478"/>
          <ac:spMkLst>
            <pc:docMk/>
            <pc:sldMk cId="243698621" sldId="761"/>
            <ac:spMk id="113" creationId="{FD38AD5B-BBDA-4B86-9518-82C037D65AA5}"/>
          </ac:spMkLst>
        </pc:spChg>
        <pc:spChg chg="add del mod">
          <ac:chgData name="Ananda Roy" userId="de6238209ec64cf7" providerId="LiveId" clId="{0E8F5E25-C90A-435F-A4E1-2E650A6D1227}" dt="2020-03-11T13:11:07.782" v="40894" actId="478"/>
          <ac:spMkLst>
            <pc:docMk/>
            <pc:sldMk cId="243698621" sldId="761"/>
            <ac:spMk id="114" creationId="{7D54FAE6-1DBD-4E87-B78E-D6C322C16802}"/>
          </ac:spMkLst>
        </pc:spChg>
        <pc:spChg chg="mod">
          <ac:chgData name="Ananda Roy" userId="de6238209ec64cf7" providerId="LiveId" clId="{0E8F5E25-C90A-435F-A4E1-2E650A6D1227}" dt="2020-03-11T13:16:26.891" v="40938" actId="1076"/>
          <ac:spMkLst>
            <pc:docMk/>
            <pc:sldMk cId="243698621" sldId="761"/>
            <ac:spMk id="118" creationId="{4D83744B-4BEC-4FB7-9A71-1A36CA071012}"/>
          </ac:spMkLst>
        </pc:spChg>
        <pc:spChg chg="add del mod">
          <ac:chgData name="Ananda Roy" userId="de6238209ec64cf7" providerId="LiveId" clId="{0E8F5E25-C90A-435F-A4E1-2E650A6D1227}" dt="2020-03-11T13:01:21.830" v="40675" actId="478"/>
          <ac:spMkLst>
            <pc:docMk/>
            <pc:sldMk cId="243698621" sldId="761"/>
            <ac:spMk id="120" creationId="{A78972FA-1E22-41D5-BCA0-66EE54CEFED0}"/>
          </ac:spMkLst>
        </pc:spChg>
        <pc:spChg chg="add del mod ord">
          <ac:chgData name="Ananda Roy" userId="de6238209ec64cf7" providerId="LiveId" clId="{0E8F5E25-C90A-435F-A4E1-2E650A6D1227}" dt="2020-03-11T13:50:07.346" v="41082" actId="166"/>
          <ac:spMkLst>
            <pc:docMk/>
            <pc:sldMk cId="243698621" sldId="761"/>
            <ac:spMk id="121" creationId="{145B1887-2433-4AB7-BE7F-60F538B2084A}"/>
          </ac:spMkLst>
        </pc:spChg>
        <pc:spChg chg="add del">
          <ac:chgData name="Ananda Roy" userId="de6238209ec64cf7" providerId="LiveId" clId="{0E8F5E25-C90A-435F-A4E1-2E650A6D1227}" dt="2020-03-11T12:58:24.691" v="40652"/>
          <ac:spMkLst>
            <pc:docMk/>
            <pc:sldMk cId="243698621" sldId="761"/>
            <ac:spMk id="122" creationId="{911C48FB-8D8C-450F-AB38-5FD960E60DC0}"/>
          </ac:spMkLst>
        </pc:spChg>
        <pc:spChg chg="add del">
          <ac:chgData name="Ananda Roy" userId="de6238209ec64cf7" providerId="LiveId" clId="{0E8F5E25-C90A-435F-A4E1-2E650A6D1227}" dt="2020-03-11T12:58:24.691" v="40652"/>
          <ac:spMkLst>
            <pc:docMk/>
            <pc:sldMk cId="243698621" sldId="761"/>
            <ac:spMk id="124" creationId="{CA7FF65D-F2B1-4156-9D98-010775A3EC63}"/>
          </ac:spMkLst>
        </pc:spChg>
        <pc:spChg chg="add del">
          <ac:chgData name="Ananda Roy" userId="de6238209ec64cf7" providerId="LiveId" clId="{0E8F5E25-C90A-435F-A4E1-2E650A6D1227}" dt="2020-03-11T12:58:24.691" v="40652"/>
          <ac:spMkLst>
            <pc:docMk/>
            <pc:sldMk cId="243698621" sldId="761"/>
            <ac:spMk id="126" creationId="{1C010514-2ABE-4699-BF42-CA97B8096248}"/>
          </ac:spMkLst>
        </pc:spChg>
        <pc:spChg chg="add mod">
          <ac:chgData name="Ananda Roy" userId="de6238209ec64cf7" providerId="LiveId" clId="{0E8F5E25-C90A-435F-A4E1-2E650A6D1227}" dt="2020-03-11T13:18:02.420" v="40947" actId="164"/>
          <ac:spMkLst>
            <pc:docMk/>
            <pc:sldMk cId="243698621" sldId="761"/>
            <ac:spMk id="128" creationId="{2920DD89-8A59-444A-95AD-F4874AEC45A3}"/>
          </ac:spMkLst>
        </pc:spChg>
        <pc:spChg chg="add mod">
          <ac:chgData name="Ananda Roy" userId="de6238209ec64cf7" providerId="LiveId" clId="{0E8F5E25-C90A-435F-A4E1-2E650A6D1227}" dt="2020-03-11T13:18:02.420" v="40947" actId="164"/>
          <ac:spMkLst>
            <pc:docMk/>
            <pc:sldMk cId="243698621" sldId="761"/>
            <ac:spMk id="130" creationId="{5A74BEF5-604A-46EE-A52F-6F5BBF43D2D6}"/>
          </ac:spMkLst>
        </pc:spChg>
        <pc:spChg chg="add del mod">
          <ac:chgData name="Ananda Roy" userId="de6238209ec64cf7" providerId="LiveId" clId="{0E8F5E25-C90A-435F-A4E1-2E650A6D1227}" dt="2020-03-11T13:18:02.420" v="40947" actId="164"/>
          <ac:spMkLst>
            <pc:docMk/>
            <pc:sldMk cId="243698621" sldId="761"/>
            <ac:spMk id="132" creationId="{B9C55A86-FAB3-406F-95B4-7E876EB05090}"/>
          </ac:spMkLst>
        </pc:spChg>
        <pc:spChg chg="add mod">
          <ac:chgData name="Ananda Roy" userId="de6238209ec64cf7" providerId="LiveId" clId="{0E8F5E25-C90A-435F-A4E1-2E650A6D1227}" dt="2020-03-11T13:12:50.535" v="40913" actId="1076"/>
          <ac:spMkLst>
            <pc:docMk/>
            <pc:sldMk cId="243698621" sldId="761"/>
            <ac:spMk id="134" creationId="{CFD33F59-4DD5-4033-909E-39725A9DF779}"/>
          </ac:spMkLst>
        </pc:spChg>
        <pc:spChg chg="add del mod">
          <ac:chgData name="Ananda Roy" userId="de6238209ec64cf7" providerId="LiveId" clId="{0E8F5E25-C90A-435F-A4E1-2E650A6D1227}" dt="2020-03-11T13:14:16.964" v="40923" actId="1076"/>
          <ac:spMkLst>
            <pc:docMk/>
            <pc:sldMk cId="243698621" sldId="761"/>
            <ac:spMk id="135" creationId="{C28366A3-B3BF-4AB7-9C68-24EC406370D3}"/>
          </ac:spMkLst>
        </pc:spChg>
        <pc:spChg chg="del mod topLvl">
          <ac:chgData name="Ananda Roy" userId="de6238209ec64cf7" providerId="LiveId" clId="{0E8F5E25-C90A-435F-A4E1-2E650A6D1227}" dt="2020-03-11T13:15:30.806" v="40928" actId="478"/>
          <ac:spMkLst>
            <pc:docMk/>
            <pc:sldMk cId="243698621" sldId="761"/>
            <ac:spMk id="138" creationId="{C2213A2B-8C74-48B3-B892-B5F1ACB5FEE8}"/>
          </ac:spMkLst>
        </pc:spChg>
        <pc:spChg chg="add mod">
          <ac:chgData name="Ananda Roy" userId="de6238209ec64cf7" providerId="LiveId" clId="{0E8F5E25-C90A-435F-A4E1-2E650A6D1227}" dt="2020-03-11T13:16:43.637" v="40940" actId="164"/>
          <ac:spMkLst>
            <pc:docMk/>
            <pc:sldMk cId="243698621" sldId="761"/>
            <ac:spMk id="139" creationId="{F26F084B-1EF9-43E3-97B7-F9CDE67948B4}"/>
          </ac:spMkLst>
        </pc:spChg>
        <pc:spChg chg="add mod">
          <ac:chgData name="Ananda Roy" userId="de6238209ec64cf7" providerId="LiveId" clId="{0E8F5E25-C90A-435F-A4E1-2E650A6D1227}" dt="2020-03-11T13:18:56.886" v="40952" actId="164"/>
          <ac:spMkLst>
            <pc:docMk/>
            <pc:sldMk cId="243698621" sldId="761"/>
            <ac:spMk id="140" creationId="{E0AB4BF6-837E-49E0-ACEC-079CB6D10085}"/>
          </ac:spMkLst>
        </pc:spChg>
        <pc:spChg chg="add mod">
          <ac:chgData name="Ananda Roy" userId="de6238209ec64cf7" providerId="LiveId" clId="{0E8F5E25-C90A-435F-A4E1-2E650A6D1227}" dt="2020-03-11T13:18:56.886" v="40952" actId="164"/>
          <ac:spMkLst>
            <pc:docMk/>
            <pc:sldMk cId="243698621" sldId="761"/>
            <ac:spMk id="142" creationId="{7162F113-C894-4176-B41D-3D174984087E}"/>
          </ac:spMkLst>
        </pc:spChg>
        <pc:spChg chg="add mod">
          <ac:chgData name="Ananda Roy" userId="de6238209ec64cf7" providerId="LiveId" clId="{0E8F5E25-C90A-435F-A4E1-2E650A6D1227}" dt="2020-03-11T13:18:56.886" v="40952" actId="164"/>
          <ac:spMkLst>
            <pc:docMk/>
            <pc:sldMk cId="243698621" sldId="761"/>
            <ac:spMk id="144" creationId="{911A6D6D-16CC-4A64-8185-80B65450604A}"/>
          </ac:spMkLst>
        </pc:spChg>
        <pc:spChg chg="add mod">
          <ac:chgData name="Ananda Roy" userId="de6238209ec64cf7" providerId="LiveId" clId="{0E8F5E25-C90A-435F-A4E1-2E650A6D1227}" dt="2020-03-11T13:19:35.037" v="40955" actId="164"/>
          <ac:spMkLst>
            <pc:docMk/>
            <pc:sldMk cId="243698621" sldId="761"/>
            <ac:spMk id="146" creationId="{2BFEDD10-9838-422B-B2BC-271BC228CDAF}"/>
          </ac:spMkLst>
        </pc:spChg>
        <pc:spChg chg="add mod">
          <ac:chgData name="Ananda Roy" userId="de6238209ec64cf7" providerId="LiveId" clId="{0E8F5E25-C90A-435F-A4E1-2E650A6D1227}" dt="2020-03-11T13:21:07.462" v="41005" actId="207"/>
          <ac:spMkLst>
            <pc:docMk/>
            <pc:sldMk cId="243698621" sldId="761"/>
            <ac:spMk id="148" creationId="{7CB15DDA-08B5-4FEC-8A40-69BCBBA3A617}"/>
          </ac:spMkLst>
        </pc:spChg>
        <pc:spChg chg="add del">
          <ac:chgData name="Ananda Roy" userId="de6238209ec64cf7" providerId="LiveId" clId="{0E8F5E25-C90A-435F-A4E1-2E650A6D1227}" dt="2020-03-11T13:48:30.628" v="41072"/>
          <ac:spMkLst>
            <pc:docMk/>
            <pc:sldMk cId="243698621" sldId="761"/>
            <ac:spMk id="149" creationId="{03E8B4F3-F835-441F-9E54-95126AF30E88}"/>
          </ac:spMkLst>
        </pc:spChg>
        <pc:spChg chg="add">
          <ac:chgData name="Ananda Roy" userId="de6238209ec64cf7" providerId="LiveId" clId="{0E8F5E25-C90A-435F-A4E1-2E650A6D1227}" dt="2020-03-11T13:48:36.284" v="41073"/>
          <ac:spMkLst>
            <pc:docMk/>
            <pc:sldMk cId="243698621" sldId="761"/>
            <ac:spMk id="150" creationId="{CCF8C2AD-BC06-4EB1-A7DF-597CDD4076DA}"/>
          </ac:spMkLst>
        </pc:spChg>
        <pc:spChg chg="add mod">
          <ac:chgData name="Ananda Roy" userId="de6238209ec64cf7" providerId="LiveId" clId="{0E8F5E25-C90A-435F-A4E1-2E650A6D1227}" dt="2020-03-11T13:51:50.316" v="41112" actId="1035"/>
          <ac:spMkLst>
            <pc:docMk/>
            <pc:sldMk cId="243698621" sldId="761"/>
            <ac:spMk id="151" creationId="{58BD4854-8526-43DC-959D-431061B4B9CE}"/>
          </ac:spMkLst>
        </pc:spChg>
        <pc:grpChg chg="del">
          <ac:chgData name="Ananda Roy" userId="de6238209ec64cf7" providerId="LiveId" clId="{0E8F5E25-C90A-435F-A4E1-2E650A6D1227}" dt="2020-03-11T13:12:08.453" v="40905" actId="478"/>
          <ac:grpSpMkLst>
            <pc:docMk/>
            <pc:sldMk cId="243698621" sldId="761"/>
            <ac:grpSpMk id="3" creationId="{9B589BB8-8863-45E4-9BDE-090C4CF2940D}"/>
          </ac:grpSpMkLst>
        </pc:grpChg>
        <pc:grpChg chg="add mod">
          <ac:chgData name="Ananda Roy" userId="de6238209ec64cf7" providerId="LiveId" clId="{0E8F5E25-C90A-435F-A4E1-2E650A6D1227}" dt="2020-03-11T13:16:43.637" v="40940" actId="164"/>
          <ac:grpSpMkLst>
            <pc:docMk/>
            <pc:sldMk cId="243698621" sldId="761"/>
            <ac:grpSpMk id="7" creationId="{290AFAEE-664A-4FF0-9ECE-B8E90E6A2AAC}"/>
          </ac:grpSpMkLst>
        </pc:grpChg>
        <pc:grpChg chg="add mod">
          <ac:chgData name="Ananda Roy" userId="de6238209ec64cf7" providerId="LiveId" clId="{0E8F5E25-C90A-435F-A4E1-2E650A6D1227}" dt="2020-03-11T13:18:02.420" v="40947" actId="164"/>
          <ac:grpSpMkLst>
            <pc:docMk/>
            <pc:sldMk cId="243698621" sldId="761"/>
            <ac:grpSpMk id="9" creationId="{C5BB1FDD-E0B5-49B6-8AC3-74D29EC7A7DA}"/>
          </ac:grpSpMkLst>
        </pc:grpChg>
        <pc:grpChg chg="add mod">
          <ac:chgData name="Ananda Roy" userId="de6238209ec64cf7" providerId="LiveId" clId="{0E8F5E25-C90A-435F-A4E1-2E650A6D1227}" dt="2020-03-11T13:19:06.963" v="40953" actId="1076"/>
          <ac:grpSpMkLst>
            <pc:docMk/>
            <pc:sldMk cId="243698621" sldId="761"/>
            <ac:grpSpMk id="10" creationId="{35061A30-45DB-4488-8BBB-06EBACC4DB65}"/>
          </ac:grpSpMkLst>
        </pc:grpChg>
        <pc:grpChg chg="mod">
          <ac:chgData name="Ananda Roy" userId="de6238209ec64cf7" providerId="LiveId" clId="{0E8F5E25-C90A-435F-A4E1-2E650A6D1227}" dt="2020-03-11T13:12:27.221" v="40909" actId="1076"/>
          <ac:grpSpMkLst>
            <pc:docMk/>
            <pc:sldMk cId="243698621" sldId="761"/>
            <ac:grpSpMk id="11" creationId="{C73EF018-0CCD-49F0-9205-0BCE56A6C524}"/>
          </ac:grpSpMkLst>
        </pc:grpChg>
        <pc:grpChg chg="add mod">
          <ac:chgData name="Ananda Roy" userId="de6238209ec64cf7" providerId="LiveId" clId="{0E8F5E25-C90A-435F-A4E1-2E650A6D1227}" dt="2020-03-11T13:19:43.819" v="40956" actId="1076"/>
          <ac:grpSpMkLst>
            <pc:docMk/>
            <pc:sldMk cId="243698621" sldId="761"/>
            <ac:grpSpMk id="12" creationId="{571CE27F-0DB2-452F-9217-7611155C9493}"/>
          </ac:grpSpMkLst>
        </pc:grpChg>
        <pc:grpChg chg="del">
          <ac:chgData name="Ananda Roy" userId="de6238209ec64cf7" providerId="LiveId" clId="{0E8F5E25-C90A-435F-A4E1-2E650A6D1227}" dt="2020-03-11T12:42:32.700" v="40412" actId="478"/>
          <ac:grpSpMkLst>
            <pc:docMk/>
            <pc:sldMk cId="243698621" sldId="761"/>
            <ac:grpSpMk id="47" creationId="{6B1DA4AD-B6AF-4875-BCF3-A18C121D6712}"/>
          </ac:grpSpMkLst>
        </pc:grpChg>
        <pc:grpChg chg="del">
          <ac:chgData name="Ananda Roy" userId="de6238209ec64cf7" providerId="LiveId" clId="{0E8F5E25-C90A-435F-A4E1-2E650A6D1227}" dt="2020-03-11T12:42:32.700" v="40412" actId="478"/>
          <ac:grpSpMkLst>
            <pc:docMk/>
            <pc:sldMk cId="243698621" sldId="761"/>
            <ac:grpSpMk id="69" creationId="{DC7A2415-FFD3-4D29-A85D-26C2D1458068}"/>
          </ac:grpSpMkLst>
        </pc:grpChg>
        <pc:grpChg chg="del">
          <ac:chgData name="Ananda Roy" userId="de6238209ec64cf7" providerId="LiveId" clId="{0E8F5E25-C90A-435F-A4E1-2E650A6D1227}" dt="2020-03-11T12:42:35.671" v="40413" actId="478"/>
          <ac:grpSpMkLst>
            <pc:docMk/>
            <pc:sldMk cId="243698621" sldId="761"/>
            <ac:grpSpMk id="104" creationId="{4D900EB4-4DFF-4C26-8443-04F27A91B87A}"/>
          </ac:grpSpMkLst>
        </pc:grpChg>
        <pc:grpChg chg="add mod ord">
          <ac:chgData name="Ananda Roy" userId="de6238209ec64cf7" providerId="LiveId" clId="{0E8F5E25-C90A-435F-A4E1-2E650A6D1227}" dt="2020-03-11T13:51:14.933" v="41085" actId="1076"/>
          <ac:grpSpMkLst>
            <pc:docMk/>
            <pc:sldMk cId="243698621" sldId="761"/>
            <ac:grpSpMk id="115" creationId="{BCD00F11-0B13-40FF-AA9C-05FA1F9DC398}"/>
          </ac:grpSpMkLst>
        </pc:grpChg>
        <pc:grpChg chg="add del mod ord">
          <ac:chgData name="Ananda Roy" userId="de6238209ec64cf7" providerId="LiveId" clId="{0E8F5E25-C90A-435F-A4E1-2E650A6D1227}" dt="2020-03-11T13:15:30.806" v="40928" actId="478"/>
          <ac:grpSpMkLst>
            <pc:docMk/>
            <pc:sldMk cId="243698621" sldId="761"/>
            <ac:grpSpMk id="136" creationId="{39C5FB4C-A080-4762-8441-90C9ECA2B810}"/>
          </ac:grpSpMkLst>
        </pc:grpChg>
        <pc:picChg chg="mod">
          <ac:chgData name="Ananda Roy" userId="de6238209ec64cf7" providerId="LiveId" clId="{0E8F5E25-C90A-435F-A4E1-2E650A6D1227}" dt="2020-03-11T12:49:29.338" v="40513" actId="14100"/>
          <ac:picMkLst>
            <pc:docMk/>
            <pc:sldMk cId="243698621" sldId="761"/>
            <ac:picMk id="116" creationId="{12638166-12E2-489F-9A85-C4CAF68D3AD4}"/>
          </ac:picMkLst>
        </pc:picChg>
        <pc:picChg chg="mod topLvl">
          <ac:chgData name="Ananda Roy" userId="de6238209ec64cf7" providerId="LiveId" clId="{0E8F5E25-C90A-435F-A4E1-2E650A6D1227}" dt="2020-03-11T13:16:43.637" v="40940" actId="164"/>
          <ac:picMkLst>
            <pc:docMk/>
            <pc:sldMk cId="243698621" sldId="761"/>
            <ac:picMk id="137" creationId="{BEF7DEA6-5CAB-4A72-892E-22BA1B3D3081}"/>
          </ac:picMkLst>
        </pc:picChg>
        <pc:cxnChg chg="mod">
          <ac:chgData name="Ananda Roy" userId="de6238209ec64cf7" providerId="LiveId" clId="{0E8F5E25-C90A-435F-A4E1-2E650A6D1227}" dt="2020-03-11T12:42:32.700" v="40412" actId="478"/>
          <ac:cxnSpMkLst>
            <pc:docMk/>
            <pc:sldMk cId="243698621" sldId="761"/>
            <ac:cxnSpMk id="58" creationId="{78F1C592-A137-42EB-A54E-0A1C8D86E835}"/>
          </ac:cxnSpMkLst>
        </pc:cxnChg>
        <pc:cxnChg chg="mod">
          <ac:chgData name="Ananda Roy" userId="de6238209ec64cf7" providerId="LiveId" clId="{0E8F5E25-C90A-435F-A4E1-2E650A6D1227}" dt="2020-03-11T12:42:32.700" v="40412" actId="478"/>
          <ac:cxnSpMkLst>
            <pc:docMk/>
            <pc:sldMk cId="243698621" sldId="761"/>
            <ac:cxnSpMk id="80" creationId="{4311B0C6-CDB0-4641-9F1E-6B55290C07CC}"/>
          </ac:cxnSpMkLst>
        </pc:cxnChg>
        <pc:cxnChg chg="add del">
          <ac:chgData name="Ananda Roy" userId="de6238209ec64cf7" providerId="LiveId" clId="{0E8F5E25-C90A-435F-A4E1-2E650A6D1227}" dt="2020-03-11T12:58:24.691" v="40652"/>
          <ac:cxnSpMkLst>
            <pc:docMk/>
            <pc:sldMk cId="243698621" sldId="761"/>
            <ac:cxnSpMk id="123" creationId="{B38F94C0-6726-44B9-B099-C54CCB0F1443}"/>
          </ac:cxnSpMkLst>
        </pc:cxnChg>
        <pc:cxnChg chg="add del">
          <ac:chgData name="Ananda Roy" userId="de6238209ec64cf7" providerId="LiveId" clId="{0E8F5E25-C90A-435F-A4E1-2E650A6D1227}" dt="2020-03-11T12:58:24.691" v="40652"/>
          <ac:cxnSpMkLst>
            <pc:docMk/>
            <pc:sldMk cId="243698621" sldId="761"/>
            <ac:cxnSpMk id="125" creationId="{5D84DB91-1D48-4EBF-9042-CCC462FC44A4}"/>
          </ac:cxnSpMkLst>
        </pc:cxnChg>
        <pc:cxnChg chg="add del">
          <ac:chgData name="Ananda Roy" userId="de6238209ec64cf7" providerId="LiveId" clId="{0E8F5E25-C90A-435F-A4E1-2E650A6D1227}" dt="2020-03-11T12:58:24.691" v="40652"/>
          <ac:cxnSpMkLst>
            <pc:docMk/>
            <pc:sldMk cId="243698621" sldId="761"/>
            <ac:cxnSpMk id="127" creationId="{ABEE5857-198A-4E6F-82C3-3E0CE2936A02}"/>
          </ac:cxnSpMkLst>
        </pc:cxnChg>
        <pc:cxnChg chg="add mod">
          <ac:chgData name="Ananda Roy" userId="de6238209ec64cf7" providerId="LiveId" clId="{0E8F5E25-C90A-435F-A4E1-2E650A6D1227}" dt="2020-03-11T13:18:02.420" v="40947" actId="164"/>
          <ac:cxnSpMkLst>
            <pc:docMk/>
            <pc:sldMk cId="243698621" sldId="761"/>
            <ac:cxnSpMk id="129" creationId="{C67C4216-5D18-48C1-8BE7-C6A44EDAA5E6}"/>
          </ac:cxnSpMkLst>
        </pc:cxnChg>
        <pc:cxnChg chg="add mod">
          <ac:chgData name="Ananda Roy" userId="de6238209ec64cf7" providerId="LiveId" clId="{0E8F5E25-C90A-435F-A4E1-2E650A6D1227}" dt="2020-03-11T13:18:02.420" v="40947" actId="164"/>
          <ac:cxnSpMkLst>
            <pc:docMk/>
            <pc:sldMk cId="243698621" sldId="761"/>
            <ac:cxnSpMk id="131" creationId="{89B6DCD5-1C3A-42AD-BAB7-188839BCD506}"/>
          </ac:cxnSpMkLst>
        </pc:cxnChg>
        <pc:cxnChg chg="add mod">
          <ac:chgData name="Ananda Roy" userId="de6238209ec64cf7" providerId="LiveId" clId="{0E8F5E25-C90A-435F-A4E1-2E650A6D1227}" dt="2020-03-11T13:18:02.420" v="40947" actId="164"/>
          <ac:cxnSpMkLst>
            <pc:docMk/>
            <pc:sldMk cId="243698621" sldId="761"/>
            <ac:cxnSpMk id="133" creationId="{C5DD7C24-5DD5-4309-9964-C7211FD2B5DC}"/>
          </ac:cxnSpMkLst>
        </pc:cxnChg>
        <pc:cxnChg chg="add mod">
          <ac:chgData name="Ananda Roy" userId="de6238209ec64cf7" providerId="LiveId" clId="{0E8F5E25-C90A-435F-A4E1-2E650A6D1227}" dt="2020-03-11T13:18:56.886" v="40952" actId="164"/>
          <ac:cxnSpMkLst>
            <pc:docMk/>
            <pc:sldMk cId="243698621" sldId="761"/>
            <ac:cxnSpMk id="141" creationId="{A89F4175-8790-43C4-BAD4-64C25088FE17}"/>
          </ac:cxnSpMkLst>
        </pc:cxnChg>
        <pc:cxnChg chg="add mod">
          <ac:chgData name="Ananda Roy" userId="de6238209ec64cf7" providerId="LiveId" clId="{0E8F5E25-C90A-435F-A4E1-2E650A6D1227}" dt="2020-03-11T13:18:56.886" v="40952" actId="164"/>
          <ac:cxnSpMkLst>
            <pc:docMk/>
            <pc:sldMk cId="243698621" sldId="761"/>
            <ac:cxnSpMk id="143" creationId="{E3D41E1D-8EE6-4644-9F0B-2FB1090CA861}"/>
          </ac:cxnSpMkLst>
        </pc:cxnChg>
        <pc:cxnChg chg="add mod">
          <ac:chgData name="Ananda Roy" userId="de6238209ec64cf7" providerId="LiveId" clId="{0E8F5E25-C90A-435F-A4E1-2E650A6D1227}" dt="2020-03-11T13:18:56.886" v="40952" actId="164"/>
          <ac:cxnSpMkLst>
            <pc:docMk/>
            <pc:sldMk cId="243698621" sldId="761"/>
            <ac:cxnSpMk id="145" creationId="{C80BC846-A332-4DCC-A75C-9ED8804A3A34}"/>
          </ac:cxnSpMkLst>
        </pc:cxnChg>
        <pc:cxnChg chg="add mod">
          <ac:chgData name="Ananda Roy" userId="de6238209ec64cf7" providerId="LiveId" clId="{0E8F5E25-C90A-435F-A4E1-2E650A6D1227}" dt="2020-03-11T13:19:35.037" v="40955" actId="164"/>
          <ac:cxnSpMkLst>
            <pc:docMk/>
            <pc:sldMk cId="243698621" sldId="761"/>
            <ac:cxnSpMk id="147" creationId="{F1137F4E-FF8A-4821-A945-0B4578402002}"/>
          </ac:cxnSpMkLst>
        </pc:cxnChg>
      </pc:sldChg>
      <pc:sldChg chg="addSp delSp modSp add ord delAnim modAnim">
        <pc:chgData name="Ananda Roy" userId="de6238209ec64cf7" providerId="LiveId" clId="{0E8F5E25-C90A-435F-A4E1-2E650A6D1227}" dt="2020-03-11T13:56:35.206" v="41116" actId="115"/>
        <pc:sldMkLst>
          <pc:docMk/>
          <pc:sldMk cId="3350200126" sldId="762"/>
        </pc:sldMkLst>
        <pc:spChg chg="mod">
          <ac:chgData name="Ananda Roy" userId="de6238209ec64cf7" providerId="LiveId" clId="{0E8F5E25-C90A-435F-A4E1-2E650A6D1227}" dt="2020-03-11T13:05:17.697" v="40690" actId="1076"/>
          <ac:spMkLst>
            <pc:docMk/>
            <pc:sldMk cId="3350200126" sldId="762"/>
            <ac:spMk id="4" creationId="{E0A8B8CA-9C9F-4E55-B49C-CABBEB6A6E4F}"/>
          </ac:spMkLst>
        </pc:spChg>
        <pc:spChg chg="add mod">
          <ac:chgData name="Ananda Roy" userId="de6238209ec64cf7" providerId="LiveId" clId="{0E8F5E25-C90A-435F-A4E1-2E650A6D1227}" dt="2020-03-11T13:05:28.432" v="40691" actId="1076"/>
          <ac:spMkLst>
            <pc:docMk/>
            <pc:sldMk cId="3350200126" sldId="762"/>
            <ac:spMk id="39" creationId="{4C968EBB-6883-4C4E-B904-F9E2ABAB2574}"/>
          </ac:spMkLst>
        </pc:spChg>
        <pc:spChg chg="add mod">
          <ac:chgData name="Ananda Roy" userId="de6238209ec64cf7" providerId="LiveId" clId="{0E8F5E25-C90A-435F-A4E1-2E650A6D1227}" dt="2020-03-11T13:48:03.309" v="41067" actId="1035"/>
          <ac:spMkLst>
            <pc:docMk/>
            <pc:sldMk cId="3350200126" sldId="762"/>
            <ac:spMk id="40" creationId="{7EE51274-9780-4C8B-8188-F5C781677598}"/>
          </ac:spMkLst>
        </pc:spChg>
        <pc:spChg chg="mod">
          <ac:chgData name="Ananda Roy" userId="de6238209ec64cf7" providerId="LiveId" clId="{0E8F5E25-C90A-435F-A4E1-2E650A6D1227}" dt="2020-03-11T13:56:35.206" v="41116" actId="115"/>
          <ac:spMkLst>
            <pc:docMk/>
            <pc:sldMk cId="3350200126" sldId="762"/>
            <ac:spMk id="44" creationId="{B27970AE-858E-4E7E-B8BC-16C25E10CAE9}"/>
          </ac:spMkLst>
        </pc:spChg>
        <pc:spChg chg="mod">
          <ac:chgData name="Ananda Roy" userId="de6238209ec64cf7" providerId="LiveId" clId="{0E8F5E25-C90A-435F-A4E1-2E650A6D1227}" dt="2020-03-11T13:04:53.627" v="40688" actId="20577"/>
          <ac:spMkLst>
            <pc:docMk/>
            <pc:sldMk cId="3350200126" sldId="762"/>
            <ac:spMk id="120" creationId="{A78972FA-1E22-41D5-BCA0-66EE54CEFED0}"/>
          </ac:spMkLst>
        </pc:spChg>
        <pc:spChg chg="del">
          <ac:chgData name="Ananda Roy" userId="de6238209ec64cf7" providerId="LiveId" clId="{0E8F5E25-C90A-435F-A4E1-2E650A6D1227}" dt="2020-03-11T12:59:39.708" v="40664" actId="478"/>
          <ac:spMkLst>
            <pc:docMk/>
            <pc:sldMk cId="3350200126" sldId="762"/>
            <ac:spMk id="128" creationId="{2920DD89-8A59-444A-95AD-F4874AEC45A3}"/>
          </ac:spMkLst>
        </pc:spChg>
        <pc:spChg chg="del">
          <ac:chgData name="Ananda Roy" userId="de6238209ec64cf7" providerId="LiveId" clId="{0E8F5E25-C90A-435F-A4E1-2E650A6D1227}" dt="2020-03-11T12:59:50.171" v="40669" actId="478"/>
          <ac:spMkLst>
            <pc:docMk/>
            <pc:sldMk cId="3350200126" sldId="762"/>
            <ac:spMk id="130" creationId="{5A74BEF5-604A-46EE-A52F-6F5BBF43D2D6}"/>
          </ac:spMkLst>
        </pc:spChg>
        <pc:spChg chg="del">
          <ac:chgData name="Ananda Roy" userId="de6238209ec64cf7" providerId="LiveId" clId="{0E8F5E25-C90A-435F-A4E1-2E650A6D1227}" dt="2020-03-11T12:59:43.826" v="40666" actId="478"/>
          <ac:spMkLst>
            <pc:docMk/>
            <pc:sldMk cId="3350200126" sldId="762"/>
            <ac:spMk id="132" creationId="{B9C55A86-FAB3-406F-95B4-7E876EB05090}"/>
          </ac:spMkLst>
        </pc:spChg>
        <pc:cxnChg chg="del">
          <ac:chgData name="Ananda Roy" userId="de6238209ec64cf7" providerId="LiveId" clId="{0E8F5E25-C90A-435F-A4E1-2E650A6D1227}" dt="2020-03-11T12:59:41.998" v="40665" actId="478"/>
          <ac:cxnSpMkLst>
            <pc:docMk/>
            <pc:sldMk cId="3350200126" sldId="762"/>
            <ac:cxnSpMk id="129" creationId="{C67C4216-5D18-48C1-8BE7-C6A44EDAA5E6}"/>
          </ac:cxnSpMkLst>
        </pc:cxnChg>
        <pc:cxnChg chg="del">
          <ac:chgData name="Ananda Roy" userId="de6238209ec64cf7" providerId="LiveId" clId="{0E8F5E25-C90A-435F-A4E1-2E650A6D1227}" dt="2020-03-11T12:59:48.700" v="40668" actId="478"/>
          <ac:cxnSpMkLst>
            <pc:docMk/>
            <pc:sldMk cId="3350200126" sldId="762"/>
            <ac:cxnSpMk id="131" creationId="{89B6DCD5-1C3A-42AD-BAB7-188839BCD506}"/>
          </ac:cxnSpMkLst>
        </pc:cxnChg>
        <pc:cxnChg chg="del">
          <ac:chgData name="Ananda Roy" userId="de6238209ec64cf7" providerId="LiveId" clId="{0E8F5E25-C90A-435F-A4E1-2E650A6D1227}" dt="2020-03-11T12:59:46.576" v="40667" actId="478"/>
          <ac:cxnSpMkLst>
            <pc:docMk/>
            <pc:sldMk cId="3350200126" sldId="762"/>
            <ac:cxnSpMk id="133" creationId="{C5DD7C24-5DD5-4309-9964-C7211FD2B5DC}"/>
          </ac:cxnSpMkLst>
        </pc:cxnChg>
      </pc:sldChg>
      <pc:sldChg chg="add del">
        <pc:chgData name="Ananda Roy" userId="de6238209ec64cf7" providerId="LiveId" clId="{0E8F5E25-C90A-435F-A4E1-2E650A6D1227}" dt="2020-03-11T13:43:07.845" v="41014" actId="47"/>
        <pc:sldMkLst>
          <pc:docMk/>
          <pc:sldMk cId="1259161691" sldId="763"/>
        </pc:sldMkLst>
      </pc:sldChg>
      <pc:sldChg chg="add del">
        <pc:chgData name="Ananda Roy" userId="de6238209ec64cf7" providerId="LiveId" clId="{0E8F5E25-C90A-435F-A4E1-2E650A6D1227}" dt="2020-03-11T13:47:39.817" v="41047" actId="47"/>
        <pc:sldMkLst>
          <pc:docMk/>
          <pc:sldMk cId="1692522575" sldId="763"/>
        </pc:sldMkLst>
      </pc:sldChg>
      <pc:sldChg chg="add del">
        <pc:chgData name="Ananda Roy" userId="de6238209ec64cf7" providerId="LiveId" clId="{0E8F5E25-C90A-435F-A4E1-2E650A6D1227}" dt="2020-03-11T13:42:52.575" v="41012" actId="47"/>
        <pc:sldMkLst>
          <pc:docMk/>
          <pc:sldMk cId="2915812518" sldId="763"/>
        </pc:sldMkLst>
      </pc:sldChg>
      <pc:sldChg chg="addSp delSp modSp add addAnim delAnim modAnim">
        <pc:chgData name="Ananda Roy" userId="de6238209ec64cf7" providerId="LiveId" clId="{0E8F5E25-C90A-435F-A4E1-2E650A6D1227}" dt="2020-03-11T14:11:08.096" v="41399" actId="1076"/>
        <pc:sldMkLst>
          <pc:docMk/>
          <pc:sldMk cId="3318831896" sldId="763"/>
        </pc:sldMkLst>
        <pc:spChg chg="del">
          <ac:chgData name="Ananda Roy" userId="de6238209ec64cf7" providerId="LiveId" clId="{0E8F5E25-C90A-435F-A4E1-2E650A6D1227}" dt="2020-03-11T13:59:26.118" v="41129" actId="478"/>
          <ac:spMkLst>
            <pc:docMk/>
            <pc:sldMk cId="3318831896" sldId="763"/>
            <ac:spMk id="5" creationId="{FA41D642-A6D7-4D6A-8C54-F3679D6E6EF4}"/>
          </ac:spMkLst>
        </pc:spChg>
        <pc:spChg chg="mod">
          <ac:chgData name="Ananda Roy" userId="de6238209ec64cf7" providerId="LiveId" clId="{0E8F5E25-C90A-435F-A4E1-2E650A6D1227}" dt="2020-03-11T14:03:15.969" v="41141" actId="1076"/>
          <ac:spMkLst>
            <pc:docMk/>
            <pc:sldMk cId="3318831896" sldId="763"/>
            <ac:spMk id="33" creationId="{CCD081E7-A339-43A0-9821-2243019E94E7}"/>
          </ac:spMkLst>
        </pc:spChg>
        <pc:spChg chg="add del mod">
          <ac:chgData name="Ananda Roy" userId="de6238209ec64cf7" providerId="LiveId" clId="{0E8F5E25-C90A-435F-A4E1-2E650A6D1227}" dt="2020-03-11T14:07:44.133" v="41351" actId="207"/>
          <ac:spMkLst>
            <pc:docMk/>
            <pc:sldMk cId="3318831896" sldId="763"/>
            <ac:spMk id="40" creationId="{3C5E3474-04A8-405E-92AE-35B4FB3C9B0C}"/>
          </ac:spMkLst>
        </pc:spChg>
        <pc:spChg chg="mod">
          <ac:chgData name="Ananda Roy" userId="de6238209ec64cf7" providerId="LiveId" clId="{0E8F5E25-C90A-435F-A4E1-2E650A6D1227}" dt="2020-03-11T14:02:54.339" v="41138" actId="1076"/>
          <ac:spMkLst>
            <pc:docMk/>
            <pc:sldMk cId="3318831896" sldId="763"/>
            <ac:spMk id="47" creationId="{6E7724AB-2BDA-437D-9CEE-D9207451DD12}"/>
          </ac:spMkLst>
        </pc:spChg>
        <pc:spChg chg="mod">
          <ac:chgData name="Ananda Roy" userId="de6238209ec64cf7" providerId="LiveId" clId="{0E8F5E25-C90A-435F-A4E1-2E650A6D1227}" dt="2020-03-11T14:02:43.305" v="41136" actId="14100"/>
          <ac:spMkLst>
            <pc:docMk/>
            <pc:sldMk cId="3318831896" sldId="763"/>
            <ac:spMk id="48" creationId="{A38BD95C-50D1-4909-BC70-47E436D1E5C5}"/>
          </ac:spMkLst>
        </pc:spChg>
        <pc:grpChg chg="del">
          <ac:chgData name="Ananda Roy" userId="de6238209ec64cf7" providerId="LiveId" clId="{0E8F5E25-C90A-435F-A4E1-2E650A6D1227}" dt="2020-03-11T13:58:34.177" v="41121" actId="478"/>
          <ac:grpSpMkLst>
            <pc:docMk/>
            <pc:sldMk cId="3318831896" sldId="763"/>
            <ac:grpSpMk id="21" creationId="{876052D2-1482-455B-A759-3595D17E969C}"/>
          </ac:grpSpMkLst>
        </pc:grpChg>
        <pc:grpChg chg="del">
          <ac:chgData name="Ananda Roy" userId="de6238209ec64cf7" providerId="LiveId" clId="{0E8F5E25-C90A-435F-A4E1-2E650A6D1227}" dt="2020-03-11T13:58:22.529" v="41118" actId="478"/>
          <ac:grpSpMkLst>
            <pc:docMk/>
            <pc:sldMk cId="3318831896" sldId="763"/>
            <ac:grpSpMk id="25" creationId="{1B264896-9890-4C0F-97B2-110C75F85011}"/>
          </ac:grpSpMkLst>
        </pc:grpChg>
        <pc:grpChg chg="del">
          <ac:chgData name="Ananda Roy" userId="de6238209ec64cf7" providerId="LiveId" clId="{0E8F5E25-C90A-435F-A4E1-2E650A6D1227}" dt="2020-03-11T13:58:22.529" v="41118" actId="478"/>
          <ac:grpSpMkLst>
            <pc:docMk/>
            <pc:sldMk cId="3318831896" sldId="763"/>
            <ac:grpSpMk id="26" creationId="{2A2D8FB3-6948-40AD-9D72-506FAEE6C872}"/>
          </ac:grpSpMkLst>
        </pc:grpChg>
        <pc:grpChg chg="mod">
          <ac:chgData name="Ananda Roy" userId="de6238209ec64cf7" providerId="LiveId" clId="{0E8F5E25-C90A-435F-A4E1-2E650A6D1227}" dt="2020-03-11T14:11:08.096" v="41399" actId="1076"/>
          <ac:grpSpMkLst>
            <pc:docMk/>
            <pc:sldMk cId="3318831896" sldId="763"/>
            <ac:grpSpMk id="30" creationId="{731CD59E-CE61-4702-945F-02C4B00670C4}"/>
          </ac:grpSpMkLst>
        </pc:grpChg>
        <pc:grpChg chg="add mod">
          <ac:chgData name="Ananda Roy" userId="de6238209ec64cf7" providerId="LiveId" clId="{0E8F5E25-C90A-435F-A4E1-2E650A6D1227}" dt="2020-03-11T13:59:16.143" v="41128" actId="1076"/>
          <ac:grpSpMkLst>
            <pc:docMk/>
            <pc:sldMk cId="3318831896" sldId="763"/>
            <ac:grpSpMk id="31" creationId="{A752D419-8A25-4993-B1D3-97F1639B37DE}"/>
          </ac:grpSpMkLst>
        </pc:grpChg>
        <pc:grpChg chg="mod">
          <ac:chgData name="Ananda Roy" userId="de6238209ec64cf7" providerId="LiveId" clId="{0E8F5E25-C90A-435F-A4E1-2E650A6D1227}" dt="2020-03-11T14:03:22.590" v="41142" actId="1076"/>
          <ac:grpSpMkLst>
            <pc:docMk/>
            <pc:sldMk cId="3318831896" sldId="763"/>
            <ac:grpSpMk id="38" creationId="{9855973F-FF4B-4646-A462-E3E2F470FBA1}"/>
          </ac:grpSpMkLst>
        </pc:grpChg>
        <pc:grpChg chg="del">
          <ac:chgData name="Ananda Roy" userId="de6238209ec64cf7" providerId="LiveId" clId="{0E8F5E25-C90A-435F-A4E1-2E650A6D1227}" dt="2020-03-11T13:58:22.529" v="41118" actId="478"/>
          <ac:grpSpMkLst>
            <pc:docMk/>
            <pc:sldMk cId="3318831896" sldId="763"/>
            <ac:grpSpMk id="39" creationId="{BB8B5C31-94D3-4B2B-97D1-88671FCF563C}"/>
          </ac:grpSpMkLst>
        </pc:grpChg>
        <pc:grpChg chg="add mod">
          <ac:chgData name="Ananda Roy" userId="de6238209ec64cf7" providerId="LiveId" clId="{0E8F5E25-C90A-435F-A4E1-2E650A6D1227}" dt="2020-03-11T14:02:59.497" v="41139" actId="1076"/>
          <ac:grpSpMkLst>
            <pc:docMk/>
            <pc:sldMk cId="3318831896" sldId="763"/>
            <ac:grpSpMk id="45" creationId="{38441B24-E8B9-4B1B-9935-9D1BFD5B0316}"/>
          </ac:grpSpMkLst>
        </pc:grpChg>
        <pc:grpChg chg="mod">
          <ac:chgData name="Ananda Roy" userId="de6238209ec64cf7" providerId="LiveId" clId="{0E8F5E25-C90A-435F-A4E1-2E650A6D1227}" dt="2020-03-11T14:02:22.972" v="41133" actId="14826"/>
          <ac:grpSpMkLst>
            <pc:docMk/>
            <pc:sldMk cId="3318831896" sldId="763"/>
            <ac:grpSpMk id="46" creationId="{E1D40213-B0CE-4127-8EAA-1ACDB3692DD4}"/>
          </ac:grpSpMkLst>
        </pc:grpChg>
        <pc:picChg chg="mod">
          <ac:chgData name="Ananda Roy" userId="de6238209ec64cf7" providerId="LiveId" clId="{0E8F5E25-C90A-435F-A4E1-2E650A6D1227}" dt="2020-03-11T14:03:10.731" v="41140" actId="14100"/>
          <ac:picMkLst>
            <pc:docMk/>
            <pc:sldMk cId="3318831896" sldId="763"/>
            <ac:picMk id="34" creationId="{11473CD5-B4EF-43AE-9400-6E98FF8BFC1D}"/>
          </ac:picMkLst>
        </pc:picChg>
        <pc:picChg chg="mod">
          <ac:chgData name="Ananda Roy" userId="de6238209ec64cf7" providerId="LiveId" clId="{0E8F5E25-C90A-435F-A4E1-2E650A6D1227}" dt="2020-03-11T14:02:38.241" v="41135" actId="14100"/>
          <ac:picMkLst>
            <pc:docMk/>
            <pc:sldMk cId="3318831896" sldId="763"/>
            <ac:picMk id="49" creationId="{2CB914DD-428B-4B3C-B290-DF281814B2F9}"/>
          </ac:picMkLst>
        </pc:picChg>
      </pc:sldChg>
      <pc:sldChg chg="add">
        <pc:chgData name="Ananda Roy" userId="de6238209ec64cf7" providerId="LiveId" clId="{0E8F5E25-C90A-435F-A4E1-2E650A6D1227}" dt="2020-03-11T14:08:10.053" v="41352"/>
        <pc:sldMkLst>
          <pc:docMk/>
          <pc:sldMk cId="3277402179" sldId="764"/>
        </pc:sldMkLst>
      </pc:sldChg>
      <pc:sldChg chg="addSp delSp modSp add delAnim modAnim">
        <pc:chgData name="Ananda Roy" userId="de6238209ec64cf7" providerId="LiveId" clId="{0E8F5E25-C90A-435F-A4E1-2E650A6D1227}" dt="2020-03-11T14:37:04.986" v="41759" actId="1076"/>
        <pc:sldMkLst>
          <pc:docMk/>
          <pc:sldMk cId="3334606009" sldId="765"/>
        </pc:sldMkLst>
        <pc:spChg chg="del">
          <ac:chgData name="Ananda Roy" userId="de6238209ec64cf7" providerId="LiveId" clId="{0E8F5E25-C90A-435F-A4E1-2E650A6D1227}" dt="2020-03-11T14:16:28.154" v="41415" actId="478"/>
          <ac:spMkLst>
            <pc:docMk/>
            <pc:sldMk cId="3334606009" sldId="765"/>
            <ac:spMk id="2" creationId="{E7A6CE34-12B1-42FD-9AE1-C042DD9B4510}"/>
          </ac:spMkLst>
        </pc:spChg>
        <pc:spChg chg="del">
          <ac:chgData name="Ananda Roy" userId="de6238209ec64cf7" providerId="LiveId" clId="{0E8F5E25-C90A-435F-A4E1-2E650A6D1227}" dt="2020-03-11T14:16:31.669" v="41416" actId="478"/>
          <ac:spMkLst>
            <pc:docMk/>
            <pc:sldMk cId="3334606009" sldId="765"/>
            <ac:spMk id="3" creationId="{4B4A3E59-1A3D-47C0-AB4B-57C860B28DD6}"/>
          </ac:spMkLst>
        </pc:spChg>
        <pc:spChg chg="add del mod">
          <ac:chgData name="Ananda Roy" userId="de6238209ec64cf7" providerId="LiveId" clId="{0E8F5E25-C90A-435F-A4E1-2E650A6D1227}" dt="2020-03-11T14:17:16.575" v="41424" actId="478"/>
          <ac:spMkLst>
            <pc:docMk/>
            <pc:sldMk cId="3334606009" sldId="765"/>
            <ac:spMk id="5" creationId="{92F4FC0C-81EE-4C19-8890-19F400525778}"/>
          </ac:spMkLst>
        </pc:spChg>
        <pc:spChg chg="del mod topLvl">
          <ac:chgData name="Ananda Roy" userId="de6238209ec64cf7" providerId="LiveId" clId="{0E8F5E25-C90A-435F-A4E1-2E650A6D1227}" dt="2020-03-11T14:24:24.152" v="41572" actId="478"/>
          <ac:spMkLst>
            <pc:docMk/>
            <pc:sldMk cId="3334606009" sldId="765"/>
            <ac:spMk id="7" creationId="{28EB0FE8-6ECF-4722-993E-359C8ECE4962}"/>
          </ac:spMkLst>
        </pc:spChg>
        <pc:spChg chg="mod topLvl">
          <ac:chgData name="Ananda Roy" userId="de6238209ec64cf7" providerId="LiveId" clId="{0E8F5E25-C90A-435F-A4E1-2E650A6D1227}" dt="2020-03-11T14:24:24.152" v="41572" actId="478"/>
          <ac:spMkLst>
            <pc:docMk/>
            <pc:sldMk cId="3334606009" sldId="765"/>
            <ac:spMk id="8" creationId="{0D2B1D73-71B1-42BC-93E0-6DF15C987E04}"/>
          </ac:spMkLst>
        </pc:spChg>
        <pc:spChg chg="del topLvl">
          <ac:chgData name="Ananda Roy" userId="de6238209ec64cf7" providerId="LiveId" clId="{0E8F5E25-C90A-435F-A4E1-2E650A6D1227}" dt="2020-03-11T14:18:36.646" v="41444" actId="478"/>
          <ac:spMkLst>
            <pc:docMk/>
            <pc:sldMk cId="3334606009" sldId="765"/>
            <ac:spMk id="11" creationId="{DCBAAD35-64CD-4C05-BEC2-6C36EDBB54E5}"/>
          </ac:spMkLst>
        </pc:spChg>
        <pc:spChg chg="add mod">
          <ac:chgData name="Ananda Roy" userId="de6238209ec64cf7" providerId="LiveId" clId="{0E8F5E25-C90A-435F-A4E1-2E650A6D1227}" dt="2020-03-11T14:20:13.890" v="41489" actId="1076"/>
          <ac:spMkLst>
            <pc:docMk/>
            <pc:sldMk cId="3334606009" sldId="765"/>
            <ac:spMk id="14" creationId="{17D0DF63-D230-4920-8560-204BD6FFACFA}"/>
          </ac:spMkLst>
        </pc:spChg>
        <pc:spChg chg="mod topLvl">
          <ac:chgData name="Ananda Roy" userId="de6238209ec64cf7" providerId="LiveId" clId="{0E8F5E25-C90A-435F-A4E1-2E650A6D1227}" dt="2020-03-11T14:26:47.883" v="41598" actId="14100"/>
          <ac:spMkLst>
            <pc:docMk/>
            <pc:sldMk cId="3334606009" sldId="765"/>
            <ac:spMk id="16" creationId="{6B4870B6-6F12-4ACE-A8E4-FCC7164E0E9A}"/>
          </ac:spMkLst>
        </pc:spChg>
        <pc:spChg chg="mod topLvl">
          <ac:chgData name="Ananda Roy" userId="de6238209ec64cf7" providerId="LiveId" clId="{0E8F5E25-C90A-435F-A4E1-2E650A6D1227}" dt="2020-03-11T14:26:42.632" v="41597" actId="207"/>
          <ac:spMkLst>
            <pc:docMk/>
            <pc:sldMk cId="3334606009" sldId="765"/>
            <ac:spMk id="17" creationId="{1BF2550C-5D30-432E-99FE-E90C59514D9A}"/>
          </ac:spMkLst>
        </pc:spChg>
        <pc:spChg chg="add mod">
          <ac:chgData name="Ananda Roy" userId="de6238209ec64cf7" providerId="LiveId" clId="{0E8F5E25-C90A-435F-A4E1-2E650A6D1227}" dt="2020-03-11T14:30:10.843" v="41633" actId="1076"/>
          <ac:spMkLst>
            <pc:docMk/>
            <pc:sldMk cId="3334606009" sldId="765"/>
            <ac:spMk id="21" creationId="{C2C247A0-A7BF-4FB3-8F0D-0878657F1C39}"/>
          </ac:spMkLst>
        </pc:spChg>
        <pc:spChg chg="add mod">
          <ac:chgData name="Ananda Roy" userId="de6238209ec64cf7" providerId="LiveId" clId="{0E8F5E25-C90A-435F-A4E1-2E650A6D1227}" dt="2020-03-11T14:25:35.855" v="41584" actId="1076"/>
          <ac:spMkLst>
            <pc:docMk/>
            <pc:sldMk cId="3334606009" sldId="765"/>
            <ac:spMk id="23" creationId="{9806E815-793A-4C30-A919-84C0699EA3EB}"/>
          </ac:spMkLst>
        </pc:spChg>
        <pc:spChg chg="add mod ord">
          <ac:chgData name="Ananda Roy" userId="de6238209ec64cf7" providerId="LiveId" clId="{0E8F5E25-C90A-435F-A4E1-2E650A6D1227}" dt="2020-03-11T14:27:29.564" v="41602" actId="207"/>
          <ac:spMkLst>
            <pc:docMk/>
            <pc:sldMk cId="3334606009" sldId="765"/>
            <ac:spMk id="24" creationId="{4F9CA257-9E26-41D9-A4A1-D1CBD29CF720}"/>
          </ac:spMkLst>
        </pc:spChg>
        <pc:spChg chg="add del mod">
          <ac:chgData name="Ananda Roy" userId="de6238209ec64cf7" providerId="LiveId" clId="{0E8F5E25-C90A-435F-A4E1-2E650A6D1227}" dt="2020-03-11T14:27:48.049" v="41604" actId="478"/>
          <ac:spMkLst>
            <pc:docMk/>
            <pc:sldMk cId="3334606009" sldId="765"/>
            <ac:spMk id="28" creationId="{0DEDC6D5-BD30-4BD7-A68E-12258B4E5D53}"/>
          </ac:spMkLst>
        </pc:spChg>
        <pc:spChg chg="add mod">
          <ac:chgData name="Ananda Roy" userId="de6238209ec64cf7" providerId="LiveId" clId="{0E8F5E25-C90A-435F-A4E1-2E650A6D1227}" dt="2020-03-11T14:32:29.761" v="41652" actId="1076"/>
          <ac:spMkLst>
            <pc:docMk/>
            <pc:sldMk cId="3334606009" sldId="765"/>
            <ac:spMk id="29" creationId="{AAC50401-2DAD-4BD5-9571-C5D296CB5F4C}"/>
          </ac:spMkLst>
        </pc:spChg>
        <pc:spChg chg="add del mod">
          <ac:chgData name="Ananda Roy" userId="de6238209ec64cf7" providerId="LiveId" clId="{0E8F5E25-C90A-435F-A4E1-2E650A6D1227}" dt="2020-03-11T14:29:47.396" v="41628" actId="478"/>
          <ac:spMkLst>
            <pc:docMk/>
            <pc:sldMk cId="3334606009" sldId="765"/>
            <ac:spMk id="30" creationId="{9C535EB1-5616-46CA-A26F-8611C98BA4B2}"/>
          </ac:spMkLst>
        </pc:spChg>
        <pc:spChg chg="add mod">
          <ac:chgData name="Ananda Roy" userId="de6238209ec64cf7" providerId="LiveId" clId="{0E8F5E25-C90A-435F-A4E1-2E650A6D1227}" dt="2020-03-11T14:31:41.037" v="41650" actId="208"/>
          <ac:spMkLst>
            <pc:docMk/>
            <pc:sldMk cId="3334606009" sldId="765"/>
            <ac:spMk id="35" creationId="{1AECF43B-76E4-4746-8C51-048A5C593B43}"/>
          </ac:spMkLst>
        </pc:spChg>
        <pc:spChg chg="mod">
          <ac:chgData name="Ananda Roy" userId="de6238209ec64cf7" providerId="LiveId" clId="{0E8F5E25-C90A-435F-A4E1-2E650A6D1227}" dt="2020-03-11T14:31:32.550" v="41648" actId="208"/>
          <ac:spMkLst>
            <pc:docMk/>
            <pc:sldMk cId="3334606009" sldId="765"/>
            <ac:spMk id="40" creationId="{E4CF9E8A-1F9F-44A5-AE04-963576466D77}"/>
          </ac:spMkLst>
        </pc:spChg>
        <pc:spChg chg="add mod">
          <ac:chgData name="Ananda Roy" userId="de6238209ec64cf7" providerId="LiveId" clId="{0E8F5E25-C90A-435F-A4E1-2E650A6D1227}" dt="2020-03-11T14:34:18.383" v="41702" actId="1076"/>
          <ac:spMkLst>
            <pc:docMk/>
            <pc:sldMk cId="3334606009" sldId="765"/>
            <ac:spMk id="41" creationId="{1340145B-02DB-4376-852C-8ECC69617A0C}"/>
          </ac:spMkLst>
        </pc:spChg>
        <pc:spChg chg="add mod">
          <ac:chgData name="Ananda Roy" userId="de6238209ec64cf7" providerId="LiveId" clId="{0E8F5E25-C90A-435F-A4E1-2E650A6D1227}" dt="2020-03-11T14:34:42.309" v="41723" actId="20577"/>
          <ac:spMkLst>
            <pc:docMk/>
            <pc:sldMk cId="3334606009" sldId="765"/>
            <ac:spMk id="42" creationId="{43F12561-4F8B-4FB2-AB17-C64A000D3CE0}"/>
          </ac:spMkLst>
        </pc:spChg>
        <pc:spChg chg="add mod">
          <ac:chgData name="Ananda Roy" userId="de6238209ec64cf7" providerId="LiveId" clId="{0E8F5E25-C90A-435F-A4E1-2E650A6D1227}" dt="2020-03-11T14:37:04.986" v="41759" actId="1076"/>
          <ac:spMkLst>
            <pc:docMk/>
            <pc:sldMk cId="3334606009" sldId="765"/>
            <ac:spMk id="43" creationId="{E5EFBC1F-A041-430A-9198-E7304C5CFB66}"/>
          </ac:spMkLst>
        </pc:spChg>
        <pc:grpChg chg="add del mod">
          <ac:chgData name="Ananda Roy" userId="de6238209ec64cf7" providerId="LiveId" clId="{0E8F5E25-C90A-435F-A4E1-2E650A6D1227}" dt="2020-03-11T14:24:24.152" v="41572" actId="478"/>
          <ac:grpSpMkLst>
            <pc:docMk/>
            <pc:sldMk cId="3334606009" sldId="765"/>
            <ac:grpSpMk id="6" creationId="{ECD1491A-14C6-4244-911C-6E2F5DED4612}"/>
          </ac:grpSpMkLst>
        </pc:grpChg>
        <pc:grpChg chg="add del mod">
          <ac:chgData name="Ananda Roy" userId="de6238209ec64cf7" providerId="LiveId" clId="{0E8F5E25-C90A-435F-A4E1-2E650A6D1227}" dt="2020-03-11T14:18:36.646" v="41444" actId="478"/>
          <ac:grpSpMkLst>
            <pc:docMk/>
            <pc:sldMk cId="3334606009" sldId="765"/>
            <ac:grpSpMk id="9" creationId="{25396B28-DD9C-4F2C-B489-3A12AA678A1B}"/>
          </ac:grpSpMkLst>
        </pc:grpChg>
        <pc:grpChg chg="mod topLvl">
          <ac:chgData name="Ananda Roy" userId="de6238209ec64cf7" providerId="LiveId" clId="{0E8F5E25-C90A-435F-A4E1-2E650A6D1227}" dt="2020-03-11T14:35:00.002" v="41725" actId="1076"/>
          <ac:grpSpMkLst>
            <pc:docMk/>
            <pc:sldMk cId="3334606009" sldId="765"/>
            <ac:grpSpMk id="10" creationId="{6E98E272-357F-41D9-A729-ED2D5F33AE65}"/>
          </ac:grpSpMkLst>
        </pc:grpChg>
        <pc:grpChg chg="add del mod">
          <ac:chgData name="Ananda Roy" userId="de6238209ec64cf7" providerId="LiveId" clId="{0E8F5E25-C90A-435F-A4E1-2E650A6D1227}" dt="2020-03-11T14:22:10.565" v="41533" actId="165"/>
          <ac:grpSpMkLst>
            <pc:docMk/>
            <pc:sldMk cId="3334606009" sldId="765"/>
            <ac:grpSpMk id="15" creationId="{C94D66FA-2B4E-477C-A023-8AB120AE1BAF}"/>
          </ac:grpSpMkLst>
        </pc:grpChg>
        <pc:grpChg chg="add del mod">
          <ac:chgData name="Ananda Roy" userId="de6238209ec64cf7" providerId="LiveId" clId="{0E8F5E25-C90A-435F-A4E1-2E650A6D1227}" dt="2020-03-11T14:21:19.723" v="41495" actId="478"/>
          <ac:grpSpMkLst>
            <pc:docMk/>
            <pc:sldMk cId="3334606009" sldId="765"/>
            <ac:grpSpMk id="18" creationId="{10F6B44F-8EEC-44B2-A92E-E872C62CE396}"/>
          </ac:grpSpMkLst>
        </pc:grpChg>
        <pc:grpChg chg="add mod">
          <ac:chgData name="Ananda Roy" userId="de6238209ec64cf7" providerId="LiveId" clId="{0E8F5E25-C90A-435F-A4E1-2E650A6D1227}" dt="2020-03-11T14:27:04.964" v="41600" actId="1076"/>
          <ac:grpSpMkLst>
            <pc:docMk/>
            <pc:sldMk cId="3334606009" sldId="765"/>
            <ac:grpSpMk id="22" creationId="{30EAEFAA-78A1-4A4F-86BD-B98E0590056A}"/>
          </ac:grpSpMkLst>
        </pc:grpChg>
        <pc:grpChg chg="add mod">
          <ac:chgData name="Ananda Roy" userId="de6238209ec64cf7" providerId="LiveId" clId="{0E8F5E25-C90A-435F-A4E1-2E650A6D1227}" dt="2020-03-11T14:32:16.039" v="41651" actId="1076"/>
          <ac:grpSpMkLst>
            <pc:docMk/>
            <pc:sldMk cId="3334606009" sldId="765"/>
            <ac:grpSpMk id="25" creationId="{7334E5FF-6C72-4B82-9813-CDD742480CF2}"/>
          </ac:grpSpMkLst>
        </pc:grpChg>
        <pc:grpChg chg="add mod">
          <ac:chgData name="Ananda Roy" userId="de6238209ec64cf7" providerId="LiveId" clId="{0E8F5E25-C90A-435F-A4E1-2E650A6D1227}" dt="2020-03-11T14:31:13.345" v="41644" actId="1076"/>
          <ac:grpSpMkLst>
            <pc:docMk/>
            <pc:sldMk cId="3334606009" sldId="765"/>
            <ac:grpSpMk id="37" creationId="{29A7FD64-EED9-467D-88F7-A68311AC0EDE}"/>
          </ac:grpSpMkLst>
        </pc:grpChg>
        <pc:grpChg chg="add mod">
          <ac:chgData name="Ananda Roy" userId="de6238209ec64cf7" providerId="LiveId" clId="{0E8F5E25-C90A-435F-A4E1-2E650A6D1227}" dt="2020-03-11T14:31:20.970" v="41646" actId="1076"/>
          <ac:grpSpMkLst>
            <pc:docMk/>
            <pc:sldMk cId="3334606009" sldId="765"/>
            <ac:grpSpMk id="38" creationId="{0E206CA4-B952-4D9B-816B-3F60CC97E5C7}"/>
          </ac:grpSpMkLst>
        </pc:grpChg>
        <pc:cxnChg chg="add del mod">
          <ac:chgData name="Ananda Roy" userId="de6238209ec64cf7" providerId="LiveId" clId="{0E8F5E25-C90A-435F-A4E1-2E650A6D1227}" dt="2020-03-11T14:29:58.652" v="41630" actId="478"/>
          <ac:cxnSpMkLst>
            <pc:docMk/>
            <pc:sldMk cId="3334606009" sldId="765"/>
            <ac:cxnSpMk id="32" creationId="{CD698A97-6DA0-477B-BEB1-E31DC11EDA56}"/>
          </ac:cxnSpMkLst>
        </pc:cxnChg>
        <pc:cxnChg chg="add mod">
          <ac:chgData name="Ananda Roy" userId="de6238209ec64cf7" providerId="LiveId" clId="{0E8F5E25-C90A-435F-A4E1-2E650A6D1227}" dt="2020-03-11T14:31:41.037" v="41650" actId="208"/>
          <ac:cxnSpMkLst>
            <pc:docMk/>
            <pc:sldMk cId="3334606009" sldId="765"/>
            <ac:cxnSpMk id="34" creationId="{6F087A28-0A62-436C-9757-7E0D816B2600}"/>
          </ac:cxnSpMkLst>
        </pc:cxnChg>
        <pc:cxnChg chg="mod">
          <ac:chgData name="Ananda Roy" userId="de6238209ec64cf7" providerId="LiveId" clId="{0E8F5E25-C90A-435F-A4E1-2E650A6D1227}" dt="2020-03-11T14:31:32.550" v="41648" actId="208"/>
          <ac:cxnSpMkLst>
            <pc:docMk/>
            <pc:sldMk cId="3334606009" sldId="765"/>
            <ac:cxnSpMk id="39" creationId="{73030F8F-4DC1-4109-A70B-E53D5BAD07B2}"/>
          </ac:cxnSpMkLst>
        </pc:cxnChg>
      </pc:sldChg>
    </pc:docChg>
  </pc:docChgLst>
  <pc:docChgLst>
    <pc:chgData name="Ananda Roy" userId="de6238209ec64cf7" providerId="LiveId" clId="{AFAEC09E-71D8-4F4D-9BBB-D4773DA55B76}"/>
    <pc:docChg chg="undo redo custSel addSld delSld modSld sldOrd">
      <pc:chgData name="Ananda Roy" userId="de6238209ec64cf7" providerId="LiveId" clId="{AFAEC09E-71D8-4F4D-9BBB-D4773DA55B76}" dt="2020-03-24T21:15:01.289" v="27844"/>
      <pc:docMkLst>
        <pc:docMk/>
      </pc:docMkLst>
      <pc:sldChg chg="modSp">
        <pc:chgData name="Ananda Roy" userId="de6238209ec64cf7" providerId="LiveId" clId="{AFAEC09E-71D8-4F4D-9BBB-D4773DA55B76}" dt="2020-03-17T15:43:29.146" v="22529" actId="20577"/>
        <pc:sldMkLst>
          <pc:docMk/>
          <pc:sldMk cId="4146450079" sldId="257"/>
        </pc:sldMkLst>
        <pc:spChg chg="mod">
          <ac:chgData name="Ananda Roy" userId="de6238209ec64cf7" providerId="LiveId" clId="{AFAEC09E-71D8-4F4D-9BBB-D4773DA55B76}" dt="2020-03-17T15:43:29.146" v="22529" actId="20577"/>
          <ac:spMkLst>
            <pc:docMk/>
            <pc:sldMk cId="4146450079" sldId="257"/>
            <ac:spMk id="3" creationId="{312E5481-406F-D446-8CC6-45481468EC11}"/>
          </ac:spMkLst>
        </pc:spChg>
      </pc:sldChg>
      <pc:sldChg chg="add del">
        <pc:chgData name="Ananda Roy" userId="de6238209ec64cf7" providerId="LiveId" clId="{AFAEC09E-71D8-4F4D-9BBB-D4773DA55B76}" dt="2020-03-23T15:05:14.672" v="24939" actId="47"/>
        <pc:sldMkLst>
          <pc:docMk/>
          <pc:sldMk cId="2634077587" sldId="259"/>
        </pc:sldMkLst>
      </pc:sldChg>
      <pc:sldChg chg="modSp add del">
        <pc:chgData name="Ananda Roy" userId="de6238209ec64cf7" providerId="LiveId" clId="{AFAEC09E-71D8-4F4D-9BBB-D4773DA55B76}" dt="2020-03-23T15:05:14.672" v="24939" actId="47"/>
        <pc:sldMkLst>
          <pc:docMk/>
          <pc:sldMk cId="4025939272" sldId="260"/>
        </pc:sldMkLst>
        <pc:spChg chg="mod">
          <ac:chgData name="Ananda Roy" userId="de6238209ec64cf7" providerId="LiveId" clId="{AFAEC09E-71D8-4F4D-9BBB-D4773DA55B76}" dt="2020-03-13T12:40:57.057" v="5080" actId="1076"/>
          <ac:spMkLst>
            <pc:docMk/>
            <pc:sldMk cId="4025939272" sldId="260"/>
            <ac:spMk id="94" creationId="{14BA8BA4-24D9-9348-97F4-0A9B56604484}"/>
          </ac:spMkLst>
        </pc:spChg>
      </pc:sldChg>
      <pc:sldChg chg="add del">
        <pc:chgData name="Ananda Roy" userId="de6238209ec64cf7" providerId="LiveId" clId="{AFAEC09E-71D8-4F4D-9BBB-D4773DA55B76}" dt="2020-03-23T15:05:14.672" v="24939" actId="47"/>
        <pc:sldMkLst>
          <pc:docMk/>
          <pc:sldMk cId="1075092905" sldId="262"/>
        </pc:sldMkLst>
      </pc:sldChg>
      <pc:sldChg chg="add del">
        <pc:chgData name="Ananda Roy" userId="de6238209ec64cf7" providerId="LiveId" clId="{AFAEC09E-71D8-4F4D-9BBB-D4773DA55B76}" dt="2020-03-23T15:05:14.672" v="24939" actId="47"/>
        <pc:sldMkLst>
          <pc:docMk/>
          <pc:sldMk cId="613777741" sldId="263"/>
        </pc:sldMkLst>
      </pc:sldChg>
      <pc:sldChg chg="add del">
        <pc:chgData name="Ananda Roy" userId="de6238209ec64cf7" providerId="LiveId" clId="{AFAEC09E-71D8-4F4D-9BBB-D4773DA55B76}" dt="2020-03-23T15:05:14.672" v="24939" actId="47"/>
        <pc:sldMkLst>
          <pc:docMk/>
          <pc:sldMk cId="510300287" sldId="265"/>
        </pc:sldMkLst>
      </pc:sldChg>
      <pc:sldChg chg="add del">
        <pc:chgData name="Ananda Roy" userId="de6238209ec64cf7" providerId="LiveId" clId="{AFAEC09E-71D8-4F4D-9BBB-D4773DA55B76}" dt="2020-03-23T15:05:14.672" v="24939" actId="47"/>
        <pc:sldMkLst>
          <pc:docMk/>
          <pc:sldMk cId="2956952665" sldId="266"/>
        </pc:sldMkLst>
      </pc:sldChg>
      <pc:sldChg chg="add del">
        <pc:chgData name="Ananda Roy" userId="de6238209ec64cf7" providerId="LiveId" clId="{AFAEC09E-71D8-4F4D-9BBB-D4773DA55B76}" dt="2020-03-23T15:05:14.672" v="24939" actId="47"/>
        <pc:sldMkLst>
          <pc:docMk/>
          <pc:sldMk cId="1378656125" sldId="267"/>
        </pc:sldMkLst>
      </pc:sldChg>
      <pc:sldChg chg="add del">
        <pc:chgData name="Ananda Roy" userId="de6238209ec64cf7" providerId="LiveId" clId="{AFAEC09E-71D8-4F4D-9BBB-D4773DA55B76}" dt="2020-03-23T15:05:14.672" v="24939" actId="47"/>
        <pc:sldMkLst>
          <pc:docMk/>
          <pc:sldMk cId="3548301659" sldId="268"/>
        </pc:sldMkLst>
      </pc:sldChg>
      <pc:sldChg chg="add del">
        <pc:chgData name="Ananda Roy" userId="de6238209ec64cf7" providerId="LiveId" clId="{AFAEC09E-71D8-4F4D-9BBB-D4773DA55B76}" dt="2020-03-23T15:05:14.672" v="24939" actId="47"/>
        <pc:sldMkLst>
          <pc:docMk/>
          <pc:sldMk cId="1713469309" sldId="269"/>
        </pc:sldMkLst>
      </pc:sldChg>
      <pc:sldChg chg="modSp add del">
        <pc:chgData name="Ananda Roy" userId="de6238209ec64cf7" providerId="LiveId" clId="{AFAEC09E-71D8-4F4D-9BBB-D4773DA55B76}" dt="2020-03-23T15:05:14.672" v="24939" actId="47"/>
        <pc:sldMkLst>
          <pc:docMk/>
          <pc:sldMk cId="4085076128" sldId="270"/>
        </pc:sldMkLst>
        <pc:spChg chg="mod">
          <ac:chgData name="Ananda Roy" userId="de6238209ec64cf7" providerId="LiveId" clId="{AFAEC09E-71D8-4F4D-9BBB-D4773DA55B76}" dt="2020-03-13T09:24:14.207" v="4692" actId="20577"/>
          <ac:spMkLst>
            <pc:docMk/>
            <pc:sldMk cId="4085076128" sldId="270"/>
            <ac:spMk id="70" creationId="{44266E38-E73E-564A-A66B-D001A2B65551}"/>
          </ac:spMkLst>
        </pc:spChg>
      </pc:sldChg>
      <pc:sldChg chg="add del">
        <pc:chgData name="Ananda Roy" userId="de6238209ec64cf7" providerId="LiveId" clId="{AFAEC09E-71D8-4F4D-9BBB-D4773DA55B76}" dt="2020-03-23T15:05:14.672" v="24939" actId="47"/>
        <pc:sldMkLst>
          <pc:docMk/>
          <pc:sldMk cId="472238170" sldId="271"/>
        </pc:sldMkLst>
      </pc:sldChg>
      <pc:sldChg chg="modSp add del">
        <pc:chgData name="Ananda Roy" userId="de6238209ec64cf7" providerId="LiveId" clId="{AFAEC09E-71D8-4F4D-9BBB-D4773DA55B76}" dt="2020-03-23T15:05:14.672" v="24939" actId="47"/>
        <pc:sldMkLst>
          <pc:docMk/>
          <pc:sldMk cId="3466770456" sldId="272"/>
        </pc:sldMkLst>
        <pc:spChg chg="mod">
          <ac:chgData name="Ananda Roy" userId="de6238209ec64cf7" providerId="LiveId" clId="{AFAEC09E-71D8-4F4D-9BBB-D4773DA55B76}" dt="2020-03-13T09:23:51.549" v="4684" actId="20577"/>
          <ac:spMkLst>
            <pc:docMk/>
            <pc:sldMk cId="3466770456" sldId="272"/>
            <ac:spMk id="34" creationId="{2FFAEAFA-33AA-E848-8481-C2302A50B701}"/>
          </ac:spMkLst>
        </pc:spChg>
      </pc:sldChg>
      <pc:sldChg chg="modSp add del">
        <pc:chgData name="Ananda Roy" userId="de6238209ec64cf7" providerId="LiveId" clId="{AFAEC09E-71D8-4F4D-9BBB-D4773DA55B76}" dt="2020-03-23T15:05:14.672" v="24939" actId="47"/>
        <pc:sldMkLst>
          <pc:docMk/>
          <pc:sldMk cId="3051040282" sldId="273"/>
        </pc:sldMkLst>
        <pc:spChg chg="mod">
          <ac:chgData name="Ananda Roy" userId="de6238209ec64cf7" providerId="LiveId" clId="{AFAEC09E-71D8-4F4D-9BBB-D4773DA55B76}" dt="2020-03-13T09:23:46.444" v="4680" actId="20577"/>
          <ac:spMkLst>
            <pc:docMk/>
            <pc:sldMk cId="3051040282" sldId="273"/>
            <ac:spMk id="31" creationId="{295DBBD0-7080-F242-B081-08C92600590A}"/>
          </ac:spMkLst>
        </pc:spChg>
      </pc:sldChg>
      <pc:sldChg chg="add del">
        <pc:chgData name="Ananda Roy" userId="de6238209ec64cf7" providerId="LiveId" clId="{AFAEC09E-71D8-4F4D-9BBB-D4773DA55B76}" dt="2020-03-23T15:05:14.672" v="24939" actId="47"/>
        <pc:sldMkLst>
          <pc:docMk/>
          <pc:sldMk cId="1241686900" sldId="274"/>
        </pc:sldMkLst>
      </pc:sldChg>
      <pc:sldChg chg="modSp add del modNotesTx">
        <pc:chgData name="Ananda Roy" userId="de6238209ec64cf7" providerId="LiveId" clId="{AFAEC09E-71D8-4F4D-9BBB-D4773DA55B76}" dt="2020-03-23T15:05:14.672" v="24939" actId="47"/>
        <pc:sldMkLst>
          <pc:docMk/>
          <pc:sldMk cId="275079360" sldId="275"/>
        </pc:sldMkLst>
        <pc:spChg chg="mod">
          <ac:chgData name="Ananda Roy" userId="de6238209ec64cf7" providerId="LiveId" clId="{AFAEC09E-71D8-4F4D-9BBB-D4773DA55B76}" dt="2020-03-13T09:23:26.852" v="4670" actId="5793"/>
          <ac:spMkLst>
            <pc:docMk/>
            <pc:sldMk cId="275079360" sldId="275"/>
            <ac:spMk id="23" creationId="{359771C8-9E15-9547-8BF6-279DCC3C2CF7}"/>
          </ac:spMkLst>
        </pc:spChg>
        <pc:spChg chg="mod">
          <ac:chgData name="Ananda Roy" userId="de6238209ec64cf7" providerId="LiveId" clId="{AFAEC09E-71D8-4F4D-9BBB-D4773DA55B76}" dt="2020-03-13T09:23:33.347" v="4676" actId="20577"/>
          <ac:spMkLst>
            <pc:docMk/>
            <pc:sldMk cId="275079360" sldId="275"/>
            <ac:spMk id="31" creationId="{CAEF162D-C555-6547-A6C3-D3777E8926CA}"/>
          </ac:spMkLst>
        </pc:spChg>
      </pc:sldChg>
      <pc:sldChg chg="add del">
        <pc:chgData name="Ananda Roy" userId="de6238209ec64cf7" providerId="LiveId" clId="{AFAEC09E-71D8-4F4D-9BBB-D4773DA55B76}" dt="2020-03-23T15:05:14.672" v="24939" actId="47"/>
        <pc:sldMkLst>
          <pc:docMk/>
          <pc:sldMk cId="2051574040" sldId="276"/>
        </pc:sldMkLst>
      </pc:sldChg>
      <pc:sldChg chg="modSp add del">
        <pc:chgData name="Ananda Roy" userId="de6238209ec64cf7" providerId="LiveId" clId="{AFAEC09E-71D8-4F4D-9BBB-D4773DA55B76}" dt="2020-03-23T15:05:14.672" v="24939" actId="47"/>
        <pc:sldMkLst>
          <pc:docMk/>
          <pc:sldMk cId="2980608395" sldId="277"/>
        </pc:sldMkLst>
        <pc:spChg chg="mod">
          <ac:chgData name="Ananda Roy" userId="de6238209ec64cf7" providerId="LiveId" clId="{AFAEC09E-71D8-4F4D-9BBB-D4773DA55B76}" dt="2020-03-13T09:24:09.555" v="4688" actId="20577"/>
          <ac:spMkLst>
            <pc:docMk/>
            <pc:sldMk cId="2980608395" sldId="277"/>
            <ac:spMk id="70" creationId="{44266E38-E73E-564A-A66B-D001A2B65551}"/>
          </ac:spMkLst>
        </pc:spChg>
      </pc:sldChg>
      <pc:sldChg chg="modSp add del">
        <pc:chgData name="Ananda Roy" userId="de6238209ec64cf7" providerId="LiveId" clId="{AFAEC09E-71D8-4F4D-9BBB-D4773DA55B76}" dt="2020-03-23T15:05:14.672" v="24939" actId="47"/>
        <pc:sldMkLst>
          <pc:docMk/>
          <pc:sldMk cId="924212062" sldId="279"/>
        </pc:sldMkLst>
        <pc:spChg chg="mod">
          <ac:chgData name="Ananda Roy" userId="de6238209ec64cf7" providerId="LiveId" clId="{AFAEC09E-71D8-4F4D-9BBB-D4773DA55B76}" dt="2020-03-13T12:41:12.380" v="5082" actId="1076"/>
          <ac:spMkLst>
            <pc:docMk/>
            <pc:sldMk cId="924212062" sldId="279"/>
            <ac:spMk id="94" creationId="{14BA8BA4-24D9-9348-97F4-0A9B56604484}"/>
          </ac:spMkLst>
        </pc:spChg>
        <pc:grpChg chg="mod">
          <ac:chgData name="Ananda Roy" userId="de6238209ec64cf7" providerId="LiveId" clId="{AFAEC09E-71D8-4F4D-9BBB-D4773DA55B76}" dt="2020-03-13T12:41:02.287" v="5081" actId="403"/>
          <ac:grpSpMkLst>
            <pc:docMk/>
            <pc:sldMk cId="924212062" sldId="279"/>
            <ac:grpSpMk id="4" creationId="{DE75C8FF-A475-AB42-B9C6-12D30B2E02FC}"/>
          </ac:grpSpMkLst>
        </pc:grpChg>
        <pc:cxnChg chg="mod">
          <ac:chgData name="Ananda Roy" userId="de6238209ec64cf7" providerId="LiveId" clId="{AFAEC09E-71D8-4F4D-9BBB-D4773DA55B76}" dt="2020-03-13T12:41:17.190" v="5083" actId="14100"/>
          <ac:cxnSpMkLst>
            <pc:docMk/>
            <pc:sldMk cId="924212062" sldId="279"/>
            <ac:cxnSpMk id="96" creationId="{E597A543-642E-FA4E-8876-91E1D9988069}"/>
          </ac:cxnSpMkLst>
        </pc:cxnChg>
      </pc:sldChg>
      <pc:sldChg chg="add del">
        <pc:chgData name="Ananda Roy" userId="de6238209ec64cf7" providerId="LiveId" clId="{AFAEC09E-71D8-4F4D-9BBB-D4773DA55B76}" dt="2020-03-23T15:05:14.672" v="24939" actId="47"/>
        <pc:sldMkLst>
          <pc:docMk/>
          <pc:sldMk cId="3038556773" sldId="287"/>
        </pc:sldMkLst>
      </pc:sldChg>
      <pc:sldChg chg="modSp add del">
        <pc:chgData name="Ananda Roy" userId="de6238209ec64cf7" providerId="LiveId" clId="{AFAEC09E-71D8-4F4D-9BBB-D4773DA55B76}" dt="2020-03-23T15:05:14.672" v="24939" actId="47"/>
        <pc:sldMkLst>
          <pc:docMk/>
          <pc:sldMk cId="3903634174" sldId="288"/>
        </pc:sldMkLst>
        <pc:spChg chg="mod">
          <ac:chgData name="Ananda Roy" userId="de6238209ec64cf7" providerId="LiveId" clId="{AFAEC09E-71D8-4F4D-9BBB-D4773DA55B76}" dt="2020-03-13T09:24:34.487" v="4706" actId="14100"/>
          <ac:spMkLst>
            <pc:docMk/>
            <pc:sldMk cId="3903634174" sldId="288"/>
            <ac:spMk id="34" creationId="{AD6B25E8-6C94-4742-B162-A2791687F8E6}"/>
          </ac:spMkLst>
        </pc:spChg>
      </pc:sldChg>
      <pc:sldChg chg="addSp modSp modAnim">
        <pc:chgData name="Ananda Roy" userId="de6238209ec64cf7" providerId="LiveId" clId="{AFAEC09E-71D8-4F4D-9BBB-D4773DA55B76}" dt="2020-03-12T08:32:24.876" v="1177"/>
        <pc:sldMkLst>
          <pc:docMk/>
          <pc:sldMk cId="1351924872" sldId="500"/>
        </pc:sldMkLst>
        <pc:spChg chg="mod">
          <ac:chgData name="Ananda Roy" userId="de6238209ec64cf7" providerId="LiveId" clId="{AFAEC09E-71D8-4F4D-9BBB-D4773DA55B76}" dt="2020-03-12T08:28:51.177" v="1121" actId="20577"/>
          <ac:spMkLst>
            <pc:docMk/>
            <pc:sldMk cId="1351924872" sldId="500"/>
            <ac:spMk id="3" creationId="{8172D8F3-D5C5-3F4E-AB42-E36706C5FD9F}"/>
          </ac:spMkLst>
        </pc:spChg>
        <pc:spChg chg="add mod">
          <ac:chgData name="Ananda Roy" userId="de6238209ec64cf7" providerId="LiveId" clId="{AFAEC09E-71D8-4F4D-9BBB-D4773DA55B76}" dt="2020-03-12T08:30:35.578" v="1165" actId="164"/>
          <ac:spMkLst>
            <pc:docMk/>
            <pc:sldMk cId="1351924872" sldId="500"/>
            <ac:spMk id="10" creationId="{A1B4430C-23E4-4D17-B678-F02F447267DF}"/>
          </ac:spMkLst>
        </pc:spChg>
        <pc:spChg chg="add mod">
          <ac:chgData name="Ananda Roy" userId="de6238209ec64cf7" providerId="LiveId" clId="{AFAEC09E-71D8-4F4D-9BBB-D4773DA55B76}" dt="2020-03-12T08:29:40.337" v="1144" actId="164"/>
          <ac:spMkLst>
            <pc:docMk/>
            <pc:sldMk cId="1351924872" sldId="500"/>
            <ac:spMk id="30" creationId="{C7FFCB71-F0EC-40C7-9DF3-EAC565CBC1C5}"/>
          </ac:spMkLst>
        </pc:spChg>
        <pc:spChg chg="add mod">
          <ac:chgData name="Ananda Roy" userId="de6238209ec64cf7" providerId="LiveId" clId="{AFAEC09E-71D8-4F4D-9BBB-D4773DA55B76}" dt="2020-03-12T08:29:40.337" v="1144" actId="164"/>
          <ac:spMkLst>
            <pc:docMk/>
            <pc:sldMk cId="1351924872" sldId="500"/>
            <ac:spMk id="31" creationId="{4F585D89-EC7F-4B85-AD06-BC0A8AA0A057}"/>
          </ac:spMkLst>
        </pc:spChg>
        <pc:grpChg chg="add mod">
          <ac:chgData name="Ananda Roy" userId="de6238209ec64cf7" providerId="LiveId" clId="{AFAEC09E-71D8-4F4D-9BBB-D4773DA55B76}" dt="2020-03-12T08:29:48.638" v="1147" actId="164"/>
          <ac:grpSpMkLst>
            <pc:docMk/>
            <pc:sldMk cId="1351924872" sldId="500"/>
            <ac:grpSpMk id="6" creationId="{9B87D5D5-6774-40FC-918E-A0DC38A15D5C}"/>
          </ac:grpSpMkLst>
        </pc:grpChg>
        <pc:grpChg chg="add mod">
          <ac:chgData name="Ananda Roy" userId="de6238209ec64cf7" providerId="LiveId" clId="{AFAEC09E-71D8-4F4D-9BBB-D4773DA55B76}" dt="2020-03-12T08:30:35.578" v="1165" actId="164"/>
          <ac:grpSpMkLst>
            <pc:docMk/>
            <pc:sldMk cId="1351924872" sldId="500"/>
            <ac:grpSpMk id="8" creationId="{F32B0041-24D4-438E-BB1F-073FF933AE69}"/>
          </ac:grpSpMkLst>
        </pc:grpChg>
        <pc:grpChg chg="add mod">
          <ac:chgData name="Ananda Roy" userId="de6238209ec64cf7" providerId="LiveId" clId="{AFAEC09E-71D8-4F4D-9BBB-D4773DA55B76}" dt="2020-03-12T08:30:35.578" v="1165" actId="164"/>
          <ac:grpSpMkLst>
            <pc:docMk/>
            <pc:sldMk cId="1351924872" sldId="500"/>
            <ac:grpSpMk id="15" creationId="{35877A64-F27F-4C6D-BC8B-9120B541A97E}"/>
          </ac:grpSpMkLst>
        </pc:grpChg>
        <pc:cxnChg chg="add mod">
          <ac:chgData name="Ananda Roy" userId="de6238209ec64cf7" providerId="LiveId" clId="{AFAEC09E-71D8-4F4D-9BBB-D4773DA55B76}" dt="2020-03-12T08:29:40.337" v="1144" actId="164"/>
          <ac:cxnSpMkLst>
            <pc:docMk/>
            <pc:sldMk cId="1351924872" sldId="500"/>
            <ac:cxnSpMk id="29" creationId="{38E1576E-AF2A-4F0E-887C-1AF4390F9610}"/>
          </ac:cxnSpMkLst>
        </pc:cxnChg>
        <pc:cxnChg chg="add mod">
          <ac:chgData name="Ananda Roy" userId="de6238209ec64cf7" providerId="LiveId" clId="{AFAEC09E-71D8-4F4D-9BBB-D4773DA55B76}" dt="2020-03-12T08:29:48.638" v="1147" actId="164"/>
          <ac:cxnSpMkLst>
            <pc:docMk/>
            <pc:sldMk cId="1351924872" sldId="500"/>
            <ac:cxnSpMk id="33" creationId="{81F419AA-9BDB-4E0D-9B94-0E9B22FA1541}"/>
          </ac:cxnSpMkLst>
        </pc:cxnChg>
      </pc:sldChg>
      <pc:sldChg chg="del">
        <pc:chgData name="Ananda Roy" userId="de6238209ec64cf7" providerId="LiveId" clId="{AFAEC09E-71D8-4F4D-9BBB-D4773DA55B76}" dt="2020-03-13T08:47:27.225" v="4510" actId="2696"/>
        <pc:sldMkLst>
          <pc:docMk/>
          <pc:sldMk cId="2379101190" sldId="518"/>
        </pc:sldMkLst>
      </pc:sldChg>
      <pc:sldChg chg="add">
        <pc:chgData name="Ananda Roy" userId="de6238209ec64cf7" providerId="LiveId" clId="{AFAEC09E-71D8-4F4D-9BBB-D4773DA55B76}" dt="2020-03-13T08:47:37.266" v="4511"/>
        <pc:sldMkLst>
          <pc:docMk/>
          <pc:sldMk cId="3432011220" sldId="518"/>
        </pc:sldMkLst>
      </pc:sldChg>
      <pc:sldChg chg="addSp delSp modSp delAnim modAnim">
        <pc:chgData name="Ananda Roy" userId="de6238209ec64cf7" providerId="LiveId" clId="{AFAEC09E-71D8-4F4D-9BBB-D4773DA55B76}" dt="2020-03-24T09:42:28.019" v="26896" actId="478"/>
        <pc:sldMkLst>
          <pc:docMk/>
          <pc:sldMk cId="642359667" sldId="522"/>
        </pc:sldMkLst>
        <pc:spChg chg="mod">
          <ac:chgData name="Ananda Roy" userId="de6238209ec64cf7" providerId="LiveId" clId="{AFAEC09E-71D8-4F4D-9BBB-D4773DA55B76}" dt="2020-03-15T10:08:14.029" v="21651" actId="20577"/>
          <ac:spMkLst>
            <pc:docMk/>
            <pc:sldMk cId="642359667" sldId="522"/>
            <ac:spMk id="2" creationId="{EBF8B49E-C716-FC43-841A-6FC605F8F528}"/>
          </ac:spMkLst>
        </pc:spChg>
        <pc:spChg chg="mod">
          <ac:chgData name="Ananda Roy" userId="de6238209ec64cf7" providerId="LiveId" clId="{AFAEC09E-71D8-4F4D-9BBB-D4773DA55B76}" dt="2020-03-11T16:34:43.690" v="897" actId="1076"/>
          <ac:spMkLst>
            <pc:docMk/>
            <pc:sldMk cId="642359667" sldId="522"/>
            <ac:spMk id="3" creationId="{D920D816-AAC3-426D-AE86-655447166C27}"/>
          </ac:spMkLst>
        </pc:spChg>
        <pc:spChg chg="mod">
          <ac:chgData name="Ananda Roy" userId="de6238209ec64cf7" providerId="LiveId" clId="{AFAEC09E-71D8-4F4D-9BBB-D4773DA55B76}" dt="2020-03-23T09:14:15.097" v="24524" actId="20577"/>
          <ac:spMkLst>
            <pc:docMk/>
            <pc:sldMk cId="642359667" sldId="522"/>
            <ac:spMk id="4" creationId="{E1A2359F-ACAB-7145-8F75-4EADBF986B00}"/>
          </ac:spMkLst>
        </pc:spChg>
        <pc:spChg chg="del topLvl">
          <ac:chgData name="Ananda Roy" userId="de6238209ec64cf7" providerId="LiveId" clId="{AFAEC09E-71D8-4F4D-9BBB-D4773DA55B76}" dt="2020-03-24T09:42:24.927" v="26895" actId="478"/>
          <ac:spMkLst>
            <pc:docMk/>
            <pc:sldMk cId="642359667" sldId="522"/>
            <ac:spMk id="8" creationId="{8FE0FCE1-AF5F-4ED7-8249-772456DD054C}"/>
          </ac:spMkLst>
        </pc:spChg>
        <pc:grpChg chg="add del mod">
          <ac:chgData name="Ananda Roy" userId="de6238209ec64cf7" providerId="LiveId" clId="{AFAEC09E-71D8-4F4D-9BBB-D4773DA55B76}" dt="2020-03-24T09:42:24.927" v="26895" actId="478"/>
          <ac:grpSpMkLst>
            <pc:docMk/>
            <pc:sldMk cId="642359667" sldId="522"/>
            <ac:grpSpMk id="6" creationId="{E7843FF8-DDF7-4031-B02B-9E012AF3C0A2}"/>
          </ac:grpSpMkLst>
        </pc:grpChg>
        <pc:grpChg chg="del topLvl">
          <ac:chgData name="Ananda Roy" userId="de6238209ec64cf7" providerId="LiveId" clId="{AFAEC09E-71D8-4F4D-9BBB-D4773DA55B76}" dt="2020-03-24T09:42:28.019" v="26896" actId="478"/>
          <ac:grpSpMkLst>
            <pc:docMk/>
            <pc:sldMk cId="642359667" sldId="522"/>
            <ac:grpSpMk id="7" creationId="{BBAEE6CD-28E3-4154-8365-F0B18FB8D378}"/>
          </ac:grpSpMkLst>
        </pc:grpChg>
        <pc:picChg chg="del">
          <ac:chgData name="Ananda Roy" userId="de6238209ec64cf7" providerId="LiveId" clId="{AFAEC09E-71D8-4F4D-9BBB-D4773DA55B76}" dt="2020-03-11T16:33:55.991" v="896" actId="478"/>
          <ac:picMkLst>
            <pc:docMk/>
            <pc:sldMk cId="642359667" sldId="522"/>
            <ac:picMk id="6" creationId="{11F402BA-6EA8-48DB-A2DF-138FA4AEB443}"/>
          </ac:picMkLst>
        </pc:picChg>
      </pc:sldChg>
      <pc:sldChg chg="add del">
        <pc:chgData name="Ananda Roy" userId="de6238209ec64cf7" providerId="LiveId" clId="{AFAEC09E-71D8-4F4D-9BBB-D4773DA55B76}" dt="2020-03-23T14:59:38.280" v="24875" actId="2696"/>
        <pc:sldMkLst>
          <pc:docMk/>
          <pc:sldMk cId="380348044" sldId="524"/>
        </pc:sldMkLst>
      </pc:sldChg>
      <pc:sldChg chg="modSp del modTransition">
        <pc:chgData name="Ananda Roy" userId="de6238209ec64cf7" providerId="LiveId" clId="{AFAEC09E-71D8-4F4D-9BBB-D4773DA55B76}" dt="2020-03-13T08:49:36.043" v="4535" actId="2696"/>
        <pc:sldMkLst>
          <pc:docMk/>
          <pc:sldMk cId="3047739431" sldId="524"/>
        </pc:sldMkLst>
        <pc:spChg chg="mod">
          <ac:chgData name="Ananda Roy" userId="de6238209ec64cf7" providerId="LiveId" clId="{AFAEC09E-71D8-4F4D-9BBB-D4773DA55B76}" dt="2020-03-11T15:22:01.864" v="409" actId="1076"/>
          <ac:spMkLst>
            <pc:docMk/>
            <pc:sldMk cId="3047739431" sldId="524"/>
            <ac:spMk id="3" creationId="{576B1661-A9FB-F94E-96C5-FD4A76189353}"/>
          </ac:spMkLst>
        </pc:spChg>
        <pc:spChg chg="mod">
          <ac:chgData name="Ananda Roy" userId="de6238209ec64cf7" providerId="LiveId" clId="{AFAEC09E-71D8-4F4D-9BBB-D4773DA55B76}" dt="2020-03-11T16:57:50.354" v="1045" actId="20577"/>
          <ac:spMkLst>
            <pc:docMk/>
            <pc:sldMk cId="3047739431" sldId="524"/>
            <ac:spMk id="7" creationId="{88EB5401-2E10-5C41-974F-E71CBBF40307}"/>
          </ac:spMkLst>
        </pc:spChg>
        <pc:spChg chg="mod">
          <ac:chgData name="Ananda Roy" userId="de6238209ec64cf7" providerId="LiveId" clId="{AFAEC09E-71D8-4F4D-9BBB-D4773DA55B76}" dt="2020-03-11T16:57:48.774" v="1042" actId="20577"/>
          <ac:spMkLst>
            <pc:docMk/>
            <pc:sldMk cId="3047739431" sldId="524"/>
            <ac:spMk id="10" creationId="{04CE1351-FBB0-7243-AB6F-2F8F3CA2351A}"/>
          </ac:spMkLst>
        </pc:spChg>
        <pc:spChg chg="mod">
          <ac:chgData name="Ananda Roy" userId="de6238209ec64cf7" providerId="LiveId" clId="{AFAEC09E-71D8-4F4D-9BBB-D4773DA55B76}" dt="2020-03-11T16:57:47.415" v="1039" actId="20577"/>
          <ac:spMkLst>
            <pc:docMk/>
            <pc:sldMk cId="3047739431" sldId="524"/>
            <ac:spMk id="40" creationId="{CEC58CD3-0E7B-BE47-918B-10EABAA4E19B}"/>
          </ac:spMkLst>
        </pc:spChg>
        <pc:grpChg chg="mod">
          <ac:chgData name="Ananda Roy" userId="de6238209ec64cf7" providerId="LiveId" clId="{AFAEC09E-71D8-4F4D-9BBB-D4773DA55B76}" dt="2020-03-11T16:57:49.839" v="1044"/>
          <ac:grpSpMkLst>
            <pc:docMk/>
            <pc:sldMk cId="3047739431" sldId="524"/>
            <ac:grpSpMk id="14" creationId="{2ACC0444-44E5-4301-95DD-066CCBE16BC6}"/>
          </ac:grpSpMkLst>
        </pc:grpChg>
        <pc:grpChg chg="mod">
          <ac:chgData name="Ananda Roy" userId="de6238209ec64cf7" providerId="LiveId" clId="{AFAEC09E-71D8-4F4D-9BBB-D4773DA55B76}" dt="2020-03-11T16:57:49.839" v="1044"/>
          <ac:grpSpMkLst>
            <pc:docMk/>
            <pc:sldMk cId="3047739431" sldId="524"/>
            <ac:grpSpMk id="50" creationId="{05ADC4F2-7567-BA42-97F6-4F3EDAE4D9DE}"/>
          </ac:grpSpMkLst>
        </pc:grpChg>
      </pc:sldChg>
      <pc:sldChg chg="add modTransition">
        <pc:chgData name="Ananda Roy" userId="de6238209ec64cf7" providerId="LiveId" clId="{AFAEC09E-71D8-4F4D-9BBB-D4773DA55B76}" dt="2020-03-23T15:06:40.299" v="24940"/>
        <pc:sldMkLst>
          <pc:docMk/>
          <pc:sldMk cId="3063995200" sldId="524"/>
        </pc:sldMkLst>
      </pc:sldChg>
      <pc:sldChg chg="add del">
        <pc:chgData name="Ananda Roy" userId="de6238209ec64cf7" providerId="LiveId" clId="{AFAEC09E-71D8-4F4D-9BBB-D4773DA55B76}" dt="2020-03-23T14:59:38.280" v="24875" actId="2696"/>
        <pc:sldMkLst>
          <pc:docMk/>
          <pc:sldMk cId="971672212" sldId="525"/>
        </pc:sldMkLst>
      </pc:sldChg>
      <pc:sldChg chg="addSp modSp del modTransition modAnim">
        <pc:chgData name="Ananda Roy" userId="de6238209ec64cf7" providerId="LiveId" clId="{AFAEC09E-71D8-4F4D-9BBB-D4773DA55B76}" dt="2020-03-13T08:49:36.043" v="4535" actId="2696"/>
        <pc:sldMkLst>
          <pc:docMk/>
          <pc:sldMk cId="2778202017" sldId="525"/>
        </pc:sldMkLst>
        <pc:spChg chg="mod">
          <ac:chgData name="Ananda Roy" userId="de6238209ec64cf7" providerId="LiveId" clId="{AFAEC09E-71D8-4F4D-9BBB-D4773DA55B76}" dt="2020-03-11T16:56:56.884" v="1015" actId="20577"/>
          <ac:spMkLst>
            <pc:docMk/>
            <pc:sldMk cId="2778202017" sldId="525"/>
            <ac:spMk id="3" creationId="{576B1661-A9FB-F94E-96C5-FD4A76189353}"/>
          </ac:spMkLst>
        </pc:spChg>
        <pc:spChg chg="mod">
          <ac:chgData name="Ananda Roy" userId="de6238209ec64cf7" providerId="LiveId" clId="{AFAEC09E-71D8-4F4D-9BBB-D4773DA55B76}" dt="2020-03-11T14:57:27.516" v="242" actId="1076"/>
          <ac:spMkLst>
            <pc:docMk/>
            <pc:sldMk cId="2778202017" sldId="525"/>
            <ac:spMk id="7" creationId="{48BB064D-821A-B047-8571-5CA2F7A998EE}"/>
          </ac:spMkLst>
        </pc:spChg>
        <pc:spChg chg="add mod">
          <ac:chgData name="Ananda Roy" userId="de6238209ec64cf7" providerId="LiveId" clId="{AFAEC09E-71D8-4F4D-9BBB-D4773DA55B76}" dt="2020-03-11T16:58:18.351" v="1047" actId="1076"/>
          <ac:spMkLst>
            <pc:docMk/>
            <pc:sldMk cId="2778202017" sldId="525"/>
            <ac:spMk id="15" creationId="{B0A3AE22-98F2-4075-9496-60CB74B3CD2E}"/>
          </ac:spMkLst>
        </pc:spChg>
        <pc:grpChg chg="mod">
          <ac:chgData name="Ananda Roy" userId="de6238209ec64cf7" providerId="LiveId" clId="{AFAEC09E-71D8-4F4D-9BBB-D4773DA55B76}" dt="2020-03-11T16:55:48.246" v="987" actId="1076"/>
          <ac:grpSpMkLst>
            <pc:docMk/>
            <pc:sldMk cId="2778202017" sldId="525"/>
            <ac:grpSpMk id="8" creationId="{E88AC90D-0B36-4E11-9708-32B6CAEB92DD}"/>
          </ac:grpSpMkLst>
        </pc:grpChg>
        <pc:cxnChg chg="add mod">
          <ac:chgData name="Ananda Roy" userId="de6238209ec64cf7" providerId="LiveId" clId="{AFAEC09E-71D8-4F4D-9BBB-D4773DA55B76}" dt="2020-03-11T16:58:30.302" v="1050" actId="1076"/>
          <ac:cxnSpMkLst>
            <pc:docMk/>
            <pc:sldMk cId="2778202017" sldId="525"/>
            <ac:cxnSpMk id="18" creationId="{93C438CB-4126-4680-8795-B04A61AB124D}"/>
          </ac:cxnSpMkLst>
        </pc:cxnChg>
      </pc:sldChg>
      <pc:sldChg chg="add modTransition">
        <pc:chgData name="Ananda Roy" userId="de6238209ec64cf7" providerId="LiveId" clId="{AFAEC09E-71D8-4F4D-9BBB-D4773DA55B76}" dt="2020-03-23T15:06:40.299" v="24940"/>
        <pc:sldMkLst>
          <pc:docMk/>
          <pc:sldMk cId="3911356551" sldId="525"/>
        </pc:sldMkLst>
      </pc:sldChg>
      <pc:sldChg chg="del">
        <pc:chgData name="Ananda Roy" userId="de6238209ec64cf7" providerId="LiveId" clId="{AFAEC09E-71D8-4F4D-9BBB-D4773DA55B76}" dt="2020-03-13T08:49:36.043" v="4535" actId="2696"/>
        <pc:sldMkLst>
          <pc:docMk/>
          <pc:sldMk cId="2174468158" sldId="526"/>
        </pc:sldMkLst>
      </pc:sldChg>
      <pc:sldChg chg="add del">
        <pc:chgData name="Ananda Roy" userId="de6238209ec64cf7" providerId="LiveId" clId="{AFAEC09E-71D8-4F4D-9BBB-D4773DA55B76}" dt="2020-03-23T14:59:38.280" v="24875" actId="2696"/>
        <pc:sldMkLst>
          <pc:docMk/>
          <pc:sldMk cId="2854466722" sldId="526"/>
        </pc:sldMkLst>
      </pc:sldChg>
      <pc:sldChg chg="add modTransition">
        <pc:chgData name="Ananda Roy" userId="de6238209ec64cf7" providerId="LiveId" clId="{AFAEC09E-71D8-4F4D-9BBB-D4773DA55B76}" dt="2020-03-23T15:06:40.299" v="24940"/>
        <pc:sldMkLst>
          <pc:docMk/>
          <pc:sldMk cId="3948959546" sldId="526"/>
        </pc:sldMkLst>
      </pc:sldChg>
      <pc:sldChg chg="add del">
        <pc:chgData name="Ananda Roy" userId="de6238209ec64cf7" providerId="LiveId" clId="{AFAEC09E-71D8-4F4D-9BBB-D4773DA55B76}" dt="2020-03-21T18:37:49.210" v="24463" actId="2696"/>
        <pc:sldMkLst>
          <pc:docMk/>
          <pc:sldMk cId="758691832" sldId="534"/>
        </pc:sldMkLst>
      </pc:sldChg>
      <pc:sldChg chg="add">
        <pc:chgData name="Ananda Roy" userId="de6238209ec64cf7" providerId="LiveId" clId="{AFAEC09E-71D8-4F4D-9BBB-D4773DA55B76}" dt="2020-03-21T18:37:53.066" v="24464"/>
        <pc:sldMkLst>
          <pc:docMk/>
          <pc:sldMk cId="1145385625" sldId="534"/>
        </pc:sldMkLst>
      </pc:sldChg>
      <pc:sldChg chg="add modTransition">
        <pc:chgData name="Ananda Roy" userId="de6238209ec64cf7" providerId="LiveId" clId="{AFAEC09E-71D8-4F4D-9BBB-D4773DA55B76}" dt="2020-03-23T15:07:52.738" v="24942"/>
        <pc:sldMkLst>
          <pc:docMk/>
          <pc:sldMk cId="1736191529" sldId="555"/>
        </pc:sldMkLst>
      </pc:sldChg>
      <pc:sldChg chg="modSp modNotesTx">
        <pc:chgData name="Ananda Roy" userId="de6238209ec64cf7" providerId="LiveId" clId="{AFAEC09E-71D8-4F4D-9BBB-D4773DA55B76}" dt="2020-03-20T06:57:18.169" v="22540" actId="1076"/>
        <pc:sldMkLst>
          <pc:docMk/>
          <pc:sldMk cId="1466107851" sldId="647"/>
        </pc:sldMkLst>
        <pc:spChg chg="mod">
          <ac:chgData name="Ananda Roy" userId="de6238209ec64cf7" providerId="LiveId" clId="{AFAEC09E-71D8-4F4D-9BBB-D4773DA55B76}" dt="2020-03-15T09:58:32.149" v="21642" actId="20577"/>
          <ac:spMkLst>
            <pc:docMk/>
            <pc:sldMk cId="1466107851" sldId="647"/>
            <ac:spMk id="3" creationId="{0C934D5E-A187-334E-89AE-8F6DAE46267D}"/>
          </ac:spMkLst>
        </pc:spChg>
        <pc:spChg chg="mod">
          <ac:chgData name="Ananda Roy" userId="de6238209ec64cf7" providerId="LiveId" clId="{AFAEC09E-71D8-4F4D-9BBB-D4773DA55B76}" dt="2020-03-15T11:05:14.467" v="21681" actId="1076"/>
          <ac:spMkLst>
            <pc:docMk/>
            <pc:sldMk cId="1466107851" sldId="647"/>
            <ac:spMk id="4" creationId="{1C3FF59C-18BC-44D5-9146-D0718ACBC7DE}"/>
          </ac:spMkLst>
        </pc:spChg>
        <pc:spChg chg="mod">
          <ac:chgData name="Ananda Roy" userId="de6238209ec64cf7" providerId="LiveId" clId="{AFAEC09E-71D8-4F4D-9BBB-D4773DA55B76}" dt="2020-03-20T06:57:18.169" v="22540" actId="1076"/>
          <ac:spMkLst>
            <pc:docMk/>
            <pc:sldMk cId="1466107851" sldId="647"/>
            <ac:spMk id="15" creationId="{C7088B84-C3D3-2B43-B66C-FC4A5F57517A}"/>
          </ac:spMkLst>
        </pc:spChg>
      </pc:sldChg>
      <pc:sldChg chg="add del modTransition">
        <pc:chgData name="Ananda Roy" userId="de6238209ec64cf7" providerId="LiveId" clId="{AFAEC09E-71D8-4F4D-9BBB-D4773DA55B76}" dt="2020-03-23T20:11:25.834" v="25748" actId="2696"/>
        <pc:sldMkLst>
          <pc:docMk/>
          <pc:sldMk cId="62372361" sldId="656"/>
        </pc:sldMkLst>
      </pc:sldChg>
      <pc:sldChg chg="add">
        <pc:chgData name="Ananda Roy" userId="de6238209ec64cf7" providerId="LiveId" clId="{AFAEC09E-71D8-4F4D-9BBB-D4773DA55B76}" dt="2020-03-24T07:46:41.278" v="26639"/>
        <pc:sldMkLst>
          <pc:docMk/>
          <pc:sldMk cId="104294887" sldId="656"/>
        </pc:sldMkLst>
      </pc:sldChg>
      <pc:sldChg chg="add del">
        <pc:chgData name="Ananda Roy" userId="de6238209ec64cf7" providerId="LiveId" clId="{AFAEC09E-71D8-4F4D-9BBB-D4773DA55B76}" dt="2020-03-13T08:50:50.124" v="4539" actId="2696"/>
        <pc:sldMkLst>
          <pc:docMk/>
          <pc:sldMk cId="651324365" sldId="656"/>
        </pc:sldMkLst>
      </pc:sldChg>
      <pc:sldChg chg="add del">
        <pc:chgData name="Ananda Roy" userId="de6238209ec64cf7" providerId="LiveId" clId="{AFAEC09E-71D8-4F4D-9BBB-D4773DA55B76}" dt="2020-03-23T21:41:13.294" v="25899" actId="2696"/>
        <pc:sldMkLst>
          <pc:docMk/>
          <pc:sldMk cId="1094901619" sldId="656"/>
        </pc:sldMkLst>
      </pc:sldChg>
      <pc:sldChg chg="del">
        <pc:chgData name="Ananda Roy" userId="de6238209ec64cf7" providerId="LiveId" clId="{AFAEC09E-71D8-4F4D-9BBB-D4773DA55B76}" dt="2020-03-13T08:50:09.619" v="4537" actId="2696"/>
        <pc:sldMkLst>
          <pc:docMk/>
          <pc:sldMk cId="2549831181" sldId="656"/>
        </pc:sldMkLst>
      </pc:sldChg>
      <pc:sldChg chg="add del">
        <pc:chgData name="Ananda Roy" userId="de6238209ec64cf7" providerId="LiveId" clId="{AFAEC09E-71D8-4F4D-9BBB-D4773DA55B76}" dt="2020-03-23T15:00:32.943" v="24878" actId="2696"/>
        <pc:sldMkLst>
          <pc:docMk/>
          <pc:sldMk cId="2966146302" sldId="656"/>
        </pc:sldMkLst>
      </pc:sldChg>
      <pc:sldChg chg="addSp delSp modSp add del modTransition addAnim delAnim modAnim">
        <pc:chgData name="Ananda Roy" userId="de6238209ec64cf7" providerId="LiveId" clId="{AFAEC09E-71D8-4F4D-9BBB-D4773DA55B76}" dt="2020-03-13T10:46:47.394" v="4780" actId="2696"/>
        <pc:sldMkLst>
          <pc:docMk/>
          <pc:sldMk cId="3644243298" sldId="656"/>
        </pc:sldMkLst>
        <pc:spChg chg="mod">
          <ac:chgData name="Ananda Roy" userId="de6238209ec64cf7" providerId="LiveId" clId="{AFAEC09E-71D8-4F4D-9BBB-D4773DA55B76}" dt="2020-03-13T08:52:24.036" v="4544" actId="20577"/>
          <ac:spMkLst>
            <pc:docMk/>
            <pc:sldMk cId="3644243298" sldId="656"/>
            <ac:spMk id="6" creationId="{A9705580-1765-49E5-AA4A-8D20BB111211}"/>
          </ac:spMkLst>
        </pc:spChg>
        <pc:spChg chg="mod">
          <ac:chgData name="Ananda Roy" userId="de6238209ec64cf7" providerId="LiveId" clId="{AFAEC09E-71D8-4F4D-9BBB-D4773DA55B76}" dt="2020-03-13T08:55:56.994" v="4591" actId="1076"/>
          <ac:spMkLst>
            <pc:docMk/>
            <pc:sldMk cId="3644243298" sldId="656"/>
            <ac:spMk id="50" creationId="{6F5024D3-5918-854F-80C0-4DCA77DEEDC4}"/>
          </ac:spMkLst>
        </pc:spChg>
        <pc:spChg chg="del">
          <ac:chgData name="Ananda Roy" userId="de6238209ec64cf7" providerId="LiveId" clId="{AFAEC09E-71D8-4F4D-9BBB-D4773DA55B76}" dt="2020-03-13T08:54:35.818" v="4555" actId="478"/>
          <ac:spMkLst>
            <pc:docMk/>
            <pc:sldMk cId="3644243298" sldId="656"/>
            <ac:spMk id="65" creationId="{89C90064-C224-49ED-A740-169E6F0A473C}"/>
          </ac:spMkLst>
        </pc:spChg>
        <pc:spChg chg="del">
          <ac:chgData name="Ananda Roy" userId="de6238209ec64cf7" providerId="LiveId" clId="{AFAEC09E-71D8-4F4D-9BBB-D4773DA55B76}" dt="2020-03-13T08:54:37.385" v="4556" actId="478"/>
          <ac:spMkLst>
            <pc:docMk/>
            <pc:sldMk cId="3644243298" sldId="656"/>
            <ac:spMk id="74" creationId="{2F61D0D9-612B-4F8C-BDAF-2A1E961D1D27}"/>
          </ac:spMkLst>
        </pc:spChg>
        <pc:spChg chg="add mod">
          <ac:chgData name="Ananda Roy" userId="de6238209ec64cf7" providerId="LiveId" clId="{AFAEC09E-71D8-4F4D-9BBB-D4773DA55B76}" dt="2020-03-13T09:02:49.196" v="4629" actId="164"/>
          <ac:spMkLst>
            <pc:docMk/>
            <pc:sldMk cId="3644243298" sldId="656"/>
            <ac:spMk id="100" creationId="{25D80392-7556-44B5-9802-D590D72F7006}"/>
          </ac:spMkLst>
        </pc:spChg>
        <pc:spChg chg="del">
          <ac:chgData name="Ananda Roy" userId="de6238209ec64cf7" providerId="LiveId" clId="{AFAEC09E-71D8-4F4D-9BBB-D4773DA55B76}" dt="2020-03-13T09:02:16.075" v="4624"/>
          <ac:spMkLst>
            <pc:docMk/>
            <pc:sldMk cId="3644243298" sldId="656"/>
            <ac:spMk id="117" creationId="{DFA2084F-25B1-4F40-B9FA-6B89149E9A4D}"/>
          </ac:spMkLst>
        </pc:spChg>
        <pc:spChg chg="mod topLvl">
          <ac:chgData name="Ananda Roy" userId="de6238209ec64cf7" providerId="LiveId" clId="{AFAEC09E-71D8-4F4D-9BBB-D4773DA55B76}" dt="2020-03-13T09:03:49.150" v="4643" actId="164"/>
          <ac:spMkLst>
            <pc:docMk/>
            <pc:sldMk cId="3644243298" sldId="656"/>
            <ac:spMk id="126" creationId="{9AC47D5C-93AB-F94A-8849-CA67A921895D}"/>
          </ac:spMkLst>
        </pc:spChg>
        <pc:grpChg chg="add del">
          <ac:chgData name="Ananda Roy" userId="de6238209ec64cf7" providerId="LiveId" clId="{AFAEC09E-71D8-4F4D-9BBB-D4773DA55B76}" dt="2020-03-13T09:02:10.787" v="4623" actId="165"/>
          <ac:grpSpMkLst>
            <pc:docMk/>
            <pc:sldMk cId="3644243298" sldId="656"/>
            <ac:grpSpMk id="4" creationId="{C503C006-6DD5-9142-946B-6BA5F87F6408}"/>
          </ac:grpSpMkLst>
        </pc:grpChg>
        <pc:grpChg chg="mod">
          <ac:chgData name="Ananda Roy" userId="de6238209ec64cf7" providerId="LiveId" clId="{AFAEC09E-71D8-4F4D-9BBB-D4773DA55B76}" dt="2020-03-13T09:03:54.558" v="4644" actId="164"/>
          <ac:grpSpMkLst>
            <pc:docMk/>
            <pc:sldMk cId="3644243298" sldId="656"/>
            <ac:grpSpMk id="7" creationId="{5FCD7E12-4E24-4EC0-83FF-F33C7A55F014}"/>
          </ac:grpSpMkLst>
        </pc:grpChg>
        <pc:grpChg chg="add mod">
          <ac:chgData name="Ananda Roy" userId="de6238209ec64cf7" providerId="LiveId" clId="{AFAEC09E-71D8-4F4D-9BBB-D4773DA55B76}" dt="2020-03-13T09:05:18.037" v="4652" actId="14826"/>
          <ac:grpSpMkLst>
            <pc:docMk/>
            <pc:sldMk cId="3644243298" sldId="656"/>
            <ac:grpSpMk id="21" creationId="{91EE6720-6F76-43DD-8E05-8672167AB983}"/>
          </ac:grpSpMkLst>
        </pc:grpChg>
        <pc:grpChg chg="add mod">
          <ac:chgData name="Ananda Roy" userId="de6238209ec64cf7" providerId="LiveId" clId="{AFAEC09E-71D8-4F4D-9BBB-D4773DA55B76}" dt="2020-03-13T09:02:52.251" v="4630" actId="164"/>
          <ac:grpSpMkLst>
            <pc:docMk/>
            <pc:sldMk cId="3644243298" sldId="656"/>
            <ac:grpSpMk id="22" creationId="{17C9CCE4-2595-439E-B713-41A2C5C0894E}"/>
          </ac:grpSpMkLst>
        </pc:grpChg>
        <pc:grpChg chg="add mod">
          <ac:chgData name="Ananda Roy" userId="de6238209ec64cf7" providerId="LiveId" clId="{AFAEC09E-71D8-4F4D-9BBB-D4773DA55B76}" dt="2020-03-13T09:03:02.781" v="4633" actId="164"/>
          <ac:grpSpMkLst>
            <pc:docMk/>
            <pc:sldMk cId="3644243298" sldId="656"/>
            <ac:grpSpMk id="23" creationId="{5E4B9AE7-327F-44BE-BF9C-2F960B05F653}"/>
          </ac:grpSpMkLst>
        </pc:grpChg>
        <pc:grpChg chg="add mod">
          <ac:chgData name="Ananda Roy" userId="de6238209ec64cf7" providerId="LiveId" clId="{AFAEC09E-71D8-4F4D-9BBB-D4773DA55B76}" dt="2020-03-13T09:05:18.037" v="4652" actId="14826"/>
          <ac:grpSpMkLst>
            <pc:docMk/>
            <pc:sldMk cId="3644243298" sldId="656"/>
            <ac:grpSpMk id="24" creationId="{DC169451-99F8-4638-9FFD-F61CAAC0299A}"/>
          </ac:grpSpMkLst>
        </pc:grpChg>
        <pc:grpChg chg="add mod">
          <ac:chgData name="Ananda Roy" userId="de6238209ec64cf7" providerId="LiveId" clId="{AFAEC09E-71D8-4F4D-9BBB-D4773DA55B76}" dt="2020-03-13T09:03:54.558" v="4644" actId="164"/>
          <ac:grpSpMkLst>
            <pc:docMk/>
            <pc:sldMk cId="3644243298" sldId="656"/>
            <ac:grpSpMk id="25" creationId="{980F73AA-9634-4330-B695-7721AFFDC080}"/>
          </ac:grpSpMkLst>
        </pc:grpChg>
        <pc:grpChg chg="add del mod">
          <ac:chgData name="Ananda Roy" userId="de6238209ec64cf7" providerId="LiveId" clId="{AFAEC09E-71D8-4F4D-9BBB-D4773DA55B76}" dt="2020-03-13T09:01:02.842" v="4603" actId="478"/>
          <ac:grpSpMkLst>
            <pc:docMk/>
            <pc:sldMk cId="3644243298" sldId="656"/>
            <ac:grpSpMk id="53" creationId="{56583472-436F-4F45-940D-EEF31119D6A7}"/>
          </ac:grpSpMkLst>
        </pc:grpChg>
        <pc:grpChg chg="del">
          <ac:chgData name="Ananda Roy" userId="de6238209ec64cf7" providerId="LiveId" clId="{AFAEC09E-71D8-4F4D-9BBB-D4773DA55B76}" dt="2020-03-13T08:54:27.605" v="4552" actId="478"/>
          <ac:grpSpMkLst>
            <pc:docMk/>
            <pc:sldMk cId="3644243298" sldId="656"/>
            <ac:grpSpMk id="56" creationId="{9BB03817-679E-AD40-AA33-528A6FB898FA}"/>
          </ac:grpSpMkLst>
        </pc:grpChg>
        <pc:grpChg chg="del">
          <ac:chgData name="Ananda Roy" userId="de6238209ec64cf7" providerId="LiveId" clId="{AFAEC09E-71D8-4F4D-9BBB-D4773DA55B76}" dt="2020-03-13T08:54:27.605" v="4552" actId="478"/>
          <ac:grpSpMkLst>
            <pc:docMk/>
            <pc:sldMk cId="3644243298" sldId="656"/>
            <ac:grpSpMk id="57" creationId="{28AFABFB-5119-AD49-8CB6-AC754913341F}"/>
          </ac:grpSpMkLst>
        </pc:grpChg>
        <pc:grpChg chg="del">
          <ac:chgData name="Ananda Roy" userId="de6238209ec64cf7" providerId="LiveId" clId="{AFAEC09E-71D8-4F4D-9BBB-D4773DA55B76}" dt="2020-03-13T08:55:07.380" v="4558" actId="478"/>
          <ac:grpSpMkLst>
            <pc:docMk/>
            <pc:sldMk cId="3644243298" sldId="656"/>
            <ac:grpSpMk id="60" creationId="{8D08A810-55D9-AB42-96CC-37305E88268E}"/>
          </ac:grpSpMkLst>
        </pc:grpChg>
        <pc:grpChg chg="del">
          <ac:chgData name="Ananda Roy" userId="de6238209ec64cf7" providerId="LiveId" clId="{AFAEC09E-71D8-4F4D-9BBB-D4773DA55B76}" dt="2020-03-13T08:55:07.380" v="4558" actId="478"/>
          <ac:grpSpMkLst>
            <pc:docMk/>
            <pc:sldMk cId="3644243298" sldId="656"/>
            <ac:grpSpMk id="67" creationId="{EBCC6AFA-0DE8-BD4A-99D8-8D77691DA3C0}"/>
          </ac:grpSpMkLst>
        </pc:grpChg>
        <pc:grpChg chg="add del mod">
          <ac:chgData name="Ananda Roy" userId="de6238209ec64cf7" providerId="LiveId" clId="{AFAEC09E-71D8-4F4D-9BBB-D4773DA55B76}" dt="2020-03-13T08:55:17.685" v="4561"/>
          <ac:grpSpMkLst>
            <pc:docMk/>
            <pc:sldMk cId="3644243298" sldId="656"/>
            <ac:grpSpMk id="91" creationId="{99F166A8-C3C1-4232-B335-FEEF31CCE6FA}"/>
          </ac:grpSpMkLst>
        </pc:grpChg>
        <pc:grpChg chg="mod">
          <ac:chgData name="Ananda Roy" userId="de6238209ec64cf7" providerId="LiveId" clId="{AFAEC09E-71D8-4F4D-9BBB-D4773DA55B76}" dt="2020-03-13T08:55:08.375" v="4559"/>
          <ac:grpSpMkLst>
            <pc:docMk/>
            <pc:sldMk cId="3644243298" sldId="656"/>
            <ac:grpSpMk id="93" creationId="{7E520906-1084-416F-9424-32D892D7DDB6}"/>
          </ac:grpSpMkLst>
        </pc:grpChg>
        <pc:grpChg chg="del">
          <ac:chgData name="Ananda Roy" userId="de6238209ec64cf7" providerId="LiveId" clId="{AFAEC09E-71D8-4F4D-9BBB-D4773DA55B76}" dt="2020-03-13T08:54:27.605" v="4552" actId="478"/>
          <ac:grpSpMkLst>
            <pc:docMk/>
            <pc:sldMk cId="3644243298" sldId="656"/>
            <ac:grpSpMk id="115" creationId="{CD02EE2D-3267-D649-AC3B-8E3EA81BB46E}"/>
          </ac:grpSpMkLst>
        </pc:grpChg>
        <pc:grpChg chg="del mod topLvl">
          <ac:chgData name="Ananda Roy" userId="de6238209ec64cf7" providerId="LiveId" clId="{AFAEC09E-71D8-4F4D-9BBB-D4773DA55B76}" dt="2020-03-13T09:02:17.763" v="4625" actId="478"/>
          <ac:grpSpMkLst>
            <pc:docMk/>
            <pc:sldMk cId="3644243298" sldId="656"/>
            <ac:grpSpMk id="120" creationId="{C2EB09AE-D3EC-6D47-BFB4-8B0D2C54FD7D}"/>
          </ac:grpSpMkLst>
        </pc:grpChg>
        <pc:grpChg chg="del">
          <ac:chgData name="Ananda Roy" userId="de6238209ec64cf7" providerId="LiveId" clId="{AFAEC09E-71D8-4F4D-9BBB-D4773DA55B76}" dt="2020-03-13T08:55:07.380" v="4558" actId="478"/>
          <ac:grpSpMkLst>
            <pc:docMk/>
            <pc:sldMk cId="3644243298" sldId="656"/>
            <ac:grpSpMk id="121" creationId="{21CC4B4E-9B44-3F41-9602-B0741D488FA9}"/>
          </ac:grpSpMkLst>
        </pc:grpChg>
        <pc:grpChg chg="mod">
          <ac:chgData name="Ananda Roy" userId="de6238209ec64cf7" providerId="LiveId" clId="{AFAEC09E-71D8-4F4D-9BBB-D4773DA55B76}" dt="2020-03-13T09:03:02.781" v="4633" actId="164"/>
          <ac:grpSpMkLst>
            <pc:docMk/>
            <pc:sldMk cId="3644243298" sldId="656"/>
            <ac:grpSpMk id="124" creationId="{D698E0E6-006B-A44E-9BE4-106EFCEF9331}"/>
          </ac:grpSpMkLst>
        </pc:grpChg>
        <pc:grpChg chg="mod">
          <ac:chgData name="Ananda Roy" userId="de6238209ec64cf7" providerId="LiveId" clId="{AFAEC09E-71D8-4F4D-9BBB-D4773DA55B76}" dt="2020-03-13T09:02:52.251" v="4630" actId="164"/>
          <ac:grpSpMkLst>
            <pc:docMk/>
            <pc:sldMk cId="3644243298" sldId="656"/>
            <ac:grpSpMk id="125" creationId="{180FF69F-2C58-AE43-BF8D-16967F480A3C}"/>
          </ac:grpSpMkLst>
        </pc:grpChg>
        <pc:picChg chg="add del mod">
          <ac:chgData name="Ananda Roy" userId="de6238209ec64cf7" providerId="LiveId" clId="{AFAEC09E-71D8-4F4D-9BBB-D4773DA55B76}" dt="2020-03-13T09:01:00.989" v="4602" actId="478"/>
          <ac:picMkLst>
            <pc:docMk/>
            <pc:sldMk cId="3644243298" sldId="656"/>
            <ac:picMk id="11" creationId="{31CD84F7-5834-45B6-B3A4-00E504F5E963}"/>
          </ac:picMkLst>
        </pc:picChg>
        <pc:picChg chg="add del mod">
          <ac:chgData name="Ananda Roy" userId="de6238209ec64cf7" providerId="LiveId" clId="{AFAEC09E-71D8-4F4D-9BBB-D4773DA55B76}" dt="2020-03-13T09:00:59.331" v="4601" actId="478"/>
          <ac:picMkLst>
            <pc:docMk/>
            <pc:sldMk cId="3644243298" sldId="656"/>
            <ac:picMk id="14" creationId="{2F9A34E4-4AA7-46E6-956A-449266DB0753}"/>
          </ac:picMkLst>
        </pc:picChg>
        <pc:picChg chg="add del mod">
          <ac:chgData name="Ananda Roy" userId="de6238209ec64cf7" providerId="LiveId" clId="{AFAEC09E-71D8-4F4D-9BBB-D4773DA55B76}" dt="2020-03-13T09:01:49.573" v="4617" actId="478"/>
          <ac:picMkLst>
            <pc:docMk/>
            <pc:sldMk cId="3644243298" sldId="656"/>
            <ac:picMk id="16" creationId="{9890CB52-1343-42B2-B109-07B498B0BF23}"/>
          </ac:picMkLst>
        </pc:picChg>
        <pc:picChg chg="add del mod">
          <ac:chgData name="Ananda Roy" userId="de6238209ec64cf7" providerId="LiveId" clId="{AFAEC09E-71D8-4F4D-9BBB-D4773DA55B76}" dt="2020-03-13T09:01:52.259" v="4618" actId="478"/>
          <ac:picMkLst>
            <pc:docMk/>
            <pc:sldMk cId="3644243298" sldId="656"/>
            <ac:picMk id="18" creationId="{3D625031-AB30-4B8B-9CDC-85AD856C5D8E}"/>
          </ac:picMkLst>
        </pc:picChg>
        <pc:picChg chg="add mod">
          <ac:chgData name="Ananda Roy" userId="de6238209ec64cf7" providerId="LiveId" clId="{AFAEC09E-71D8-4F4D-9BBB-D4773DA55B76}" dt="2020-03-13T09:02:52.251" v="4630" actId="164"/>
          <ac:picMkLst>
            <pc:docMk/>
            <pc:sldMk cId="3644243298" sldId="656"/>
            <ac:picMk id="20" creationId="{938EAFBC-9ED2-4A14-997E-7EE5C1B6FDFB}"/>
          </ac:picMkLst>
        </pc:picChg>
        <pc:picChg chg="add mod">
          <ac:chgData name="Ananda Roy" userId="de6238209ec64cf7" providerId="LiveId" clId="{AFAEC09E-71D8-4F4D-9BBB-D4773DA55B76}" dt="2020-03-13T09:05:18.037" v="4652" actId="14826"/>
          <ac:picMkLst>
            <pc:docMk/>
            <pc:sldMk cId="3644243298" sldId="656"/>
            <ac:picMk id="98" creationId="{5FA8E818-8D75-41AE-B4DD-4FEF2E7C77D2}"/>
          </ac:picMkLst>
        </pc:picChg>
        <pc:picChg chg="add mod">
          <ac:chgData name="Ananda Roy" userId="de6238209ec64cf7" providerId="LiveId" clId="{AFAEC09E-71D8-4F4D-9BBB-D4773DA55B76}" dt="2020-03-13T09:03:02.781" v="4633" actId="164"/>
          <ac:picMkLst>
            <pc:docMk/>
            <pc:sldMk cId="3644243298" sldId="656"/>
            <ac:picMk id="99" creationId="{89724148-C788-44CC-8192-C08ADEB036EB}"/>
          </ac:picMkLst>
        </pc:picChg>
        <pc:cxnChg chg="del">
          <ac:chgData name="Ananda Roy" userId="de6238209ec64cf7" providerId="LiveId" clId="{AFAEC09E-71D8-4F4D-9BBB-D4773DA55B76}" dt="2020-03-13T08:54:27.605" v="4552" actId="478"/>
          <ac:cxnSpMkLst>
            <pc:docMk/>
            <pc:sldMk cId="3644243298" sldId="656"/>
            <ac:cxnSpMk id="5" creationId="{8EB7A5DA-9D15-B545-B2D8-BA863FE53144}"/>
          </ac:cxnSpMkLst>
        </pc:cxnChg>
        <pc:cxnChg chg="mod">
          <ac:chgData name="Ananda Roy" userId="de6238209ec64cf7" providerId="LiveId" clId="{AFAEC09E-71D8-4F4D-9BBB-D4773DA55B76}" dt="2020-03-13T09:03:54.558" v="4644" actId="164"/>
          <ac:cxnSpMkLst>
            <pc:docMk/>
            <pc:sldMk cId="3644243298" sldId="656"/>
            <ac:cxnSpMk id="12" creationId="{61AFBD29-54B2-8E41-8A62-5EE7C45CA3AC}"/>
          </ac:cxnSpMkLst>
        </pc:cxnChg>
        <pc:cxnChg chg="del">
          <ac:chgData name="Ananda Roy" userId="de6238209ec64cf7" providerId="LiveId" clId="{AFAEC09E-71D8-4F4D-9BBB-D4773DA55B76}" dt="2020-03-13T08:54:27.605" v="4552" actId="478"/>
          <ac:cxnSpMkLst>
            <pc:docMk/>
            <pc:sldMk cId="3644243298" sldId="656"/>
            <ac:cxnSpMk id="54" creationId="{219DA58C-9D5E-B244-B2B6-677994805CA8}"/>
          </ac:cxnSpMkLst>
        </pc:cxnChg>
        <pc:cxnChg chg="del">
          <ac:chgData name="Ananda Roy" userId="de6238209ec64cf7" providerId="LiveId" clId="{AFAEC09E-71D8-4F4D-9BBB-D4773DA55B76}" dt="2020-03-13T08:54:27.605" v="4552" actId="478"/>
          <ac:cxnSpMkLst>
            <pc:docMk/>
            <pc:sldMk cId="3644243298" sldId="656"/>
            <ac:cxnSpMk id="55" creationId="{4E614FD3-CD3C-194D-B889-30FC103818ED}"/>
          </ac:cxnSpMkLst>
        </pc:cxnChg>
        <pc:cxnChg chg="del">
          <ac:chgData name="Ananda Roy" userId="de6238209ec64cf7" providerId="LiveId" clId="{AFAEC09E-71D8-4F4D-9BBB-D4773DA55B76}" dt="2020-03-13T08:55:07.380" v="4558" actId="478"/>
          <ac:cxnSpMkLst>
            <pc:docMk/>
            <pc:sldMk cId="3644243298" sldId="656"/>
            <ac:cxnSpMk id="59" creationId="{213475CF-D019-CA45-835F-D2BA5484D07D}"/>
          </ac:cxnSpMkLst>
        </pc:cxnChg>
        <pc:cxnChg chg="del">
          <ac:chgData name="Ananda Roy" userId="de6238209ec64cf7" providerId="LiveId" clId="{AFAEC09E-71D8-4F4D-9BBB-D4773DA55B76}" dt="2020-03-13T08:55:07.380" v="4558" actId="478"/>
          <ac:cxnSpMkLst>
            <pc:docMk/>
            <pc:sldMk cId="3644243298" sldId="656"/>
            <ac:cxnSpMk id="61" creationId="{28033B99-055A-FB46-939D-1E5AF8BADC37}"/>
          </ac:cxnSpMkLst>
        </pc:cxnChg>
        <pc:cxnChg chg="del">
          <ac:chgData name="Ananda Roy" userId="de6238209ec64cf7" providerId="LiveId" clId="{AFAEC09E-71D8-4F4D-9BBB-D4773DA55B76}" dt="2020-03-13T08:55:07.380" v="4558" actId="478"/>
          <ac:cxnSpMkLst>
            <pc:docMk/>
            <pc:sldMk cId="3644243298" sldId="656"/>
            <ac:cxnSpMk id="62" creationId="{31F3DFC8-4F02-8546-92CD-152728B92242}"/>
          </ac:cxnSpMkLst>
        </pc:cxnChg>
        <pc:cxnChg chg="del">
          <ac:chgData name="Ananda Roy" userId="de6238209ec64cf7" providerId="LiveId" clId="{AFAEC09E-71D8-4F4D-9BBB-D4773DA55B76}" dt="2020-03-13T08:55:07.380" v="4558" actId="478"/>
          <ac:cxnSpMkLst>
            <pc:docMk/>
            <pc:sldMk cId="3644243298" sldId="656"/>
            <ac:cxnSpMk id="63" creationId="{A1F9C502-C128-C448-915C-249DAB19DF0A}"/>
          </ac:cxnSpMkLst>
        </pc:cxnChg>
        <pc:cxnChg chg="del">
          <ac:chgData name="Ananda Roy" userId="de6238209ec64cf7" providerId="LiveId" clId="{AFAEC09E-71D8-4F4D-9BBB-D4773DA55B76}" dt="2020-03-13T08:55:07.380" v="4558" actId="478"/>
          <ac:cxnSpMkLst>
            <pc:docMk/>
            <pc:sldMk cId="3644243298" sldId="656"/>
            <ac:cxnSpMk id="66" creationId="{6FFBC4D4-2373-E744-9020-D1164224F139}"/>
          </ac:cxnSpMkLst>
        </pc:cxnChg>
        <pc:cxnChg chg="del">
          <ac:chgData name="Ananda Roy" userId="de6238209ec64cf7" providerId="LiveId" clId="{AFAEC09E-71D8-4F4D-9BBB-D4773DA55B76}" dt="2020-03-13T08:55:07.380" v="4558" actId="478"/>
          <ac:cxnSpMkLst>
            <pc:docMk/>
            <pc:sldMk cId="3644243298" sldId="656"/>
            <ac:cxnSpMk id="68" creationId="{3BFF9CD2-8B9E-AF46-9D98-3ACA788D01E5}"/>
          </ac:cxnSpMkLst>
        </pc:cxnChg>
        <pc:cxnChg chg="del">
          <ac:chgData name="Ananda Roy" userId="de6238209ec64cf7" providerId="LiveId" clId="{AFAEC09E-71D8-4F4D-9BBB-D4773DA55B76}" dt="2020-03-13T08:55:07.380" v="4558" actId="478"/>
          <ac:cxnSpMkLst>
            <pc:docMk/>
            <pc:sldMk cId="3644243298" sldId="656"/>
            <ac:cxnSpMk id="69" creationId="{C43C5328-CD97-DF45-9FCB-7FD015036D84}"/>
          </ac:cxnSpMkLst>
        </pc:cxnChg>
      </pc:sldChg>
      <pc:sldChg chg="add del">
        <pc:chgData name="Ananda Roy" userId="de6238209ec64cf7" providerId="LiveId" clId="{AFAEC09E-71D8-4F4D-9BBB-D4773DA55B76}" dt="2020-03-24T07:46:35.339" v="26638" actId="2696"/>
        <pc:sldMkLst>
          <pc:docMk/>
          <pc:sldMk cId="3683381283" sldId="656"/>
        </pc:sldMkLst>
      </pc:sldChg>
      <pc:sldChg chg="delSp modSp">
        <pc:chgData name="Ananda Roy" userId="de6238209ec64cf7" providerId="LiveId" clId="{AFAEC09E-71D8-4F4D-9BBB-D4773DA55B76}" dt="2020-03-12T10:31:18.064" v="4084" actId="478"/>
        <pc:sldMkLst>
          <pc:docMk/>
          <pc:sldMk cId="3515944980" sldId="659"/>
        </pc:sldMkLst>
        <pc:spChg chg="del">
          <ac:chgData name="Ananda Roy" userId="de6238209ec64cf7" providerId="LiveId" clId="{AFAEC09E-71D8-4F4D-9BBB-D4773DA55B76}" dt="2020-03-12T10:31:18.064" v="4084" actId="478"/>
          <ac:spMkLst>
            <pc:docMk/>
            <pc:sldMk cId="3515944980" sldId="659"/>
            <ac:spMk id="2" creationId="{B8C9785D-3625-48B5-AA9A-67A865A9005D}"/>
          </ac:spMkLst>
        </pc:spChg>
        <pc:spChg chg="mod">
          <ac:chgData name="Ananda Roy" userId="de6238209ec64cf7" providerId="LiveId" clId="{AFAEC09E-71D8-4F4D-9BBB-D4773DA55B76}" dt="2020-03-12T10:04:12.793" v="3710" actId="20577"/>
          <ac:spMkLst>
            <pc:docMk/>
            <pc:sldMk cId="3515944980" sldId="659"/>
            <ac:spMk id="5" creationId="{DF51550F-B897-A740-8419-95E9CF126CFE}"/>
          </ac:spMkLst>
        </pc:spChg>
      </pc:sldChg>
      <pc:sldChg chg="modSp modNotesTx">
        <pc:chgData name="Ananda Roy" userId="de6238209ec64cf7" providerId="LiveId" clId="{AFAEC09E-71D8-4F4D-9BBB-D4773DA55B76}" dt="2020-03-17T07:25:08.531" v="22407" actId="20577"/>
        <pc:sldMkLst>
          <pc:docMk/>
          <pc:sldMk cId="2781314644" sldId="664"/>
        </pc:sldMkLst>
        <pc:spChg chg="mod">
          <ac:chgData name="Ananda Roy" userId="de6238209ec64cf7" providerId="LiveId" clId="{AFAEC09E-71D8-4F4D-9BBB-D4773DA55B76}" dt="2020-03-15T11:04:06.705" v="21676" actId="1076"/>
          <ac:spMkLst>
            <pc:docMk/>
            <pc:sldMk cId="2781314644" sldId="664"/>
            <ac:spMk id="2" creationId="{01D711D8-A499-4D90-A64E-6E8EF6969BE3}"/>
          </ac:spMkLst>
        </pc:spChg>
      </pc:sldChg>
      <pc:sldChg chg="del">
        <pc:chgData name="Ananda Roy" userId="de6238209ec64cf7" providerId="LiveId" clId="{AFAEC09E-71D8-4F4D-9BBB-D4773DA55B76}" dt="2020-03-11T14:40:30.723" v="2" actId="47"/>
        <pc:sldMkLst>
          <pc:docMk/>
          <pc:sldMk cId="1563449778" sldId="665"/>
        </pc:sldMkLst>
      </pc:sldChg>
      <pc:sldChg chg="del">
        <pc:chgData name="Ananda Roy" userId="de6238209ec64cf7" providerId="LiveId" clId="{AFAEC09E-71D8-4F4D-9BBB-D4773DA55B76}" dt="2020-03-11T14:40:30.723" v="2" actId="47"/>
        <pc:sldMkLst>
          <pc:docMk/>
          <pc:sldMk cId="1279753654" sldId="667"/>
        </pc:sldMkLst>
      </pc:sldChg>
      <pc:sldChg chg="modSp modAnim modNotesTx">
        <pc:chgData name="Ananda Roy" userId="de6238209ec64cf7" providerId="LiveId" clId="{AFAEC09E-71D8-4F4D-9BBB-D4773DA55B76}" dt="2020-03-17T07:26:02.987" v="22415" actId="20577"/>
        <pc:sldMkLst>
          <pc:docMk/>
          <pc:sldMk cId="2669052854" sldId="668"/>
        </pc:sldMkLst>
        <pc:spChg chg="mod">
          <ac:chgData name="Ananda Roy" userId="de6238209ec64cf7" providerId="LiveId" clId="{AFAEC09E-71D8-4F4D-9BBB-D4773DA55B76}" dt="2020-03-15T11:04:10.870" v="21677" actId="1076"/>
          <ac:spMkLst>
            <pc:docMk/>
            <pc:sldMk cId="2669052854" sldId="668"/>
            <ac:spMk id="2" creationId="{2C629789-1853-468D-97FB-DEE7B407188C}"/>
          </ac:spMkLst>
        </pc:spChg>
        <pc:spChg chg="mod">
          <ac:chgData name="Ananda Roy" userId="de6238209ec64cf7" providerId="LiveId" clId="{AFAEC09E-71D8-4F4D-9BBB-D4773DA55B76}" dt="2020-03-17T05:53:39.065" v="22402" actId="5793"/>
          <ac:spMkLst>
            <pc:docMk/>
            <pc:sldMk cId="2669052854" sldId="668"/>
            <ac:spMk id="13" creationId="{90297B02-D70F-7942-B260-470E49107E24}"/>
          </ac:spMkLst>
        </pc:spChg>
      </pc:sldChg>
      <pc:sldChg chg="add del">
        <pc:chgData name="Ananda Roy" userId="de6238209ec64cf7" providerId="LiveId" clId="{AFAEC09E-71D8-4F4D-9BBB-D4773DA55B76}" dt="2020-03-23T12:25:58.161" v="24528" actId="2696"/>
        <pc:sldMkLst>
          <pc:docMk/>
          <pc:sldMk cId="142812073" sldId="670"/>
        </pc:sldMkLst>
      </pc:sldChg>
      <pc:sldChg chg="add del">
        <pc:chgData name="Ananda Roy" userId="de6238209ec64cf7" providerId="LiveId" clId="{AFAEC09E-71D8-4F4D-9BBB-D4773DA55B76}" dt="2020-03-23T15:00:32.943" v="24878" actId="2696"/>
        <pc:sldMkLst>
          <pc:docMk/>
          <pc:sldMk cId="1711944864" sldId="670"/>
        </pc:sldMkLst>
      </pc:sldChg>
      <pc:sldChg chg="del">
        <pc:chgData name="Ananda Roy" userId="de6238209ec64cf7" providerId="LiveId" clId="{AFAEC09E-71D8-4F4D-9BBB-D4773DA55B76}" dt="2020-03-13T08:47:27.225" v="4510" actId="2696"/>
        <pc:sldMkLst>
          <pc:docMk/>
          <pc:sldMk cId="4166714160" sldId="670"/>
        </pc:sldMkLst>
      </pc:sldChg>
      <pc:sldChg chg="add modTransition">
        <pc:chgData name="Ananda Roy" userId="de6238209ec64cf7" providerId="LiveId" clId="{AFAEC09E-71D8-4F4D-9BBB-D4773DA55B76}" dt="2020-03-23T15:06:40.299" v="24940"/>
        <pc:sldMkLst>
          <pc:docMk/>
          <pc:sldMk cId="4180499451" sldId="670"/>
        </pc:sldMkLst>
      </pc:sldChg>
      <pc:sldChg chg="add del">
        <pc:chgData name="Ananda Roy" userId="de6238209ec64cf7" providerId="LiveId" clId="{AFAEC09E-71D8-4F4D-9BBB-D4773DA55B76}" dt="2020-03-13T08:50:09.619" v="4537" actId="2696"/>
        <pc:sldMkLst>
          <pc:docMk/>
          <pc:sldMk cId="2598573293" sldId="672"/>
        </pc:sldMkLst>
      </pc:sldChg>
      <pc:sldChg chg="add del">
        <pc:chgData name="Ananda Roy" userId="de6238209ec64cf7" providerId="LiveId" clId="{AFAEC09E-71D8-4F4D-9BBB-D4773DA55B76}" dt="2020-03-23T15:00:32.943" v="24878" actId="2696"/>
        <pc:sldMkLst>
          <pc:docMk/>
          <pc:sldMk cId="3152929466" sldId="672"/>
        </pc:sldMkLst>
      </pc:sldChg>
      <pc:sldChg chg="del modTransition">
        <pc:chgData name="Ananda Roy" userId="de6238209ec64cf7" providerId="LiveId" clId="{AFAEC09E-71D8-4F4D-9BBB-D4773DA55B76}" dt="2020-03-12T08:43:17.145" v="1444" actId="2696"/>
        <pc:sldMkLst>
          <pc:docMk/>
          <pc:sldMk cId="3328264278" sldId="672"/>
        </pc:sldMkLst>
      </pc:sldChg>
      <pc:sldChg chg="addSp delSp modSp add modTransition delAnim modAnim">
        <pc:chgData name="Ananda Roy" userId="de6238209ec64cf7" providerId="LiveId" clId="{AFAEC09E-71D8-4F4D-9BBB-D4773DA55B76}" dt="2020-03-23T15:06:40.299" v="24940"/>
        <pc:sldMkLst>
          <pc:docMk/>
          <pc:sldMk cId="3812448686" sldId="672"/>
        </pc:sldMkLst>
        <pc:spChg chg="del">
          <ac:chgData name="Ananda Roy" userId="de6238209ec64cf7" providerId="LiveId" clId="{AFAEC09E-71D8-4F4D-9BBB-D4773DA55B76}" dt="2020-03-23T15:01:53.570" v="24884" actId="478"/>
          <ac:spMkLst>
            <pc:docMk/>
            <pc:sldMk cId="3812448686" sldId="672"/>
            <ac:spMk id="10" creationId="{F09C0E56-DA61-4129-973D-D46987BF55AB}"/>
          </ac:spMkLst>
        </pc:spChg>
        <pc:spChg chg="mod">
          <ac:chgData name="Ananda Roy" userId="de6238209ec64cf7" providerId="LiveId" clId="{AFAEC09E-71D8-4F4D-9BBB-D4773DA55B76}" dt="2020-03-23T15:02:32.720" v="24903" actId="114"/>
          <ac:spMkLst>
            <pc:docMk/>
            <pc:sldMk cId="3812448686" sldId="672"/>
            <ac:spMk id="11" creationId="{865E73C6-5E7C-459A-8AC9-F38214E3FCCE}"/>
          </ac:spMkLst>
        </pc:spChg>
        <pc:spChg chg="del mod topLvl">
          <ac:chgData name="Ananda Roy" userId="de6238209ec64cf7" providerId="LiveId" clId="{AFAEC09E-71D8-4F4D-9BBB-D4773DA55B76}" dt="2020-03-23T15:02:15.387" v="24890" actId="478"/>
          <ac:spMkLst>
            <pc:docMk/>
            <pc:sldMk cId="3812448686" sldId="672"/>
            <ac:spMk id="17" creationId="{1F2F43B4-701F-4AEB-BEEF-E9CBBEAF4D0E}"/>
          </ac:spMkLst>
        </pc:spChg>
        <pc:spChg chg="add mod">
          <ac:chgData name="Ananda Roy" userId="de6238209ec64cf7" providerId="LiveId" clId="{AFAEC09E-71D8-4F4D-9BBB-D4773DA55B76}" dt="2020-03-23T15:01:59.602" v="24886" actId="1076"/>
          <ac:spMkLst>
            <pc:docMk/>
            <pc:sldMk cId="3812448686" sldId="672"/>
            <ac:spMk id="18" creationId="{513C23D7-C51E-45F9-9BFA-72D754BAC4F7}"/>
          </ac:spMkLst>
        </pc:spChg>
        <pc:spChg chg="add mod">
          <ac:chgData name="Ananda Roy" userId="de6238209ec64cf7" providerId="LiveId" clId="{AFAEC09E-71D8-4F4D-9BBB-D4773DA55B76}" dt="2020-03-23T15:03:36.121" v="24933" actId="1076"/>
          <ac:spMkLst>
            <pc:docMk/>
            <pc:sldMk cId="3812448686" sldId="672"/>
            <ac:spMk id="20" creationId="{8E7D25B2-2159-42CE-ADF0-A34C4FB6013C}"/>
          </ac:spMkLst>
        </pc:spChg>
        <pc:spChg chg="add mod">
          <ac:chgData name="Ananda Roy" userId="de6238209ec64cf7" providerId="LiveId" clId="{AFAEC09E-71D8-4F4D-9BBB-D4773DA55B76}" dt="2020-03-23T15:03:36.121" v="24933" actId="1076"/>
          <ac:spMkLst>
            <pc:docMk/>
            <pc:sldMk cId="3812448686" sldId="672"/>
            <ac:spMk id="21" creationId="{04FAFC84-55CD-47DF-AE3E-A0DF875C3CF8}"/>
          </ac:spMkLst>
        </pc:spChg>
        <pc:spChg chg="mod">
          <ac:chgData name="Ananda Roy" userId="de6238209ec64cf7" providerId="LiveId" clId="{AFAEC09E-71D8-4F4D-9BBB-D4773DA55B76}" dt="2020-03-23T15:02:53.192" v="24931" actId="14100"/>
          <ac:spMkLst>
            <pc:docMk/>
            <pc:sldMk cId="3812448686" sldId="672"/>
            <ac:spMk id="28" creationId="{92D0895F-65B0-4C21-B0F5-F3F951885AFC}"/>
          </ac:spMkLst>
        </pc:spChg>
        <pc:grpChg chg="add del mod">
          <ac:chgData name="Ananda Roy" userId="de6238209ec64cf7" providerId="LiveId" clId="{AFAEC09E-71D8-4F4D-9BBB-D4773DA55B76}" dt="2020-03-23T15:02:15.387" v="24890" actId="478"/>
          <ac:grpSpMkLst>
            <pc:docMk/>
            <pc:sldMk cId="3812448686" sldId="672"/>
            <ac:grpSpMk id="14" creationId="{E16F6C56-9C3D-40D4-AD06-1FEE52482C83}"/>
          </ac:grpSpMkLst>
        </pc:grpChg>
        <pc:picChg chg="mod">
          <ac:chgData name="Ananda Roy" userId="de6238209ec64cf7" providerId="LiveId" clId="{AFAEC09E-71D8-4F4D-9BBB-D4773DA55B76}" dt="2020-03-23T15:02:02.857" v="24887" actId="1076"/>
          <ac:picMkLst>
            <pc:docMk/>
            <pc:sldMk cId="3812448686" sldId="672"/>
            <ac:picMk id="6" creationId="{2D69D399-F6F5-4C15-B092-EA6CACE21006}"/>
          </ac:picMkLst>
        </pc:picChg>
        <pc:picChg chg="del">
          <ac:chgData name="Ananda Roy" userId="de6238209ec64cf7" providerId="LiveId" clId="{AFAEC09E-71D8-4F4D-9BBB-D4773DA55B76}" dt="2020-03-23T15:01:50.501" v="24883" actId="478"/>
          <ac:picMkLst>
            <pc:docMk/>
            <pc:sldMk cId="3812448686" sldId="672"/>
            <ac:picMk id="7" creationId="{9EA38C49-3386-4DDA-AF9D-30E664B372BC}"/>
          </ac:picMkLst>
        </pc:picChg>
        <pc:picChg chg="ord topLvl">
          <ac:chgData name="Ananda Roy" userId="de6238209ec64cf7" providerId="LiveId" clId="{AFAEC09E-71D8-4F4D-9BBB-D4773DA55B76}" dt="2020-03-23T15:02:21.352" v="24891" actId="167"/>
          <ac:picMkLst>
            <pc:docMk/>
            <pc:sldMk cId="3812448686" sldId="672"/>
            <ac:picMk id="16" creationId="{BD4FCAF4-1434-412D-92F1-7EEBCD4D3C51}"/>
          </ac:picMkLst>
        </pc:picChg>
        <pc:cxnChg chg="del">
          <ac:chgData name="Ananda Roy" userId="de6238209ec64cf7" providerId="LiveId" clId="{AFAEC09E-71D8-4F4D-9BBB-D4773DA55B76}" dt="2020-03-23T15:01:53.570" v="24884" actId="478"/>
          <ac:cxnSpMkLst>
            <pc:docMk/>
            <pc:sldMk cId="3812448686" sldId="672"/>
            <ac:cxnSpMk id="15" creationId="{E2F7AC90-7E18-4DCF-A37F-29C41FF3E785}"/>
          </ac:cxnSpMkLst>
        </pc:cxnChg>
        <pc:cxnChg chg="add mod">
          <ac:chgData name="Ananda Roy" userId="de6238209ec64cf7" providerId="LiveId" clId="{AFAEC09E-71D8-4F4D-9BBB-D4773DA55B76}" dt="2020-03-23T15:03:36.121" v="24933" actId="1076"/>
          <ac:cxnSpMkLst>
            <pc:docMk/>
            <pc:sldMk cId="3812448686" sldId="672"/>
            <ac:cxnSpMk id="19" creationId="{373679FF-0CFA-4558-A082-697BE12FB05D}"/>
          </ac:cxnSpMkLst>
        </pc:cxnChg>
      </pc:sldChg>
      <pc:sldChg chg="addSp modSp modAnim">
        <pc:chgData name="Ananda Roy" userId="de6238209ec64cf7" providerId="LiveId" clId="{AFAEC09E-71D8-4F4D-9BBB-D4773DA55B76}" dt="2020-03-24T09:34:07.359" v="26841"/>
        <pc:sldMkLst>
          <pc:docMk/>
          <pc:sldMk cId="4057714473" sldId="673"/>
        </pc:sldMkLst>
        <pc:spChg chg="mod">
          <ac:chgData name="Ananda Roy" userId="de6238209ec64cf7" providerId="LiveId" clId="{AFAEC09E-71D8-4F4D-9BBB-D4773DA55B76}" dt="2020-03-15T08:47:08.329" v="20751" actId="114"/>
          <ac:spMkLst>
            <pc:docMk/>
            <pc:sldMk cId="4057714473" sldId="673"/>
            <ac:spMk id="3" creationId="{F8484CF3-81A4-4E2D-9AA1-F019EBD960F9}"/>
          </ac:spMkLst>
        </pc:spChg>
        <pc:spChg chg="mod">
          <ac:chgData name="Ananda Roy" userId="de6238209ec64cf7" providerId="LiveId" clId="{AFAEC09E-71D8-4F4D-9BBB-D4773DA55B76}" dt="2020-03-15T08:47:26.315" v="20754" actId="1076"/>
          <ac:spMkLst>
            <pc:docMk/>
            <pc:sldMk cId="4057714473" sldId="673"/>
            <ac:spMk id="9" creationId="{BC6B4874-368C-4CD4-B86C-61C3FAB48266}"/>
          </ac:spMkLst>
        </pc:spChg>
        <pc:spChg chg="mod">
          <ac:chgData name="Ananda Roy" userId="de6238209ec64cf7" providerId="LiveId" clId="{AFAEC09E-71D8-4F4D-9BBB-D4773DA55B76}" dt="2020-03-15T08:47:23.169" v="20753" actId="1076"/>
          <ac:spMkLst>
            <pc:docMk/>
            <pc:sldMk cId="4057714473" sldId="673"/>
            <ac:spMk id="14" creationId="{591CD824-42CC-4ADB-BB17-898E2B10E90C}"/>
          </ac:spMkLst>
        </pc:spChg>
        <pc:spChg chg="add mod">
          <ac:chgData name="Ananda Roy" userId="de6238209ec64cf7" providerId="LiveId" clId="{AFAEC09E-71D8-4F4D-9BBB-D4773DA55B76}" dt="2020-03-17T15:42:54.766" v="22498" actId="1076"/>
          <ac:spMkLst>
            <pc:docMk/>
            <pc:sldMk cId="4057714473" sldId="673"/>
            <ac:spMk id="15" creationId="{6AF66AAE-3B27-4C8E-9498-F45923A45F1A}"/>
          </ac:spMkLst>
        </pc:spChg>
        <pc:spChg chg="mod">
          <ac:chgData name="Ananda Roy" userId="de6238209ec64cf7" providerId="LiveId" clId="{AFAEC09E-71D8-4F4D-9BBB-D4773DA55B76}" dt="2020-03-15T08:47:14.512" v="20752" actId="1076"/>
          <ac:spMkLst>
            <pc:docMk/>
            <pc:sldMk cId="4057714473" sldId="673"/>
            <ac:spMk id="16" creationId="{8FDEC791-7DB0-412E-81D8-0DFF1E6ECEC3}"/>
          </ac:spMkLst>
        </pc:spChg>
        <pc:spChg chg="mod">
          <ac:chgData name="Ananda Roy" userId="de6238209ec64cf7" providerId="LiveId" clId="{AFAEC09E-71D8-4F4D-9BBB-D4773DA55B76}" dt="2020-03-11T14:45:07.241" v="113" actId="1076"/>
          <ac:spMkLst>
            <pc:docMk/>
            <pc:sldMk cId="4057714473" sldId="673"/>
            <ac:spMk id="21" creationId="{3AFEB8CD-F6AC-496B-A6E0-6D983CB6F059}"/>
          </ac:spMkLst>
        </pc:spChg>
        <pc:spChg chg="mod">
          <ac:chgData name="Ananda Roy" userId="de6238209ec64cf7" providerId="LiveId" clId="{AFAEC09E-71D8-4F4D-9BBB-D4773DA55B76}" dt="2020-03-15T08:47:32.600" v="20755" actId="1076"/>
          <ac:spMkLst>
            <pc:docMk/>
            <pc:sldMk cId="4057714473" sldId="673"/>
            <ac:spMk id="23" creationId="{F1DA7554-197E-451B-9C42-E988F08746E2}"/>
          </ac:spMkLst>
        </pc:spChg>
      </pc:sldChg>
      <pc:sldChg chg="del">
        <pc:chgData name="Ananda Roy" userId="de6238209ec64cf7" providerId="LiveId" clId="{AFAEC09E-71D8-4F4D-9BBB-D4773DA55B76}" dt="2020-03-11T14:40:30.723" v="2" actId="47"/>
        <pc:sldMkLst>
          <pc:docMk/>
          <pc:sldMk cId="3861304259" sldId="674"/>
        </pc:sldMkLst>
      </pc:sldChg>
      <pc:sldChg chg="add">
        <pc:chgData name="Ananda Roy" userId="de6238209ec64cf7" providerId="LiveId" clId="{AFAEC09E-71D8-4F4D-9BBB-D4773DA55B76}" dt="2020-03-21T18:37:44.408" v="24462"/>
        <pc:sldMkLst>
          <pc:docMk/>
          <pc:sldMk cId="1767132714" sldId="675"/>
        </pc:sldMkLst>
      </pc:sldChg>
      <pc:sldChg chg="add">
        <pc:chgData name="Ananda Roy" userId="de6238209ec64cf7" providerId="LiveId" clId="{AFAEC09E-71D8-4F4D-9BBB-D4773DA55B76}" dt="2020-03-21T18:37:44.408" v="24462"/>
        <pc:sldMkLst>
          <pc:docMk/>
          <pc:sldMk cId="3929539693" sldId="677"/>
        </pc:sldMkLst>
      </pc:sldChg>
      <pc:sldChg chg="add">
        <pc:chgData name="Ananda Roy" userId="de6238209ec64cf7" providerId="LiveId" clId="{AFAEC09E-71D8-4F4D-9BBB-D4773DA55B76}" dt="2020-03-21T18:37:44.408" v="24462"/>
        <pc:sldMkLst>
          <pc:docMk/>
          <pc:sldMk cId="389311374" sldId="678"/>
        </pc:sldMkLst>
      </pc:sldChg>
      <pc:sldChg chg="modSp add del">
        <pc:chgData name="Ananda Roy" userId="de6238209ec64cf7" providerId="LiveId" clId="{AFAEC09E-71D8-4F4D-9BBB-D4773DA55B76}" dt="2020-03-24T08:08:16.967" v="26838" actId="2696"/>
        <pc:sldMkLst>
          <pc:docMk/>
          <pc:sldMk cId="81178556" sldId="679"/>
        </pc:sldMkLst>
        <pc:spChg chg="mod">
          <ac:chgData name="Ananda Roy" userId="de6238209ec64cf7" providerId="LiveId" clId="{AFAEC09E-71D8-4F4D-9BBB-D4773DA55B76}" dt="2020-03-23T15:00:11.901" v="24877" actId="1076"/>
          <ac:spMkLst>
            <pc:docMk/>
            <pc:sldMk cId="81178556" sldId="679"/>
            <ac:spMk id="4" creationId="{73518494-5209-445F-B312-6D91FC732D54}"/>
          </ac:spMkLst>
        </pc:spChg>
      </pc:sldChg>
      <pc:sldChg chg="add">
        <pc:chgData name="Ananda Roy" userId="de6238209ec64cf7" providerId="LiveId" clId="{AFAEC09E-71D8-4F4D-9BBB-D4773DA55B76}" dt="2020-03-24T08:08:34.252" v="26839"/>
        <pc:sldMkLst>
          <pc:docMk/>
          <pc:sldMk cId="3286386057" sldId="679"/>
        </pc:sldMkLst>
      </pc:sldChg>
      <pc:sldChg chg="del">
        <pc:chgData name="Ananda Roy" userId="de6238209ec64cf7" providerId="LiveId" clId="{AFAEC09E-71D8-4F4D-9BBB-D4773DA55B76}" dt="2020-03-13T08:49:01.873" v="4533" actId="2696"/>
        <pc:sldMkLst>
          <pc:docMk/>
          <pc:sldMk cId="3739198237" sldId="679"/>
        </pc:sldMkLst>
      </pc:sldChg>
      <pc:sldChg chg="addSp modSp modAnim">
        <pc:chgData name="Ananda Roy" userId="de6238209ec64cf7" providerId="LiveId" clId="{AFAEC09E-71D8-4F4D-9BBB-D4773DA55B76}" dt="2020-03-24T09:39:12.558" v="26892"/>
        <pc:sldMkLst>
          <pc:docMk/>
          <pc:sldMk cId="797604728" sldId="680"/>
        </pc:sldMkLst>
        <pc:spChg chg="add mod">
          <ac:chgData name="Ananda Roy" userId="de6238209ec64cf7" providerId="LiveId" clId="{AFAEC09E-71D8-4F4D-9BBB-D4773DA55B76}" dt="2020-03-24T09:38:03.769" v="26888" actId="14100"/>
          <ac:spMkLst>
            <pc:docMk/>
            <pc:sldMk cId="797604728" sldId="680"/>
            <ac:spMk id="4" creationId="{AC45D673-12CD-428B-856C-51F786DDA08E}"/>
          </ac:spMkLst>
        </pc:spChg>
        <pc:spChg chg="mod">
          <ac:chgData name="Ananda Roy" userId="de6238209ec64cf7" providerId="LiveId" clId="{AFAEC09E-71D8-4F4D-9BBB-D4773DA55B76}" dt="2020-03-15T08:31:52.747" v="18647" actId="14100"/>
          <ac:spMkLst>
            <pc:docMk/>
            <pc:sldMk cId="797604728" sldId="680"/>
            <ac:spMk id="14" creationId="{26BFDF65-85BB-40ED-ACA5-90E29AF1F9CE}"/>
          </ac:spMkLst>
        </pc:spChg>
        <pc:spChg chg="mod">
          <ac:chgData name="Ananda Roy" userId="de6238209ec64cf7" providerId="LiveId" clId="{AFAEC09E-71D8-4F4D-9BBB-D4773DA55B76}" dt="2020-03-24T09:35:57.122" v="26872" actId="20577"/>
          <ac:spMkLst>
            <pc:docMk/>
            <pc:sldMk cId="797604728" sldId="680"/>
            <ac:spMk id="15" creationId="{0F49B4F7-7FDE-4772-B413-93F439B0BD8E}"/>
          </ac:spMkLst>
        </pc:spChg>
        <pc:grpChg chg="mod">
          <ac:chgData name="Ananda Roy" userId="de6238209ec64cf7" providerId="LiveId" clId="{AFAEC09E-71D8-4F4D-9BBB-D4773DA55B76}" dt="2020-03-24T09:35:55.690" v="26868" actId="20577"/>
          <ac:grpSpMkLst>
            <pc:docMk/>
            <pc:sldMk cId="797604728" sldId="680"/>
            <ac:grpSpMk id="23" creationId="{2808B910-836E-4B9B-84EC-C3264132A070}"/>
          </ac:grpSpMkLst>
        </pc:grpChg>
      </pc:sldChg>
      <pc:sldChg chg="addSp modSp modAnim">
        <pc:chgData name="Ananda Roy" userId="de6238209ec64cf7" providerId="LiveId" clId="{AFAEC09E-71D8-4F4D-9BBB-D4773DA55B76}" dt="2020-03-15T10:07:50.765" v="21643" actId="1076"/>
        <pc:sldMkLst>
          <pc:docMk/>
          <pc:sldMk cId="1873288451" sldId="681"/>
        </pc:sldMkLst>
        <pc:spChg chg="mod">
          <ac:chgData name="Ananda Roy" userId="de6238209ec64cf7" providerId="LiveId" clId="{AFAEC09E-71D8-4F4D-9BBB-D4773DA55B76}" dt="2020-03-15T10:07:50.765" v="21643" actId="1076"/>
          <ac:spMkLst>
            <pc:docMk/>
            <pc:sldMk cId="1873288451" sldId="681"/>
            <ac:spMk id="5" creationId="{BC202479-AD8D-4B31-ADCC-A4E051EE5D06}"/>
          </ac:spMkLst>
        </pc:spChg>
        <pc:spChg chg="add mod">
          <ac:chgData name="Ananda Roy" userId="de6238209ec64cf7" providerId="LiveId" clId="{AFAEC09E-71D8-4F4D-9BBB-D4773DA55B76}" dt="2020-03-11T15:24:04.673" v="429" actId="20577"/>
          <ac:spMkLst>
            <pc:docMk/>
            <pc:sldMk cId="1873288451" sldId="681"/>
            <ac:spMk id="7" creationId="{02FCC9CC-9259-4EE2-8BE4-AD3A07CAD108}"/>
          </ac:spMkLst>
        </pc:spChg>
        <pc:spChg chg="mod">
          <ac:chgData name="Ananda Roy" userId="de6238209ec64cf7" providerId="LiveId" clId="{AFAEC09E-71D8-4F4D-9BBB-D4773DA55B76}" dt="2020-03-11T14:46:16.565" v="117"/>
          <ac:spMkLst>
            <pc:docMk/>
            <pc:sldMk cId="1873288451" sldId="681"/>
            <ac:spMk id="12" creationId="{82C86AE8-E2CB-4F0E-A501-500DBF3924A3}"/>
          </ac:spMkLst>
        </pc:spChg>
        <pc:grpChg chg="mod">
          <ac:chgData name="Ananda Roy" userId="de6238209ec64cf7" providerId="LiveId" clId="{AFAEC09E-71D8-4F4D-9BBB-D4773DA55B76}" dt="2020-03-11T16:33:28.042" v="894" actId="1076"/>
          <ac:grpSpMkLst>
            <pc:docMk/>
            <pc:sldMk cId="1873288451" sldId="681"/>
            <ac:grpSpMk id="4" creationId="{1A371687-8DAE-4F0F-AD66-FCDE3D8DA53A}"/>
          </ac:grpSpMkLst>
        </pc:grpChg>
      </pc:sldChg>
      <pc:sldChg chg="del">
        <pc:chgData name="Ananda Roy" userId="de6238209ec64cf7" providerId="LiveId" clId="{AFAEC09E-71D8-4F4D-9BBB-D4773DA55B76}" dt="2020-03-11T14:56:19.017" v="230" actId="47"/>
        <pc:sldMkLst>
          <pc:docMk/>
          <pc:sldMk cId="2267192004" sldId="682"/>
        </pc:sldMkLst>
      </pc:sldChg>
      <pc:sldChg chg="modSp add del modTransition modAnim modNotesTx">
        <pc:chgData name="Ananda Roy" userId="de6238209ec64cf7" providerId="LiveId" clId="{AFAEC09E-71D8-4F4D-9BBB-D4773DA55B76}" dt="2020-03-24T08:05:56.425" v="26809" actId="47"/>
        <pc:sldMkLst>
          <pc:docMk/>
          <pc:sldMk cId="3196019531" sldId="685"/>
        </pc:sldMkLst>
        <pc:spChg chg="mod">
          <ac:chgData name="Ananda Roy" userId="de6238209ec64cf7" providerId="LiveId" clId="{AFAEC09E-71D8-4F4D-9BBB-D4773DA55B76}" dt="2020-03-15T08:37:27.598" v="18726" actId="20577"/>
          <ac:spMkLst>
            <pc:docMk/>
            <pc:sldMk cId="3196019531" sldId="685"/>
            <ac:spMk id="3" creationId="{6351A63C-4507-0C43-B982-0DD4CBE42661}"/>
          </ac:spMkLst>
        </pc:spChg>
        <pc:spChg chg="mod">
          <ac:chgData name="Ananda Roy" userId="de6238209ec64cf7" providerId="LiveId" clId="{AFAEC09E-71D8-4F4D-9BBB-D4773DA55B76}" dt="2020-03-15T08:39:18.264" v="19229" actId="20577"/>
          <ac:spMkLst>
            <pc:docMk/>
            <pc:sldMk cId="3196019531" sldId="685"/>
            <ac:spMk id="5" creationId="{29198341-2ED9-234F-B400-5F69B6AF5066}"/>
          </ac:spMkLst>
        </pc:spChg>
        <pc:spChg chg="mod">
          <ac:chgData name="Ananda Roy" userId="de6238209ec64cf7" providerId="LiveId" clId="{AFAEC09E-71D8-4F4D-9BBB-D4773DA55B76}" dt="2020-03-15T08:37:15.492" v="18720" actId="1076"/>
          <ac:spMkLst>
            <pc:docMk/>
            <pc:sldMk cId="3196019531" sldId="685"/>
            <ac:spMk id="6" creationId="{38307DBA-88DE-4960-B016-8155EBB09404}"/>
          </ac:spMkLst>
        </pc:spChg>
      </pc:sldChg>
      <pc:sldChg chg="modSp modAnim modNotesTx">
        <pc:chgData name="Ananda Roy" userId="de6238209ec64cf7" providerId="LiveId" clId="{AFAEC09E-71D8-4F4D-9BBB-D4773DA55B76}" dt="2020-03-20T18:42:27.807" v="24356" actId="20577"/>
        <pc:sldMkLst>
          <pc:docMk/>
          <pc:sldMk cId="3279790333" sldId="686"/>
        </pc:sldMkLst>
        <pc:spChg chg="mod">
          <ac:chgData name="Ananda Roy" userId="de6238209ec64cf7" providerId="LiveId" clId="{AFAEC09E-71D8-4F4D-9BBB-D4773DA55B76}" dt="2020-03-15T11:05:01.522" v="21680" actId="1076"/>
          <ac:spMkLst>
            <pc:docMk/>
            <pc:sldMk cId="3279790333" sldId="686"/>
            <ac:spMk id="5" creationId="{2A6F709A-BF41-4023-B4A1-3F1AB04B55DF}"/>
          </ac:spMkLst>
        </pc:spChg>
        <pc:spChg chg="mod">
          <ac:chgData name="Ananda Roy" userId="de6238209ec64cf7" providerId="LiveId" clId="{AFAEC09E-71D8-4F4D-9BBB-D4773DA55B76}" dt="2020-03-15T14:43:12.935" v="21925" actId="1076"/>
          <ac:spMkLst>
            <pc:docMk/>
            <pc:sldMk cId="3279790333" sldId="686"/>
            <ac:spMk id="33" creationId="{0FA10F19-2717-4C84-B1B1-C5D179A5CB58}"/>
          </ac:spMkLst>
        </pc:spChg>
        <pc:spChg chg="mod">
          <ac:chgData name="Ananda Roy" userId="de6238209ec64cf7" providerId="LiveId" clId="{AFAEC09E-71D8-4F4D-9BBB-D4773DA55B76}" dt="2020-03-15T14:43:06.948" v="21923" actId="1076"/>
          <ac:spMkLst>
            <pc:docMk/>
            <pc:sldMk cId="3279790333" sldId="686"/>
            <ac:spMk id="74" creationId="{01B6FC59-945E-41AF-8DA6-319E2F49A58B}"/>
          </ac:spMkLst>
        </pc:spChg>
        <pc:spChg chg="mod">
          <ac:chgData name="Ananda Roy" userId="de6238209ec64cf7" providerId="LiveId" clId="{AFAEC09E-71D8-4F4D-9BBB-D4773DA55B76}" dt="2020-03-15T14:42:55.550" v="21921" actId="1076"/>
          <ac:spMkLst>
            <pc:docMk/>
            <pc:sldMk cId="3279790333" sldId="686"/>
            <ac:spMk id="75" creationId="{4D2FD7F9-DE0B-49A2-8780-8B5A9B634ED4}"/>
          </ac:spMkLst>
        </pc:spChg>
        <pc:spChg chg="mod">
          <ac:chgData name="Ananda Roy" userId="de6238209ec64cf7" providerId="LiveId" clId="{AFAEC09E-71D8-4F4D-9BBB-D4773DA55B76}" dt="2020-03-15T14:44:30.004" v="21933" actId="1076"/>
          <ac:spMkLst>
            <pc:docMk/>
            <pc:sldMk cId="3279790333" sldId="686"/>
            <ac:spMk id="78" creationId="{77868944-F7A9-414D-A700-1416C2FD3043}"/>
          </ac:spMkLst>
        </pc:spChg>
        <pc:spChg chg="mod">
          <ac:chgData name="Ananda Roy" userId="de6238209ec64cf7" providerId="LiveId" clId="{AFAEC09E-71D8-4F4D-9BBB-D4773DA55B76}" dt="2020-03-15T14:43:37.506" v="21929" actId="1076"/>
          <ac:spMkLst>
            <pc:docMk/>
            <pc:sldMk cId="3279790333" sldId="686"/>
            <ac:spMk id="120" creationId="{800DB361-EC5C-4F0E-BE93-6D75B6972723}"/>
          </ac:spMkLst>
        </pc:spChg>
        <pc:cxnChg chg="mod">
          <ac:chgData name="Ananda Roy" userId="de6238209ec64cf7" providerId="LiveId" clId="{AFAEC09E-71D8-4F4D-9BBB-D4773DA55B76}" dt="2020-03-15T14:43:10.523" v="21924" actId="1076"/>
          <ac:cxnSpMkLst>
            <pc:docMk/>
            <pc:sldMk cId="3279790333" sldId="686"/>
            <ac:cxnSpMk id="9" creationId="{353EF15B-EF1C-4A35-971F-0CAA7ED61074}"/>
          </ac:cxnSpMkLst>
        </pc:cxnChg>
        <pc:cxnChg chg="mod">
          <ac:chgData name="Ananda Roy" userId="de6238209ec64cf7" providerId="LiveId" clId="{AFAEC09E-71D8-4F4D-9BBB-D4773DA55B76}" dt="2020-03-15T14:44:30.004" v="21933" actId="1076"/>
          <ac:cxnSpMkLst>
            <pc:docMk/>
            <pc:sldMk cId="3279790333" sldId="686"/>
            <ac:cxnSpMk id="22" creationId="{C14C38C0-304A-4E3F-8B70-924363E401B3}"/>
          </ac:cxnSpMkLst>
        </pc:cxnChg>
        <pc:cxnChg chg="mod">
          <ac:chgData name="Ananda Roy" userId="de6238209ec64cf7" providerId="LiveId" clId="{AFAEC09E-71D8-4F4D-9BBB-D4773DA55B76}" dt="2020-03-15T14:44:30.004" v="21933" actId="1076"/>
          <ac:cxnSpMkLst>
            <pc:docMk/>
            <pc:sldMk cId="3279790333" sldId="686"/>
            <ac:cxnSpMk id="25" creationId="{462A2CA3-F446-48CA-A0DF-A0F60FEB457E}"/>
          </ac:cxnSpMkLst>
        </pc:cxnChg>
        <pc:cxnChg chg="mod">
          <ac:chgData name="Ananda Roy" userId="de6238209ec64cf7" providerId="LiveId" clId="{AFAEC09E-71D8-4F4D-9BBB-D4773DA55B76}" dt="2020-03-15T14:44:02.118" v="21932" actId="14100"/>
          <ac:cxnSpMkLst>
            <pc:docMk/>
            <pc:sldMk cId="3279790333" sldId="686"/>
            <ac:cxnSpMk id="44" creationId="{EC6C87B0-29D5-4EB8-BC9D-532928898B6E}"/>
          </ac:cxnSpMkLst>
        </pc:cxnChg>
        <pc:cxnChg chg="mod">
          <ac:chgData name="Ananda Roy" userId="de6238209ec64cf7" providerId="LiveId" clId="{AFAEC09E-71D8-4F4D-9BBB-D4773DA55B76}" dt="2020-03-15T14:43:43.722" v="21930" actId="14100"/>
          <ac:cxnSpMkLst>
            <pc:docMk/>
            <pc:sldMk cId="3279790333" sldId="686"/>
            <ac:cxnSpMk id="121" creationId="{F02E80EF-FB20-4C0D-8E41-24C177C9484C}"/>
          </ac:cxnSpMkLst>
        </pc:cxnChg>
        <pc:cxnChg chg="mod">
          <ac:chgData name="Ananda Roy" userId="de6238209ec64cf7" providerId="LiveId" clId="{AFAEC09E-71D8-4F4D-9BBB-D4773DA55B76}" dt="2020-03-15T14:43:50.368" v="21931" actId="14100"/>
          <ac:cxnSpMkLst>
            <pc:docMk/>
            <pc:sldMk cId="3279790333" sldId="686"/>
            <ac:cxnSpMk id="124" creationId="{C0EB8782-F096-4FBB-B6F4-2C1F9836064A}"/>
          </ac:cxnSpMkLst>
        </pc:cxnChg>
      </pc:sldChg>
      <pc:sldChg chg="add del">
        <pc:chgData name="Ananda Roy" userId="de6238209ec64cf7" providerId="LiveId" clId="{AFAEC09E-71D8-4F4D-9BBB-D4773DA55B76}" dt="2020-03-23T15:00:32.943" v="24878" actId="2696"/>
        <pc:sldMkLst>
          <pc:docMk/>
          <pc:sldMk cId="633054968" sldId="687"/>
        </pc:sldMkLst>
      </pc:sldChg>
      <pc:sldChg chg="add">
        <pc:chgData name="Ananda Roy" userId="de6238209ec64cf7" providerId="LiveId" clId="{AFAEC09E-71D8-4F4D-9BBB-D4773DA55B76}" dt="2020-03-24T07:46:41.278" v="26639"/>
        <pc:sldMkLst>
          <pc:docMk/>
          <pc:sldMk cId="1145892517" sldId="687"/>
        </pc:sldMkLst>
      </pc:sldChg>
      <pc:sldChg chg="del modTransition">
        <pc:chgData name="Ananda Roy" userId="de6238209ec64cf7" providerId="LiveId" clId="{AFAEC09E-71D8-4F4D-9BBB-D4773DA55B76}" dt="2020-03-13T08:50:09.619" v="4537" actId="2696"/>
        <pc:sldMkLst>
          <pc:docMk/>
          <pc:sldMk cId="1534430202" sldId="687"/>
        </pc:sldMkLst>
      </pc:sldChg>
      <pc:sldChg chg="add del modTransition">
        <pc:chgData name="Ananda Roy" userId="de6238209ec64cf7" providerId="LiveId" clId="{AFAEC09E-71D8-4F4D-9BBB-D4773DA55B76}" dt="2020-03-24T07:46:35.339" v="26638" actId="2696"/>
        <pc:sldMkLst>
          <pc:docMk/>
          <pc:sldMk cId="2430031092" sldId="687"/>
        </pc:sldMkLst>
      </pc:sldChg>
      <pc:sldChg chg="del">
        <pc:chgData name="Ananda Roy" userId="de6238209ec64cf7" providerId="LiveId" clId="{AFAEC09E-71D8-4F4D-9BBB-D4773DA55B76}" dt="2020-03-13T08:50:09.619" v="4537" actId="2696"/>
        <pc:sldMkLst>
          <pc:docMk/>
          <pc:sldMk cId="200343363" sldId="690"/>
        </pc:sldMkLst>
      </pc:sldChg>
      <pc:sldChg chg="add del">
        <pc:chgData name="Ananda Roy" userId="de6238209ec64cf7" providerId="LiveId" clId="{AFAEC09E-71D8-4F4D-9BBB-D4773DA55B76}" dt="2020-03-23T15:08:05.954" v="24943" actId="2696"/>
        <pc:sldMkLst>
          <pc:docMk/>
          <pc:sldMk cId="2880356475" sldId="690"/>
        </pc:sldMkLst>
      </pc:sldChg>
      <pc:sldChg chg="add">
        <pc:chgData name="Ananda Roy" userId="de6238209ec64cf7" providerId="LiveId" clId="{AFAEC09E-71D8-4F4D-9BBB-D4773DA55B76}" dt="2020-03-23T15:08:14.414" v="24944"/>
        <pc:sldMkLst>
          <pc:docMk/>
          <pc:sldMk cId="3208404916" sldId="690"/>
        </pc:sldMkLst>
      </pc:sldChg>
      <pc:sldChg chg="del">
        <pc:chgData name="Ananda Roy" userId="de6238209ec64cf7" providerId="LiveId" clId="{AFAEC09E-71D8-4F4D-9BBB-D4773DA55B76}" dt="2020-03-13T08:48:19.591" v="4531" actId="2696"/>
        <pc:sldMkLst>
          <pc:docMk/>
          <pc:sldMk cId="1368297571" sldId="694"/>
        </pc:sldMkLst>
      </pc:sldChg>
      <pc:sldChg chg="add">
        <pc:chgData name="Ananda Roy" userId="de6238209ec64cf7" providerId="LiveId" clId="{AFAEC09E-71D8-4F4D-9BBB-D4773DA55B76}" dt="2020-03-24T08:05:44.631" v="26808"/>
        <pc:sldMkLst>
          <pc:docMk/>
          <pc:sldMk cId="2285113009" sldId="694"/>
        </pc:sldMkLst>
      </pc:sldChg>
      <pc:sldChg chg="add del">
        <pc:chgData name="Ananda Roy" userId="de6238209ec64cf7" providerId="LiveId" clId="{AFAEC09E-71D8-4F4D-9BBB-D4773DA55B76}" dt="2020-03-24T08:05:36.867" v="26807" actId="2696"/>
        <pc:sldMkLst>
          <pc:docMk/>
          <pc:sldMk cId="3021626576" sldId="694"/>
        </pc:sldMkLst>
      </pc:sldChg>
      <pc:sldChg chg="addSp delSp modSp modAnim">
        <pc:chgData name="Ananda Roy" userId="de6238209ec64cf7" providerId="LiveId" clId="{AFAEC09E-71D8-4F4D-9BBB-D4773DA55B76}" dt="2020-03-23T10:28:15.156" v="24526"/>
        <pc:sldMkLst>
          <pc:docMk/>
          <pc:sldMk cId="2611345978" sldId="696"/>
        </pc:sldMkLst>
        <pc:spChg chg="mod">
          <ac:chgData name="Ananda Roy" userId="de6238209ec64cf7" providerId="LiveId" clId="{AFAEC09E-71D8-4F4D-9BBB-D4773DA55B76}" dt="2020-03-13T07:28:20.939" v="4234" actId="20577"/>
          <ac:spMkLst>
            <pc:docMk/>
            <pc:sldMk cId="2611345978" sldId="696"/>
            <ac:spMk id="3" creationId="{557F5869-5921-4E30-83A3-3E2699885C74}"/>
          </ac:spMkLst>
        </pc:spChg>
        <pc:spChg chg="add mod">
          <ac:chgData name="Ananda Roy" userId="de6238209ec64cf7" providerId="LiveId" clId="{AFAEC09E-71D8-4F4D-9BBB-D4773DA55B76}" dt="2020-03-12T09:24:51.603" v="2361" actId="208"/>
          <ac:spMkLst>
            <pc:docMk/>
            <pc:sldMk cId="2611345978" sldId="696"/>
            <ac:spMk id="17" creationId="{371F0B13-6137-49E2-AFFF-268A139D8EB2}"/>
          </ac:spMkLst>
        </pc:spChg>
        <pc:spChg chg="add mod">
          <ac:chgData name="Ananda Roy" userId="de6238209ec64cf7" providerId="LiveId" clId="{AFAEC09E-71D8-4F4D-9BBB-D4773DA55B76}" dt="2020-03-17T15:42:33.012" v="22494" actId="1076"/>
          <ac:spMkLst>
            <pc:docMk/>
            <pc:sldMk cId="2611345978" sldId="696"/>
            <ac:spMk id="18" creationId="{F34EFE49-82BE-440C-A9E5-7B5FA2F4AE09}"/>
          </ac:spMkLst>
        </pc:spChg>
        <pc:spChg chg="del">
          <ac:chgData name="Ananda Roy" userId="de6238209ec64cf7" providerId="LiveId" clId="{AFAEC09E-71D8-4F4D-9BBB-D4773DA55B76}" dt="2020-03-11T14:43:17.553" v="30" actId="478"/>
          <ac:spMkLst>
            <pc:docMk/>
            <pc:sldMk cId="2611345978" sldId="696"/>
            <ac:spMk id="22" creationId="{A6F51DC2-F60E-4116-9945-129C57E7D80A}"/>
          </ac:spMkLst>
        </pc:spChg>
        <pc:grpChg chg="add mod">
          <ac:chgData name="Ananda Roy" userId="de6238209ec64cf7" providerId="LiveId" clId="{AFAEC09E-71D8-4F4D-9BBB-D4773DA55B76}" dt="2020-03-11T16:32:18.215" v="890" actId="164"/>
          <ac:grpSpMkLst>
            <pc:docMk/>
            <pc:sldMk cId="2611345978" sldId="696"/>
            <ac:grpSpMk id="7" creationId="{FE9EA33F-0E85-426C-84C4-84602D28B374}"/>
          </ac:grpSpMkLst>
        </pc:grpChg>
        <pc:grpChg chg="mod">
          <ac:chgData name="Ananda Roy" userId="de6238209ec64cf7" providerId="LiveId" clId="{AFAEC09E-71D8-4F4D-9BBB-D4773DA55B76}" dt="2020-03-11T16:32:18.215" v="890" actId="164"/>
          <ac:grpSpMkLst>
            <pc:docMk/>
            <pc:sldMk cId="2611345978" sldId="696"/>
            <ac:grpSpMk id="8" creationId="{70992057-4636-4DF9-A10E-B1BA5905E357}"/>
          </ac:grpSpMkLst>
        </pc:grpChg>
      </pc:sldChg>
      <pc:sldChg chg="addSp delSp modSp modAnim">
        <pc:chgData name="Ananda Roy" userId="de6238209ec64cf7" providerId="LiveId" clId="{AFAEC09E-71D8-4F4D-9BBB-D4773DA55B76}" dt="2020-03-20T10:07:47.308" v="22575" actId="207"/>
        <pc:sldMkLst>
          <pc:docMk/>
          <pc:sldMk cId="2371345591" sldId="697"/>
        </pc:sldMkLst>
        <pc:spChg chg="mod">
          <ac:chgData name="Ananda Roy" userId="de6238209ec64cf7" providerId="LiveId" clId="{AFAEC09E-71D8-4F4D-9BBB-D4773DA55B76}" dt="2020-03-20T10:07:47.308" v="22575" actId="207"/>
          <ac:spMkLst>
            <pc:docMk/>
            <pc:sldMk cId="2371345591" sldId="697"/>
            <ac:spMk id="3" creationId="{557F5869-5921-4E30-83A3-3E2699885C74}"/>
          </ac:spMkLst>
        </pc:spChg>
        <pc:spChg chg="del">
          <ac:chgData name="Ananda Roy" userId="de6238209ec64cf7" providerId="LiveId" clId="{AFAEC09E-71D8-4F4D-9BBB-D4773DA55B76}" dt="2020-03-13T07:36:55.637" v="4357" actId="478"/>
          <ac:spMkLst>
            <pc:docMk/>
            <pc:sldMk cId="2371345591" sldId="697"/>
            <ac:spMk id="6" creationId="{DC5738D9-FA36-49E4-9E40-9C0866EAA065}"/>
          </ac:spMkLst>
        </pc:spChg>
        <pc:spChg chg="add del">
          <ac:chgData name="Ananda Roy" userId="de6238209ec64cf7" providerId="LiveId" clId="{AFAEC09E-71D8-4F4D-9BBB-D4773DA55B76}" dt="2020-03-17T15:42:40.395" v="22495" actId="478"/>
          <ac:spMkLst>
            <pc:docMk/>
            <pc:sldMk cId="2371345591" sldId="697"/>
            <ac:spMk id="27" creationId="{01D16C7B-8D5D-4A81-8735-9D37BF246F65}"/>
          </ac:spMkLst>
        </pc:spChg>
        <pc:spChg chg="add">
          <ac:chgData name="Ananda Roy" userId="de6238209ec64cf7" providerId="LiveId" clId="{AFAEC09E-71D8-4F4D-9BBB-D4773DA55B76}" dt="2020-03-17T15:42:41.089" v="22496"/>
          <ac:spMkLst>
            <pc:docMk/>
            <pc:sldMk cId="2371345591" sldId="697"/>
            <ac:spMk id="28" creationId="{D77A082D-A574-46E8-873E-88F5859D9D4E}"/>
          </ac:spMkLst>
        </pc:spChg>
      </pc:sldChg>
      <pc:sldChg chg="del">
        <pc:chgData name="Ananda Roy" userId="de6238209ec64cf7" providerId="LiveId" clId="{AFAEC09E-71D8-4F4D-9BBB-D4773DA55B76}" dt="2020-03-11T14:57:54.088" v="243" actId="47"/>
        <pc:sldMkLst>
          <pc:docMk/>
          <pc:sldMk cId="2985019347" sldId="700"/>
        </pc:sldMkLst>
      </pc:sldChg>
      <pc:sldChg chg="del">
        <pc:chgData name="Ananda Roy" userId="de6238209ec64cf7" providerId="LiveId" clId="{AFAEC09E-71D8-4F4D-9BBB-D4773DA55B76}" dt="2020-03-13T08:50:09.619" v="4537" actId="2696"/>
        <pc:sldMkLst>
          <pc:docMk/>
          <pc:sldMk cId="2728984198" sldId="702"/>
        </pc:sldMkLst>
      </pc:sldChg>
      <pc:sldChg chg="add del">
        <pc:chgData name="Ananda Roy" userId="de6238209ec64cf7" providerId="LiveId" clId="{AFAEC09E-71D8-4F4D-9BBB-D4773DA55B76}" dt="2020-03-23T15:00:32.943" v="24878" actId="2696"/>
        <pc:sldMkLst>
          <pc:docMk/>
          <pc:sldMk cId="2924120612" sldId="702"/>
        </pc:sldMkLst>
      </pc:sldChg>
      <pc:sldChg chg="modSp add modTransition">
        <pc:chgData name="Ananda Roy" userId="de6238209ec64cf7" providerId="LiveId" clId="{AFAEC09E-71D8-4F4D-9BBB-D4773DA55B76}" dt="2020-03-24T07:43:58.814" v="26624" actId="1076"/>
        <pc:sldMkLst>
          <pc:docMk/>
          <pc:sldMk cId="3584238392" sldId="702"/>
        </pc:sldMkLst>
        <pc:spChg chg="mod">
          <ac:chgData name="Ananda Roy" userId="de6238209ec64cf7" providerId="LiveId" clId="{AFAEC09E-71D8-4F4D-9BBB-D4773DA55B76}" dt="2020-03-24T07:43:58.814" v="26624" actId="1076"/>
          <ac:spMkLst>
            <pc:docMk/>
            <pc:sldMk cId="3584238392" sldId="702"/>
            <ac:spMk id="30" creationId="{6A3A5422-A375-488D-94BE-68D4942792E7}"/>
          </ac:spMkLst>
        </pc:spChg>
      </pc:sldChg>
      <pc:sldChg chg="del">
        <pc:chgData name="Ananda Roy" userId="de6238209ec64cf7" providerId="LiveId" clId="{AFAEC09E-71D8-4F4D-9BBB-D4773DA55B76}" dt="2020-03-13T08:50:09.619" v="4537" actId="2696"/>
        <pc:sldMkLst>
          <pc:docMk/>
          <pc:sldMk cId="990845665" sldId="703"/>
        </pc:sldMkLst>
      </pc:sldChg>
      <pc:sldChg chg="add modTransition">
        <pc:chgData name="Ananda Roy" userId="de6238209ec64cf7" providerId="LiveId" clId="{AFAEC09E-71D8-4F4D-9BBB-D4773DA55B76}" dt="2020-03-23T15:06:40.299" v="24940"/>
        <pc:sldMkLst>
          <pc:docMk/>
          <pc:sldMk cId="1804772903" sldId="703"/>
        </pc:sldMkLst>
      </pc:sldChg>
      <pc:sldChg chg="add del">
        <pc:chgData name="Ananda Roy" userId="de6238209ec64cf7" providerId="LiveId" clId="{AFAEC09E-71D8-4F4D-9BBB-D4773DA55B76}" dt="2020-03-23T15:00:32.943" v="24878" actId="2696"/>
        <pc:sldMkLst>
          <pc:docMk/>
          <pc:sldMk cId="2777026853" sldId="703"/>
        </pc:sldMkLst>
      </pc:sldChg>
      <pc:sldChg chg="del">
        <pc:chgData name="Ananda Roy" userId="de6238209ec64cf7" providerId="LiveId" clId="{AFAEC09E-71D8-4F4D-9BBB-D4773DA55B76}" dt="2020-03-13T08:50:09.619" v="4537" actId="2696"/>
        <pc:sldMkLst>
          <pc:docMk/>
          <pc:sldMk cId="1585499806" sldId="704"/>
        </pc:sldMkLst>
      </pc:sldChg>
      <pc:sldChg chg="add modTransition">
        <pc:chgData name="Ananda Roy" userId="de6238209ec64cf7" providerId="LiveId" clId="{AFAEC09E-71D8-4F4D-9BBB-D4773DA55B76}" dt="2020-03-23T15:06:40.299" v="24940"/>
        <pc:sldMkLst>
          <pc:docMk/>
          <pc:sldMk cId="1603728172" sldId="704"/>
        </pc:sldMkLst>
      </pc:sldChg>
      <pc:sldChg chg="add del">
        <pc:chgData name="Ananda Roy" userId="de6238209ec64cf7" providerId="LiveId" clId="{AFAEC09E-71D8-4F4D-9BBB-D4773DA55B76}" dt="2020-03-23T15:00:32.943" v="24878" actId="2696"/>
        <pc:sldMkLst>
          <pc:docMk/>
          <pc:sldMk cId="3907713781" sldId="704"/>
        </pc:sldMkLst>
      </pc:sldChg>
      <pc:sldChg chg="addSp modSp modAnim">
        <pc:chgData name="Ananda Roy" userId="de6238209ec64cf7" providerId="LiveId" clId="{AFAEC09E-71D8-4F4D-9BBB-D4773DA55B76}" dt="2020-03-15T08:52:14.049" v="21275" actId="20577"/>
        <pc:sldMkLst>
          <pc:docMk/>
          <pc:sldMk cId="3442438425" sldId="705"/>
        </pc:sldMkLst>
        <pc:spChg chg="mod">
          <ac:chgData name="Ananda Roy" userId="de6238209ec64cf7" providerId="LiveId" clId="{AFAEC09E-71D8-4F4D-9BBB-D4773DA55B76}" dt="2020-03-15T08:49:10.645" v="20761" actId="27636"/>
          <ac:spMkLst>
            <pc:docMk/>
            <pc:sldMk cId="3442438425" sldId="705"/>
            <ac:spMk id="6" creationId="{BF365076-D1C8-4011-BC1B-9DFF81C4ED46}"/>
          </ac:spMkLst>
        </pc:spChg>
        <pc:spChg chg="mod">
          <ac:chgData name="Ananda Roy" userId="de6238209ec64cf7" providerId="LiveId" clId="{AFAEC09E-71D8-4F4D-9BBB-D4773DA55B76}" dt="2020-03-15T08:49:18.247" v="20762" actId="1076"/>
          <ac:spMkLst>
            <pc:docMk/>
            <pc:sldMk cId="3442438425" sldId="705"/>
            <ac:spMk id="7" creationId="{50FE765E-8BD1-4DCA-843F-EF441AD23C6C}"/>
          </ac:spMkLst>
        </pc:spChg>
        <pc:spChg chg="mod">
          <ac:chgData name="Ananda Roy" userId="de6238209ec64cf7" providerId="LiveId" clId="{AFAEC09E-71D8-4F4D-9BBB-D4773DA55B76}" dt="2020-03-11T15:14:36.830" v="382" actId="1076"/>
          <ac:spMkLst>
            <pc:docMk/>
            <pc:sldMk cId="3442438425" sldId="705"/>
            <ac:spMk id="8" creationId="{2E8CBC2B-BC5B-4BD6-804E-4C82E06F7952}"/>
          </ac:spMkLst>
        </pc:spChg>
        <pc:spChg chg="mod">
          <ac:chgData name="Ananda Roy" userId="de6238209ec64cf7" providerId="LiveId" clId="{AFAEC09E-71D8-4F4D-9BBB-D4773DA55B76}" dt="2020-03-15T08:52:14.049" v="21275" actId="20577"/>
          <ac:spMkLst>
            <pc:docMk/>
            <pc:sldMk cId="3442438425" sldId="705"/>
            <ac:spMk id="30" creationId="{459C5F8D-E139-4D5E-B51C-09DC35B27E9F}"/>
          </ac:spMkLst>
        </pc:spChg>
        <pc:spChg chg="mod">
          <ac:chgData name="Ananda Roy" userId="de6238209ec64cf7" providerId="LiveId" clId="{AFAEC09E-71D8-4F4D-9BBB-D4773DA55B76}" dt="2020-03-11T15:14:24.375" v="381" actId="1076"/>
          <ac:spMkLst>
            <pc:docMk/>
            <pc:sldMk cId="3442438425" sldId="705"/>
            <ac:spMk id="31" creationId="{F4B9C1B2-E96F-494C-B200-8AE62A46858D}"/>
          </ac:spMkLst>
        </pc:spChg>
        <pc:spChg chg="add">
          <ac:chgData name="Ananda Roy" userId="de6238209ec64cf7" providerId="LiveId" clId="{AFAEC09E-71D8-4F4D-9BBB-D4773DA55B76}" dt="2020-03-11T15:13:04.116" v="371"/>
          <ac:spMkLst>
            <pc:docMk/>
            <pc:sldMk cId="3442438425" sldId="705"/>
            <ac:spMk id="37" creationId="{48FB45EC-4C5A-4953-8728-5FDC0FA81A0D}"/>
          </ac:spMkLst>
        </pc:spChg>
      </pc:sldChg>
      <pc:sldChg chg="addSp modSp">
        <pc:chgData name="Ananda Roy" userId="de6238209ec64cf7" providerId="LiveId" clId="{AFAEC09E-71D8-4F4D-9BBB-D4773DA55B76}" dt="2020-03-15T08:52:22.633" v="21276" actId="20577"/>
        <pc:sldMkLst>
          <pc:docMk/>
          <pc:sldMk cId="2663802120" sldId="706"/>
        </pc:sldMkLst>
        <pc:spChg chg="mod">
          <ac:chgData name="Ananda Roy" userId="de6238209ec64cf7" providerId="LiveId" clId="{AFAEC09E-71D8-4F4D-9BBB-D4773DA55B76}" dt="2020-03-15T08:52:22.633" v="21276" actId="20577"/>
          <ac:spMkLst>
            <pc:docMk/>
            <pc:sldMk cId="2663802120" sldId="706"/>
            <ac:spMk id="2" creationId="{BCCE8898-DCF4-46B1-BA0F-109ADC78574A}"/>
          </ac:spMkLst>
        </pc:spChg>
        <pc:spChg chg="mod">
          <ac:chgData name="Ananda Roy" userId="de6238209ec64cf7" providerId="LiveId" clId="{AFAEC09E-71D8-4F4D-9BBB-D4773DA55B76}" dt="2020-03-15T08:49:41.682" v="20770" actId="1076"/>
          <ac:spMkLst>
            <pc:docMk/>
            <pc:sldMk cId="2663802120" sldId="706"/>
            <ac:spMk id="3" creationId="{297629BA-164D-45C1-9D3F-BC5B17C686D1}"/>
          </ac:spMkLst>
        </pc:spChg>
        <pc:spChg chg="mod">
          <ac:chgData name="Ananda Roy" userId="de6238209ec64cf7" providerId="LiveId" clId="{AFAEC09E-71D8-4F4D-9BBB-D4773DA55B76}" dt="2020-03-11T16:37:06.800" v="910" actId="1076"/>
          <ac:spMkLst>
            <pc:docMk/>
            <pc:sldMk cId="2663802120" sldId="706"/>
            <ac:spMk id="6" creationId="{283B6009-2450-4A96-8FCE-7BE189FE5F2F}"/>
          </ac:spMkLst>
        </pc:spChg>
        <pc:spChg chg="mod">
          <ac:chgData name="Ananda Roy" userId="de6238209ec64cf7" providerId="LiveId" clId="{AFAEC09E-71D8-4F4D-9BBB-D4773DA55B76}" dt="2020-03-11T15:14:51.640" v="383" actId="1076"/>
          <ac:spMkLst>
            <pc:docMk/>
            <pc:sldMk cId="2663802120" sldId="706"/>
            <ac:spMk id="8" creationId="{20B78191-105E-4017-AE89-E8320513DDB8}"/>
          </ac:spMkLst>
        </pc:spChg>
        <pc:spChg chg="mod">
          <ac:chgData name="Ananda Roy" userId="de6238209ec64cf7" providerId="LiveId" clId="{AFAEC09E-71D8-4F4D-9BBB-D4773DA55B76}" dt="2020-03-11T16:37:11.034" v="912" actId="1076"/>
          <ac:spMkLst>
            <pc:docMk/>
            <pc:sldMk cId="2663802120" sldId="706"/>
            <ac:spMk id="44" creationId="{465DBD09-6031-454F-9261-B1F5EB78B0C5}"/>
          </ac:spMkLst>
        </pc:spChg>
        <pc:spChg chg="add mod">
          <ac:chgData name="Ananda Roy" userId="de6238209ec64cf7" providerId="LiveId" clId="{AFAEC09E-71D8-4F4D-9BBB-D4773DA55B76}" dt="2020-03-11T15:12:20.932" v="369" actId="1076"/>
          <ac:spMkLst>
            <pc:docMk/>
            <pc:sldMk cId="2663802120" sldId="706"/>
            <ac:spMk id="47" creationId="{247F9905-4D57-432D-87F4-372541BDC27F}"/>
          </ac:spMkLst>
        </pc:spChg>
      </pc:sldChg>
      <pc:sldChg chg="add del">
        <pc:chgData name="Ananda Roy" userId="de6238209ec64cf7" providerId="LiveId" clId="{AFAEC09E-71D8-4F4D-9BBB-D4773DA55B76}" dt="2020-03-23T15:00:32.943" v="24878" actId="2696"/>
        <pc:sldMkLst>
          <pc:docMk/>
          <pc:sldMk cId="1183507660" sldId="709"/>
        </pc:sldMkLst>
      </pc:sldChg>
      <pc:sldChg chg="add">
        <pc:chgData name="Ananda Roy" userId="de6238209ec64cf7" providerId="LiveId" clId="{AFAEC09E-71D8-4F4D-9BBB-D4773DA55B76}" dt="2020-03-24T07:46:41.278" v="26639"/>
        <pc:sldMkLst>
          <pc:docMk/>
          <pc:sldMk cId="2370657566" sldId="709"/>
        </pc:sldMkLst>
      </pc:sldChg>
      <pc:sldChg chg="del modTransition">
        <pc:chgData name="Ananda Roy" userId="de6238209ec64cf7" providerId="LiveId" clId="{AFAEC09E-71D8-4F4D-9BBB-D4773DA55B76}" dt="2020-03-13T08:50:09.619" v="4537" actId="2696"/>
        <pc:sldMkLst>
          <pc:docMk/>
          <pc:sldMk cId="3179386151" sldId="709"/>
        </pc:sldMkLst>
      </pc:sldChg>
      <pc:sldChg chg="add del modTransition">
        <pc:chgData name="Ananda Roy" userId="de6238209ec64cf7" providerId="LiveId" clId="{AFAEC09E-71D8-4F4D-9BBB-D4773DA55B76}" dt="2020-03-24T07:46:35.339" v="26638" actId="2696"/>
        <pc:sldMkLst>
          <pc:docMk/>
          <pc:sldMk cId="3870503083" sldId="709"/>
        </pc:sldMkLst>
      </pc:sldChg>
      <pc:sldChg chg="add">
        <pc:chgData name="Ananda Roy" userId="de6238209ec64cf7" providerId="LiveId" clId="{AFAEC09E-71D8-4F4D-9BBB-D4773DA55B76}" dt="2020-03-23T15:08:14.414" v="24944"/>
        <pc:sldMkLst>
          <pc:docMk/>
          <pc:sldMk cId="1005247864" sldId="711"/>
        </pc:sldMkLst>
      </pc:sldChg>
      <pc:sldChg chg="del">
        <pc:chgData name="Ananda Roy" userId="de6238209ec64cf7" providerId="LiveId" clId="{AFAEC09E-71D8-4F4D-9BBB-D4773DA55B76}" dt="2020-03-13T08:50:09.619" v="4537" actId="2696"/>
        <pc:sldMkLst>
          <pc:docMk/>
          <pc:sldMk cId="2487798303" sldId="711"/>
        </pc:sldMkLst>
      </pc:sldChg>
      <pc:sldChg chg="add del">
        <pc:chgData name="Ananda Roy" userId="de6238209ec64cf7" providerId="LiveId" clId="{AFAEC09E-71D8-4F4D-9BBB-D4773DA55B76}" dt="2020-03-23T15:08:05.954" v="24943" actId="2696"/>
        <pc:sldMkLst>
          <pc:docMk/>
          <pc:sldMk cId="3317563596" sldId="711"/>
        </pc:sldMkLst>
      </pc:sldChg>
      <pc:sldChg chg="add del modTransition">
        <pc:chgData name="Ananda Roy" userId="de6238209ec64cf7" providerId="LiveId" clId="{AFAEC09E-71D8-4F4D-9BBB-D4773DA55B76}" dt="2020-03-24T07:46:35.339" v="26638" actId="2696"/>
        <pc:sldMkLst>
          <pc:docMk/>
          <pc:sldMk cId="2052225203" sldId="712"/>
        </pc:sldMkLst>
      </pc:sldChg>
      <pc:sldChg chg="del modTransition">
        <pc:chgData name="Ananda Roy" userId="de6238209ec64cf7" providerId="LiveId" clId="{AFAEC09E-71D8-4F4D-9BBB-D4773DA55B76}" dt="2020-03-13T08:50:09.619" v="4537" actId="2696"/>
        <pc:sldMkLst>
          <pc:docMk/>
          <pc:sldMk cId="3547210816" sldId="712"/>
        </pc:sldMkLst>
      </pc:sldChg>
      <pc:sldChg chg="add">
        <pc:chgData name="Ananda Roy" userId="de6238209ec64cf7" providerId="LiveId" clId="{AFAEC09E-71D8-4F4D-9BBB-D4773DA55B76}" dt="2020-03-24T07:46:41.278" v="26639"/>
        <pc:sldMkLst>
          <pc:docMk/>
          <pc:sldMk cId="3818765999" sldId="712"/>
        </pc:sldMkLst>
      </pc:sldChg>
      <pc:sldChg chg="add del">
        <pc:chgData name="Ananda Roy" userId="de6238209ec64cf7" providerId="LiveId" clId="{AFAEC09E-71D8-4F4D-9BBB-D4773DA55B76}" dt="2020-03-23T15:00:32.943" v="24878" actId="2696"/>
        <pc:sldMkLst>
          <pc:docMk/>
          <pc:sldMk cId="4164392442" sldId="712"/>
        </pc:sldMkLst>
      </pc:sldChg>
      <pc:sldChg chg="add del">
        <pc:chgData name="Ananda Roy" userId="de6238209ec64cf7" providerId="LiveId" clId="{AFAEC09E-71D8-4F4D-9BBB-D4773DA55B76}" dt="2020-03-23T15:00:32.943" v="24878" actId="2696"/>
        <pc:sldMkLst>
          <pc:docMk/>
          <pc:sldMk cId="1284552500" sldId="713"/>
        </pc:sldMkLst>
      </pc:sldChg>
      <pc:sldChg chg="del modTransition">
        <pc:chgData name="Ananda Roy" userId="de6238209ec64cf7" providerId="LiveId" clId="{AFAEC09E-71D8-4F4D-9BBB-D4773DA55B76}" dt="2020-03-13T08:51:48.428" v="4542" actId="2696"/>
        <pc:sldMkLst>
          <pc:docMk/>
          <pc:sldMk cId="1886406895" sldId="713"/>
        </pc:sldMkLst>
      </pc:sldChg>
      <pc:sldChg chg="modSp add del modTransition">
        <pc:chgData name="Ananda Roy" userId="de6238209ec64cf7" providerId="LiveId" clId="{AFAEC09E-71D8-4F4D-9BBB-D4773DA55B76}" dt="2020-03-24T07:46:35.339" v="26638" actId="2696"/>
        <pc:sldMkLst>
          <pc:docMk/>
          <pc:sldMk cId="3021976271" sldId="713"/>
        </pc:sldMkLst>
        <pc:spChg chg="mod">
          <ac:chgData name="Ananda Roy" userId="de6238209ec64cf7" providerId="LiveId" clId="{AFAEC09E-71D8-4F4D-9BBB-D4773DA55B76}" dt="2020-03-24T06:29:01.165" v="26519" actId="20577"/>
          <ac:spMkLst>
            <pc:docMk/>
            <pc:sldMk cId="3021976271" sldId="713"/>
            <ac:spMk id="2" creationId="{45FA67FA-7448-BD43-A8C0-8E4BB4F84D21}"/>
          </ac:spMkLst>
        </pc:spChg>
      </pc:sldChg>
      <pc:sldChg chg="modSp add">
        <pc:chgData name="Ananda Roy" userId="de6238209ec64cf7" providerId="LiveId" clId="{AFAEC09E-71D8-4F4D-9BBB-D4773DA55B76}" dt="2020-03-24T08:02:07.567" v="26806" actId="20577"/>
        <pc:sldMkLst>
          <pc:docMk/>
          <pc:sldMk cId="3453651672" sldId="713"/>
        </pc:sldMkLst>
        <pc:spChg chg="mod">
          <ac:chgData name="Ananda Roy" userId="de6238209ec64cf7" providerId="LiveId" clId="{AFAEC09E-71D8-4F4D-9BBB-D4773DA55B76}" dt="2020-03-24T08:02:07.567" v="26806" actId="20577"/>
          <ac:spMkLst>
            <pc:docMk/>
            <pc:sldMk cId="3453651672" sldId="713"/>
            <ac:spMk id="6" creationId="{23E6A4B1-7A75-40C0-A376-5A9C0B25B450}"/>
          </ac:spMkLst>
        </pc:spChg>
      </pc:sldChg>
      <pc:sldChg chg="del">
        <pc:chgData name="Ananda Roy" userId="de6238209ec64cf7" providerId="LiveId" clId="{AFAEC09E-71D8-4F4D-9BBB-D4773DA55B76}" dt="2020-03-11T14:39:29.984" v="1" actId="47"/>
        <pc:sldMkLst>
          <pc:docMk/>
          <pc:sldMk cId="2444117869" sldId="715"/>
        </pc:sldMkLst>
      </pc:sldChg>
      <pc:sldChg chg="addSp delSp modSp modTransition delAnim modAnim modNotesTx">
        <pc:chgData name="Ananda Roy" userId="de6238209ec64cf7" providerId="LiveId" clId="{AFAEC09E-71D8-4F4D-9BBB-D4773DA55B76}" dt="2020-03-23T08:30:43.490" v="24477" actId="1076"/>
        <pc:sldMkLst>
          <pc:docMk/>
          <pc:sldMk cId="2902009896" sldId="716"/>
        </pc:sldMkLst>
        <pc:spChg chg="add del mod">
          <ac:chgData name="Ananda Roy" userId="de6238209ec64cf7" providerId="LiveId" clId="{AFAEC09E-71D8-4F4D-9BBB-D4773DA55B76}" dt="2020-03-14T14:59:36.142" v="18601" actId="478"/>
          <ac:spMkLst>
            <pc:docMk/>
            <pc:sldMk cId="2902009896" sldId="716"/>
            <ac:spMk id="2" creationId="{EB94352B-3BAE-4557-8ABE-FC4ACB6BF3A6}"/>
          </ac:spMkLst>
        </pc:spChg>
        <pc:spChg chg="mod">
          <ac:chgData name="Ananda Roy" userId="de6238209ec64cf7" providerId="LiveId" clId="{AFAEC09E-71D8-4F4D-9BBB-D4773DA55B76}" dt="2020-03-17T15:41:02.979" v="22490" actId="1076"/>
          <ac:spMkLst>
            <pc:docMk/>
            <pc:sldMk cId="2902009896" sldId="716"/>
            <ac:spMk id="3" creationId="{E135F2C2-8702-4C19-A6C1-8A23B9BCF274}"/>
          </ac:spMkLst>
        </pc:spChg>
        <pc:spChg chg="add mod">
          <ac:chgData name="Ananda Roy" userId="de6238209ec64cf7" providerId="LiveId" clId="{AFAEC09E-71D8-4F4D-9BBB-D4773DA55B76}" dt="2020-03-23T08:30:43.490" v="24477" actId="1076"/>
          <ac:spMkLst>
            <pc:docMk/>
            <pc:sldMk cId="2902009896" sldId="716"/>
            <ac:spMk id="5" creationId="{FDD1EE3A-90BD-4AD2-B071-D98A665914D5}"/>
          </ac:spMkLst>
        </pc:spChg>
        <pc:spChg chg="mod">
          <ac:chgData name="Ananda Roy" userId="de6238209ec64cf7" providerId="LiveId" clId="{AFAEC09E-71D8-4F4D-9BBB-D4773DA55B76}" dt="2020-03-12T10:18:23.286" v="3963" actId="1076"/>
          <ac:spMkLst>
            <pc:docMk/>
            <pc:sldMk cId="2902009896" sldId="716"/>
            <ac:spMk id="7" creationId="{8E4472A4-F2C2-4371-B551-EB54303DF9BC}"/>
          </ac:spMkLst>
        </pc:spChg>
      </pc:sldChg>
      <pc:sldChg chg="modSp">
        <pc:chgData name="Ananda Roy" userId="de6238209ec64cf7" providerId="LiveId" clId="{AFAEC09E-71D8-4F4D-9BBB-D4773DA55B76}" dt="2020-03-15T11:05:55.632" v="21684" actId="1076"/>
        <pc:sldMkLst>
          <pc:docMk/>
          <pc:sldMk cId="3926388624" sldId="717"/>
        </pc:sldMkLst>
        <pc:spChg chg="mod">
          <ac:chgData name="Ananda Roy" userId="de6238209ec64cf7" providerId="LiveId" clId="{AFAEC09E-71D8-4F4D-9BBB-D4773DA55B76}" dt="2020-03-15T11:05:55.632" v="21684" actId="1076"/>
          <ac:spMkLst>
            <pc:docMk/>
            <pc:sldMk cId="3926388624" sldId="717"/>
            <ac:spMk id="5" creationId="{1F37CE8A-F3EB-41C0-A3D1-74E11849308D}"/>
          </ac:spMkLst>
        </pc:spChg>
        <pc:spChg chg="mod">
          <ac:chgData name="Ananda Roy" userId="de6238209ec64cf7" providerId="LiveId" clId="{AFAEC09E-71D8-4F4D-9BBB-D4773DA55B76}" dt="2020-03-15T11:05:51.855" v="21683" actId="1076"/>
          <ac:spMkLst>
            <pc:docMk/>
            <pc:sldMk cId="3926388624" sldId="717"/>
            <ac:spMk id="10" creationId="{DB59BB3F-9DA3-BD42-BA40-AE8764499FCB}"/>
          </ac:spMkLst>
        </pc:spChg>
      </pc:sldChg>
      <pc:sldChg chg="addSp delSp modSp">
        <pc:chgData name="Ananda Roy" userId="de6238209ec64cf7" providerId="LiveId" clId="{AFAEC09E-71D8-4F4D-9BBB-D4773DA55B76}" dt="2020-03-15T11:06:22.989" v="21688"/>
        <pc:sldMkLst>
          <pc:docMk/>
          <pc:sldMk cId="3152657417" sldId="718"/>
        </pc:sldMkLst>
        <pc:spChg chg="del mod">
          <ac:chgData name="Ananda Roy" userId="de6238209ec64cf7" providerId="LiveId" clId="{AFAEC09E-71D8-4F4D-9BBB-D4773DA55B76}" dt="2020-03-15T11:06:22.221" v="21687" actId="478"/>
          <ac:spMkLst>
            <pc:docMk/>
            <pc:sldMk cId="3152657417" sldId="718"/>
            <ac:spMk id="4" creationId="{29FE96D8-FAAC-46C8-A6A2-C810B429178D}"/>
          </ac:spMkLst>
        </pc:spChg>
        <pc:spChg chg="del mod">
          <ac:chgData name="Ananda Roy" userId="de6238209ec64cf7" providerId="LiveId" clId="{AFAEC09E-71D8-4F4D-9BBB-D4773DA55B76}" dt="2020-03-15T11:06:22.221" v="21687" actId="478"/>
          <ac:spMkLst>
            <pc:docMk/>
            <pc:sldMk cId="3152657417" sldId="718"/>
            <ac:spMk id="10" creationId="{DB59BB3F-9DA3-BD42-BA40-AE8764499FCB}"/>
          </ac:spMkLst>
        </pc:spChg>
        <pc:spChg chg="add">
          <ac:chgData name="Ananda Roy" userId="de6238209ec64cf7" providerId="LiveId" clId="{AFAEC09E-71D8-4F4D-9BBB-D4773DA55B76}" dt="2020-03-15T11:06:22.989" v="21688"/>
          <ac:spMkLst>
            <pc:docMk/>
            <pc:sldMk cId="3152657417" sldId="718"/>
            <ac:spMk id="13" creationId="{CC1FE4E7-CEB5-40A7-8F55-FC635F7F242F}"/>
          </ac:spMkLst>
        </pc:spChg>
        <pc:spChg chg="add">
          <ac:chgData name="Ananda Roy" userId="de6238209ec64cf7" providerId="LiveId" clId="{AFAEC09E-71D8-4F4D-9BBB-D4773DA55B76}" dt="2020-03-15T11:06:22.989" v="21688"/>
          <ac:spMkLst>
            <pc:docMk/>
            <pc:sldMk cId="3152657417" sldId="718"/>
            <ac:spMk id="14" creationId="{431D68F6-03BC-4ACF-9D5B-8FCAB717F909}"/>
          </ac:spMkLst>
        </pc:spChg>
      </pc:sldChg>
      <pc:sldChg chg="addSp delSp modSp delAnim modAnim">
        <pc:chgData name="Ananda Roy" userId="de6238209ec64cf7" providerId="LiveId" clId="{AFAEC09E-71D8-4F4D-9BBB-D4773DA55B76}" dt="2020-03-15T10:10:05.168" v="21659" actId="20577"/>
        <pc:sldMkLst>
          <pc:docMk/>
          <pc:sldMk cId="3247117904" sldId="719"/>
        </pc:sldMkLst>
        <pc:spChg chg="mod">
          <ac:chgData name="Ananda Roy" userId="de6238209ec64cf7" providerId="LiveId" clId="{AFAEC09E-71D8-4F4D-9BBB-D4773DA55B76}" dt="2020-03-15T10:10:05.168" v="21659" actId="20577"/>
          <ac:spMkLst>
            <pc:docMk/>
            <pc:sldMk cId="3247117904" sldId="719"/>
            <ac:spMk id="2" creationId="{EBF8B49E-C716-FC43-841A-6FC605F8F528}"/>
          </ac:spMkLst>
        </pc:spChg>
        <pc:spChg chg="mod">
          <ac:chgData name="Ananda Roy" userId="de6238209ec64cf7" providerId="LiveId" clId="{AFAEC09E-71D8-4F4D-9BBB-D4773DA55B76}" dt="2020-03-12T10:22:34.548" v="4035" actId="20577"/>
          <ac:spMkLst>
            <pc:docMk/>
            <pc:sldMk cId="3247117904" sldId="719"/>
            <ac:spMk id="4" creationId="{E1A2359F-ACAB-7145-8F75-4EADBF986B00}"/>
          </ac:spMkLst>
        </pc:spChg>
        <pc:spChg chg="mod">
          <ac:chgData name="Ananda Roy" userId="de6238209ec64cf7" providerId="LiveId" clId="{AFAEC09E-71D8-4F4D-9BBB-D4773DA55B76}" dt="2020-03-12T10:23:56.785" v="4064" actId="1076"/>
          <ac:spMkLst>
            <pc:docMk/>
            <pc:sldMk cId="3247117904" sldId="719"/>
            <ac:spMk id="5" creationId="{01E2D709-C658-DB4D-A927-C6C43D6325A8}"/>
          </ac:spMkLst>
        </pc:spChg>
        <pc:spChg chg="mod">
          <ac:chgData name="Ananda Roy" userId="de6238209ec64cf7" providerId="LiveId" clId="{AFAEC09E-71D8-4F4D-9BBB-D4773DA55B76}" dt="2020-03-12T10:24:03.162" v="4065" actId="1076"/>
          <ac:spMkLst>
            <pc:docMk/>
            <pc:sldMk cId="3247117904" sldId="719"/>
            <ac:spMk id="6" creationId="{6F7E56DB-FB42-4637-A668-14BA16485658}"/>
          </ac:spMkLst>
        </pc:spChg>
        <pc:spChg chg="del">
          <ac:chgData name="Ananda Roy" userId="de6238209ec64cf7" providerId="LiveId" clId="{AFAEC09E-71D8-4F4D-9BBB-D4773DA55B76}" dt="2020-03-12T10:20:33.281" v="4013" actId="478"/>
          <ac:spMkLst>
            <pc:docMk/>
            <pc:sldMk cId="3247117904" sldId="719"/>
            <ac:spMk id="8" creationId="{DDAF34BF-C0EB-425C-A923-F164BE2D5CB3}"/>
          </ac:spMkLst>
        </pc:spChg>
        <pc:spChg chg="mod">
          <ac:chgData name="Ananda Roy" userId="de6238209ec64cf7" providerId="LiveId" clId="{AFAEC09E-71D8-4F4D-9BBB-D4773DA55B76}" dt="2020-03-12T10:22:46.523" v="4037" actId="1076"/>
          <ac:spMkLst>
            <pc:docMk/>
            <pc:sldMk cId="3247117904" sldId="719"/>
            <ac:spMk id="12" creationId="{51C38F8E-0D24-4987-8463-D9F6A8A07E88}"/>
          </ac:spMkLst>
        </pc:spChg>
        <pc:spChg chg="del">
          <ac:chgData name="Ananda Roy" userId="de6238209ec64cf7" providerId="LiveId" clId="{AFAEC09E-71D8-4F4D-9BBB-D4773DA55B76}" dt="2020-03-12T10:20:31.859" v="4012" actId="478"/>
          <ac:spMkLst>
            <pc:docMk/>
            <pc:sldMk cId="3247117904" sldId="719"/>
            <ac:spMk id="14" creationId="{165666AC-8665-9C43-929E-E4FE7B32AEB6}"/>
          </ac:spMkLst>
        </pc:spChg>
        <pc:spChg chg="mod">
          <ac:chgData name="Ananda Roy" userId="de6238209ec64cf7" providerId="LiveId" clId="{AFAEC09E-71D8-4F4D-9BBB-D4773DA55B76}" dt="2020-03-12T10:22:30.908" v="4034" actId="1076"/>
          <ac:spMkLst>
            <pc:docMk/>
            <pc:sldMk cId="3247117904" sldId="719"/>
            <ac:spMk id="15" creationId="{F6A331C0-AEA7-42F0-A163-39927C5D8CE4}"/>
          </ac:spMkLst>
        </pc:spChg>
        <pc:spChg chg="add mod">
          <ac:chgData name="Ananda Roy" userId="de6238209ec64cf7" providerId="LiveId" clId="{AFAEC09E-71D8-4F4D-9BBB-D4773DA55B76}" dt="2020-03-12T10:24:12.430" v="4066" actId="207"/>
          <ac:spMkLst>
            <pc:docMk/>
            <pc:sldMk cId="3247117904" sldId="719"/>
            <ac:spMk id="21" creationId="{D80D98A7-C370-46D3-88E4-035CEE86FD53}"/>
          </ac:spMkLst>
        </pc:spChg>
        <pc:grpChg chg="add mod">
          <ac:chgData name="Ananda Roy" userId="de6238209ec64cf7" providerId="LiveId" clId="{AFAEC09E-71D8-4F4D-9BBB-D4773DA55B76}" dt="2020-03-12T10:23:23.435" v="4057" actId="164"/>
          <ac:grpSpMkLst>
            <pc:docMk/>
            <pc:sldMk cId="3247117904" sldId="719"/>
            <ac:grpSpMk id="9" creationId="{E0C9ABD4-BB74-4A18-B1E4-76AB34961B3A}"/>
          </ac:grpSpMkLst>
        </pc:grpChg>
        <pc:grpChg chg="add mod">
          <ac:chgData name="Ananda Roy" userId="de6238209ec64cf7" providerId="LiveId" clId="{AFAEC09E-71D8-4F4D-9BBB-D4773DA55B76}" dt="2020-03-12T10:23:23.435" v="4057" actId="164"/>
          <ac:grpSpMkLst>
            <pc:docMk/>
            <pc:sldMk cId="3247117904" sldId="719"/>
            <ac:grpSpMk id="22" creationId="{B6189327-C33C-4D23-AB5D-ECF37F95B3E3}"/>
          </ac:grpSpMkLst>
        </pc:grpChg>
        <pc:picChg chg="mod">
          <ac:chgData name="Ananda Roy" userId="de6238209ec64cf7" providerId="LiveId" clId="{AFAEC09E-71D8-4F4D-9BBB-D4773DA55B76}" dt="2020-03-12T10:22:12.355" v="4030" actId="1076"/>
          <ac:picMkLst>
            <pc:docMk/>
            <pc:sldMk cId="3247117904" sldId="719"/>
            <ac:picMk id="10" creationId="{9E53C062-752B-476A-820C-3F159FBC62E6}"/>
          </ac:picMkLst>
        </pc:picChg>
        <pc:cxnChg chg="mod">
          <ac:chgData name="Ananda Roy" userId="de6238209ec64cf7" providerId="LiveId" clId="{AFAEC09E-71D8-4F4D-9BBB-D4773DA55B76}" dt="2020-03-12T10:22:06.555" v="4028" actId="14100"/>
          <ac:cxnSpMkLst>
            <pc:docMk/>
            <pc:sldMk cId="3247117904" sldId="719"/>
            <ac:cxnSpMk id="13" creationId="{21EF791D-27B8-4A32-AB98-28C5B5837410}"/>
          </ac:cxnSpMkLst>
        </pc:cxnChg>
      </pc:sldChg>
      <pc:sldChg chg="addSp delSp">
        <pc:chgData name="Ananda Roy" userId="de6238209ec64cf7" providerId="LiveId" clId="{AFAEC09E-71D8-4F4D-9BBB-D4773DA55B76}" dt="2020-03-15T11:06:34.988" v="21691"/>
        <pc:sldMkLst>
          <pc:docMk/>
          <pc:sldMk cId="1680009889" sldId="720"/>
        </pc:sldMkLst>
        <pc:spChg chg="del">
          <ac:chgData name="Ananda Roy" userId="de6238209ec64cf7" providerId="LiveId" clId="{AFAEC09E-71D8-4F4D-9BBB-D4773DA55B76}" dt="2020-03-15T11:06:34.145" v="21690" actId="478"/>
          <ac:spMkLst>
            <pc:docMk/>
            <pc:sldMk cId="1680009889" sldId="720"/>
            <ac:spMk id="4" creationId="{DE87328A-D129-4C99-B235-2B8A5639495D}"/>
          </ac:spMkLst>
        </pc:spChg>
        <pc:spChg chg="del">
          <ac:chgData name="Ananda Roy" userId="de6238209ec64cf7" providerId="LiveId" clId="{AFAEC09E-71D8-4F4D-9BBB-D4773DA55B76}" dt="2020-03-15T11:06:32.633" v="21689" actId="478"/>
          <ac:spMkLst>
            <pc:docMk/>
            <pc:sldMk cId="1680009889" sldId="720"/>
            <ac:spMk id="10" creationId="{DB59BB3F-9DA3-BD42-BA40-AE8764499FCB}"/>
          </ac:spMkLst>
        </pc:spChg>
        <pc:spChg chg="add">
          <ac:chgData name="Ananda Roy" userId="de6238209ec64cf7" providerId="LiveId" clId="{AFAEC09E-71D8-4F4D-9BBB-D4773DA55B76}" dt="2020-03-15T11:06:34.988" v="21691"/>
          <ac:spMkLst>
            <pc:docMk/>
            <pc:sldMk cId="1680009889" sldId="720"/>
            <ac:spMk id="14" creationId="{E666278A-977E-4B98-A8F1-B5F75A270054}"/>
          </ac:spMkLst>
        </pc:spChg>
        <pc:spChg chg="add">
          <ac:chgData name="Ananda Roy" userId="de6238209ec64cf7" providerId="LiveId" clId="{AFAEC09E-71D8-4F4D-9BBB-D4773DA55B76}" dt="2020-03-15T11:06:34.988" v="21691"/>
          <ac:spMkLst>
            <pc:docMk/>
            <pc:sldMk cId="1680009889" sldId="720"/>
            <ac:spMk id="15" creationId="{3233E3CD-7F17-43EC-9411-A1E63253EA9A}"/>
          </ac:spMkLst>
        </pc:spChg>
      </pc:sldChg>
      <pc:sldChg chg="modSp">
        <pc:chgData name="Ananda Roy" userId="de6238209ec64cf7" providerId="LiveId" clId="{AFAEC09E-71D8-4F4D-9BBB-D4773DA55B76}" dt="2020-03-15T11:06:41.568" v="21692" actId="1076"/>
        <pc:sldMkLst>
          <pc:docMk/>
          <pc:sldMk cId="3870178906" sldId="721"/>
        </pc:sldMkLst>
        <pc:spChg chg="mod">
          <ac:chgData name="Ananda Roy" userId="de6238209ec64cf7" providerId="LiveId" clId="{AFAEC09E-71D8-4F4D-9BBB-D4773DA55B76}" dt="2020-03-15T11:06:41.568" v="21692" actId="1076"/>
          <ac:spMkLst>
            <pc:docMk/>
            <pc:sldMk cId="3870178906" sldId="721"/>
            <ac:spMk id="4" creationId="{9CC77997-4E43-4681-A5C5-21886E989C10}"/>
          </ac:spMkLst>
        </pc:spChg>
      </pc:sldChg>
      <pc:sldChg chg="delSp modSp ord modAnim">
        <pc:chgData name="Ananda Roy" userId="de6238209ec64cf7" providerId="LiveId" clId="{AFAEC09E-71D8-4F4D-9BBB-D4773DA55B76}" dt="2020-03-15T10:15:05.981" v="21675" actId="20577"/>
        <pc:sldMkLst>
          <pc:docMk/>
          <pc:sldMk cId="2275556097" sldId="722"/>
        </pc:sldMkLst>
        <pc:spChg chg="mod">
          <ac:chgData name="Ananda Roy" userId="de6238209ec64cf7" providerId="LiveId" clId="{AFAEC09E-71D8-4F4D-9BBB-D4773DA55B76}" dt="2020-03-12T08:36:21.092" v="1189" actId="20577"/>
          <ac:spMkLst>
            <pc:docMk/>
            <pc:sldMk cId="2275556097" sldId="722"/>
            <ac:spMk id="2" creationId="{58B5848B-748A-BC44-9113-1704FAB27D8C}"/>
          </ac:spMkLst>
        </pc:spChg>
        <pc:spChg chg="mod">
          <ac:chgData name="Ananda Roy" userId="de6238209ec64cf7" providerId="LiveId" clId="{AFAEC09E-71D8-4F4D-9BBB-D4773DA55B76}" dt="2020-03-12T10:26:18.968" v="4077" actId="1076"/>
          <ac:spMkLst>
            <pc:docMk/>
            <pc:sldMk cId="2275556097" sldId="722"/>
            <ac:spMk id="3" creationId="{72EB90A7-CD0C-4F39-AF4E-6485475277A4}"/>
          </ac:spMkLst>
        </pc:spChg>
        <pc:spChg chg="mod">
          <ac:chgData name="Ananda Roy" userId="de6238209ec64cf7" providerId="LiveId" clId="{AFAEC09E-71D8-4F4D-9BBB-D4773DA55B76}" dt="2020-03-12T12:31:25.738" v="4165" actId="20577"/>
          <ac:spMkLst>
            <pc:docMk/>
            <pc:sldMk cId="2275556097" sldId="722"/>
            <ac:spMk id="4" creationId="{4C229616-9645-9A49-9565-7AF734FEE206}"/>
          </ac:spMkLst>
        </pc:spChg>
        <pc:spChg chg="mod">
          <ac:chgData name="Ananda Roy" userId="de6238209ec64cf7" providerId="LiveId" clId="{AFAEC09E-71D8-4F4D-9BBB-D4773DA55B76}" dt="2020-03-12T10:37:24.876" v="4095" actId="1076"/>
          <ac:spMkLst>
            <pc:docMk/>
            <pc:sldMk cId="2275556097" sldId="722"/>
            <ac:spMk id="14" creationId="{4ED3B3EF-5127-0647-AF63-1E24E550445E}"/>
          </ac:spMkLst>
        </pc:spChg>
        <pc:spChg chg="mod">
          <ac:chgData name="Ananda Roy" userId="de6238209ec64cf7" providerId="LiveId" clId="{AFAEC09E-71D8-4F4D-9BBB-D4773DA55B76}" dt="2020-03-12T08:37:26.660" v="1270" actId="1076"/>
          <ac:spMkLst>
            <pc:docMk/>
            <pc:sldMk cId="2275556097" sldId="722"/>
            <ac:spMk id="15" creationId="{DF308F1A-12A0-B446-88C7-FEC7B180E3E1}"/>
          </ac:spMkLst>
        </pc:spChg>
        <pc:spChg chg="del topLvl">
          <ac:chgData name="Ananda Roy" userId="de6238209ec64cf7" providerId="LiveId" clId="{AFAEC09E-71D8-4F4D-9BBB-D4773DA55B76}" dt="2020-03-13T07:39:27.874" v="4358" actId="478"/>
          <ac:spMkLst>
            <pc:docMk/>
            <pc:sldMk cId="2275556097" sldId="722"/>
            <ac:spMk id="18" creationId="{78F2A4EE-C56F-1348-AF9A-09274348F0F5}"/>
          </ac:spMkLst>
        </pc:spChg>
        <pc:spChg chg="mod">
          <ac:chgData name="Ananda Roy" userId="de6238209ec64cf7" providerId="LiveId" clId="{AFAEC09E-71D8-4F4D-9BBB-D4773DA55B76}" dt="2020-03-12T10:37:55.513" v="4099" actId="14100"/>
          <ac:spMkLst>
            <pc:docMk/>
            <pc:sldMk cId="2275556097" sldId="722"/>
            <ac:spMk id="25" creationId="{9ED0AC4E-A567-4F76-8AB7-3C8A30137C7D}"/>
          </ac:spMkLst>
        </pc:spChg>
        <pc:spChg chg="mod">
          <ac:chgData name="Ananda Roy" userId="de6238209ec64cf7" providerId="LiveId" clId="{AFAEC09E-71D8-4F4D-9BBB-D4773DA55B76}" dt="2020-03-15T10:15:05.981" v="21675" actId="20577"/>
          <ac:spMkLst>
            <pc:docMk/>
            <pc:sldMk cId="2275556097" sldId="722"/>
            <ac:spMk id="30" creationId="{B43D8B7A-FF55-4153-AAC1-FAE098A0DDFF}"/>
          </ac:spMkLst>
        </pc:spChg>
        <pc:grpChg chg="del mod">
          <ac:chgData name="Ananda Roy" userId="de6238209ec64cf7" providerId="LiveId" clId="{AFAEC09E-71D8-4F4D-9BBB-D4773DA55B76}" dt="2020-03-13T07:39:27.874" v="4358" actId="478"/>
          <ac:grpSpMkLst>
            <pc:docMk/>
            <pc:sldMk cId="2275556097" sldId="722"/>
            <ac:grpSpMk id="5" creationId="{FAA640E6-BE5F-42BA-8A73-CA85E42C3FEB}"/>
          </ac:grpSpMkLst>
        </pc:grpChg>
        <pc:grpChg chg="mod">
          <ac:chgData name="Ananda Roy" userId="de6238209ec64cf7" providerId="LiveId" clId="{AFAEC09E-71D8-4F4D-9BBB-D4773DA55B76}" dt="2020-03-12T10:37:46.439" v="4096"/>
          <ac:grpSpMkLst>
            <pc:docMk/>
            <pc:sldMk cId="2275556097" sldId="722"/>
            <ac:grpSpMk id="26" creationId="{A8CDFA04-80F2-4CFF-BEC0-707498F16E7C}"/>
          </ac:grpSpMkLst>
        </pc:grpChg>
        <pc:grpChg chg="mod topLvl">
          <ac:chgData name="Ananda Roy" userId="de6238209ec64cf7" providerId="LiveId" clId="{AFAEC09E-71D8-4F4D-9BBB-D4773DA55B76}" dt="2020-03-13T07:39:35.995" v="4359" actId="1076"/>
          <ac:grpSpMkLst>
            <pc:docMk/>
            <pc:sldMk cId="2275556097" sldId="722"/>
            <ac:grpSpMk id="27" creationId="{631607A2-1275-4F21-9E4C-7B2FC98200E5}"/>
          </ac:grpSpMkLst>
        </pc:grpChg>
        <pc:picChg chg="mod">
          <ac:chgData name="Ananda Roy" userId="de6238209ec64cf7" providerId="LiveId" clId="{AFAEC09E-71D8-4F4D-9BBB-D4773DA55B76}" dt="2020-03-12T08:37:26.660" v="1270" actId="1076"/>
          <ac:picMkLst>
            <pc:docMk/>
            <pc:sldMk cId="2275556097" sldId="722"/>
            <ac:picMk id="13" creationId="{51261C25-8B4D-1E47-8D25-159E8C8B9296}"/>
          </ac:picMkLst>
        </pc:picChg>
      </pc:sldChg>
      <pc:sldChg chg="del">
        <pc:chgData name="Ananda Roy" userId="de6238209ec64cf7" providerId="LiveId" clId="{AFAEC09E-71D8-4F4D-9BBB-D4773DA55B76}" dt="2020-03-11T14:40:30.723" v="2" actId="47"/>
        <pc:sldMkLst>
          <pc:docMk/>
          <pc:sldMk cId="729132535" sldId="728"/>
        </pc:sldMkLst>
      </pc:sldChg>
      <pc:sldChg chg="del">
        <pc:chgData name="Ananda Roy" userId="de6238209ec64cf7" providerId="LiveId" clId="{AFAEC09E-71D8-4F4D-9BBB-D4773DA55B76}" dt="2020-03-11T14:40:30.723" v="2" actId="47"/>
        <pc:sldMkLst>
          <pc:docMk/>
          <pc:sldMk cId="2621324538" sldId="730"/>
        </pc:sldMkLst>
      </pc:sldChg>
      <pc:sldChg chg="del">
        <pc:chgData name="Ananda Roy" userId="de6238209ec64cf7" providerId="LiveId" clId="{AFAEC09E-71D8-4F4D-9BBB-D4773DA55B76}" dt="2020-03-11T14:40:30.723" v="2" actId="47"/>
        <pc:sldMkLst>
          <pc:docMk/>
          <pc:sldMk cId="2168341450" sldId="731"/>
        </pc:sldMkLst>
      </pc:sldChg>
      <pc:sldChg chg="add">
        <pc:chgData name="Ananda Roy" userId="de6238209ec64cf7" providerId="LiveId" clId="{AFAEC09E-71D8-4F4D-9BBB-D4773DA55B76}" dt="2020-03-13T08:50:14.141" v="4538"/>
        <pc:sldMkLst>
          <pc:docMk/>
          <pc:sldMk cId="312421721" sldId="732"/>
        </pc:sldMkLst>
      </pc:sldChg>
      <pc:sldChg chg="add del">
        <pc:chgData name="Ananda Roy" userId="de6238209ec64cf7" providerId="LiveId" clId="{AFAEC09E-71D8-4F4D-9BBB-D4773DA55B76}" dt="2020-03-13T08:50:09.619" v="4537" actId="2696"/>
        <pc:sldMkLst>
          <pc:docMk/>
          <pc:sldMk cId="1045986851" sldId="732"/>
        </pc:sldMkLst>
      </pc:sldChg>
      <pc:sldChg chg="del modTransition">
        <pc:chgData name="Ananda Roy" userId="de6238209ec64cf7" providerId="LiveId" clId="{AFAEC09E-71D8-4F4D-9BBB-D4773DA55B76}" dt="2020-03-12T08:43:17.145" v="1444" actId="2696"/>
        <pc:sldMkLst>
          <pc:docMk/>
          <pc:sldMk cId="2526298262" sldId="732"/>
        </pc:sldMkLst>
      </pc:sldChg>
      <pc:sldChg chg="add del">
        <pc:chgData name="Ananda Roy" userId="de6238209ec64cf7" providerId="LiveId" clId="{AFAEC09E-71D8-4F4D-9BBB-D4773DA55B76}" dt="2020-03-13T08:50:09.619" v="4537" actId="2696"/>
        <pc:sldMkLst>
          <pc:docMk/>
          <pc:sldMk cId="188754592" sldId="733"/>
        </pc:sldMkLst>
      </pc:sldChg>
      <pc:sldChg chg="del modTransition">
        <pc:chgData name="Ananda Roy" userId="de6238209ec64cf7" providerId="LiveId" clId="{AFAEC09E-71D8-4F4D-9BBB-D4773DA55B76}" dt="2020-03-12T08:43:17.145" v="1444" actId="2696"/>
        <pc:sldMkLst>
          <pc:docMk/>
          <pc:sldMk cId="2347800089" sldId="733"/>
        </pc:sldMkLst>
      </pc:sldChg>
      <pc:sldChg chg="add">
        <pc:chgData name="Ananda Roy" userId="de6238209ec64cf7" providerId="LiveId" clId="{AFAEC09E-71D8-4F4D-9BBB-D4773DA55B76}" dt="2020-03-13T08:50:14.141" v="4538"/>
        <pc:sldMkLst>
          <pc:docMk/>
          <pc:sldMk cId="3405067264" sldId="733"/>
        </pc:sldMkLst>
      </pc:sldChg>
      <pc:sldChg chg="del">
        <pc:chgData name="Ananda Roy" userId="de6238209ec64cf7" providerId="LiveId" clId="{AFAEC09E-71D8-4F4D-9BBB-D4773DA55B76}" dt="2020-03-11T14:39:29.984" v="1" actId="47"/>
        <pc:sldMkLst>
          <pc:docMk/>
          <pc:sldMk cId="49412857" sldId="734"/>
        </pc:sldMkLst>
      </pc:sldChg>
      <pc:sldChg chg="del">
        <pc:chgData name="Ananda Roy" userId="de6238209ec64cf7" providerId="LiveId" clId="{AFAEC09E-71D8-4F4D-9BBB-D4773DA55B76}" dt="2020-03-11T14:39:29.984" v="1" actId="47"/>
        <pc:sldMkLst>
          <pc:docMk/>
          <pc:sldMk cId="2957683795" sldId="736"/>
        </pc:sldMkLst>
      </pc:sldChg>
      <pc:sldChg chg="del">
        <pc:chgData name="Ananda Roy" userId="de6238209ec64cf7" providerId="LiveId" clId="{AFAEC09E-71D8-4F4D-9BBB-D4773DA55B76}" dt="2020-03-11T15:15:30.943" v="384" actId="47"/>
        <pc:sldMkLst>
          <pc:docMk/>
          <pc:sldMk cId="3310841366" sldId="737"/>
        </pc:sldMkLst>
      </pc:sldChg>
      <pc:sldChg chg="del">
        <pc:chgData name="Ananda Roy" userId="de6238209ec64cf7" providerId="LiveId" clId="{AFAEC09E-71D8-4F4D-9BBB-D4773DA55B76}" dt="2020-03-11T15:17:27.979" v="387" actId="47"/>
        <pc:sldMkLst>
          <pc:docMk/>
          <pc:sldMk cId="2450158127" sldId="738"/>
        </pc:sldMkLst>
      </pc:sldChg>
      <pc:sldChg chg="del">
        <pc:chgData name="Ananda Roy" userId="de6238209ec64cf7" providerId="LiveId" clId="{AFAEC09E-71D8-4F4D-9BBB-D4773DA55B76}" dt="2020-03-13T08:47:27.225" v="4510" actId="2696"/>
        <pc:sldMkLst>
          <pc:docMk/>
          <pc:sldMk cId="569109444" sldId="739"/>
        </pc:sldMkLst>
      </pc:sldChg>
      <pc:sldChg chg="modSp add">
        <pc:chgData name="Ananda Roy" userId="de6238209ec64cf7" providerId="LiveId" clId="{AFAEC09E-71D8-4F4D-9BBB-D4773DA55B76}" dt="2020-03-23T12:25:26.862" v="24527" actId="1076"/>
        <pc:sldMkLst>
          <pc:docMk/>
          <pc:sldMk cId="4060444767" sldId="739"/>
        </pc:sldMkLst>
        <pc:spChg chg="mod">
          <ac:chgData name="Ananda Roy" userId="de6238209ec64cf7" providerId="LiveId" clId="{AFAEC09E-71D8-4F4D-9BBB-D4773DA55B76}" dt="2020-03-23T12:25:26.862" v="24527" actId="1076"/>
          <ac:spMkLst>
            <pc:docMk/>
            <pc:sldMk cId="4060444767" sldId="739"/>
            <ac:spMk id="3" creationId="{A4117286-16EA-4FA0-8054-36D5EDEF0B71}"/>
          </ac:spMkLst>
        </pc:spChg>
      </pc:sldChg>
      <pc:sldChg chg="del">
        <pc:chgData name="Ananda Roy" userId="de6238209ec64cf7" providerId="LiveId" clId="{AFAEC09E-71D8-4F4D-9BBB-D4773DA55B76}" dt="2020-03-13T08:47:27.225" v="4510" actId="2696"/>
        <pc:sldMkLst>
          <pc:docMk/>
          <pc:sldMk cId="1794413270" sldId="740"/>
        </pc:sldMkLst>
      </pc:sldChg>
      <pc:sldChg chg="add">
        <pc:chgData name="Ananda Roy" userId="de6238209ec64cf7" providerId="LiveId" clId="{AFAEC09E-71D8-4F4D-9BBB-D4773DA55B76}" dt="2020-03-13T08:47:37.266" v="4511"/>
        <pc:sldMkLst>
          <pc:docMk/>
          <pc:sldMk cId="2630681531" sldId="740"/>
        </pc:sldMkLst>
      </pc:sldChg>
      <pc:sldChg chg="del">
        <pc:chgData name="Ananda Roy" userId="de6238209ec64cf7" providerId="LiveId" clId="{AFAEC09E-71D8-4F4D-9BBB-D4773DA55B76}" dt="2020-03-13T08:47:27.225" v="4510" actId="2696"/>
        <pc:sldMkLst>
          <pc:docMk/>
          <pc:sldMk cId="467976105" sldId="741"/>
        </pc:sldMkLst>
      </pc:sldChg>
      <pc:sldChg chg="add">
        <pc:chgData name="Ananda Roy" userId="de6238209ec64cf7" providerId="LiveId" clId="{AFAEC09E-71D8-4F4D-9BBB-D4773DA55B76}" dt="2020-03-13T08:47:37.266" v="4511"/>
        <pc:sldMkLst>
          <pc:docMk/>
          <pc:sldMk cId="961425655" sldId="741"/>
        </pc:sldMkLst>
      </pc:sldChg>
      <pc:sldChg chg="del">
        <pc:chgData name="Ananda Roy" userId="de6238209ec64cf7" providerId="LiveId" clId="{AFAEC09E-71D8-4F4D-9BBB-D4773DA55B76}" dt="2020-03-11T14:40:30.723" v="2" actId="47"/>
        <pc:sldMkLst>
          <pc:docMk/>
          <pc:sldMk cId="3017125234" sldId="742"/>
        </pc:sldMkLst>
      </pc:sldChg>
      <pc:sldChg chg="del modTransition">
        <pc:chgData name="Ananda Roy" userId="de6238209ec64cf7" providerId="LiveId" clId="{AFAEC09E-71D8-4F4D-9BBB-D4773DA55B76}" dt="2020-03-12T08:43:17.145" v="1444" actId="2696"/>
        <pc:sldMkLst>
          <pc:docMk/>
          <pc:sldMk cId="1145775877" sldId="743"/>
        </pc:sldMkLst>
      </pc:sldChg>
      <pc:sldChg chg="add del">
        <pc:chgData name="Ananda Roy" userId="de6238209ec64cf7" providerId="LiveId" clId="{AFAEC09E-71D8-4F4D-9BBB-D4773DA55B76}" dt="2020-03-13T08:50:09.619" v="4537" actId="2696"/>
        <pc:sldMkLst>
          <pc:docMk/>
          <pc:sldMk cId="1370718865" sldId="743"/>
        </pc:sldMkLst>
      </pc:sldChg>
      <pc:sldChg chg="add del">
        <pc:chgData name="Ananda Roy" userId="de6238209ec64cf7" providerId="LiveId" clId="{AFAEC09E-71D8-4F4D-9BBB-D4773DA55B76}" dt="2020-03-23T15:00:32.943" v="24878" actId="2696"/>
        <pc:sldMkLst>
          <pc:docMk/>
          <pc:sldMk cId="2873737856" sldId="743"/>
        </pc:sldMkLst>
      </pc:sldChg>
      <pc:sldChg chg="add modTransition">
        <pc:chgData name="Ananda Roy" userId="de6238209ec64cf7" providerId="LiveId" clId="{AFAEC09E-71D8-4F4D-9BBB-D4773DA55B76}" dt="2020-03-23T15:06:40.299" v="24940"/>
        <pc:sldMkLst>
          <pc:docMk/>
          <pc:sldMk cId="3181375045" sldId="743"/>
        </pc:sldMkLst>
      </pc:sldChg>
      <pc:sldChg chg="add del">
        <pc:chgData name="Ananda Roy" userId="de6238209ec64cf7" providerId="LiveId" clId="{AFAEC09E-71D8-4F4D-9BBB-D4773DA55B76}" dt="2020-03-13T08:50:09.619" v="4537" actId="2696"/>
        <pc:sldMkLst>
          <pc:docMk/>
          <pc:sldMk cId="361680719" sldId="745"/>
        </pc:sldMkLst>
      </pc:sldChg>
      <pc:sldChg chg="add modTransition">
        <pc:chgData name="Ananda Roy" userId="de6238209ec64cf7" providerId="LiveId" clId="{AFAEC09E-71D8-4F4D-9BBB-D4773DA55B76}" dt="2020-03-23T15:06:40.299" v="24940"/>
        <pc:sldMkLst>
          <pc:docMk/>
          <pc:sldMk cId="1298009644" sldId="745"/>
        </pc:sldMkLst>
      </pc:sldChg>
      <pc:sldChg chg="del modTransition">
        <pc:chgData name="Ananda Roy" userId="de6238209ec64cf7" providerId="LiveId" clId="{AFAEC09E-71D8-4F4D-9BBB-D4773DA55B76}" dt="2020-03-12T08:43:17.145" v="1444" actId="2696"/>
        <pc:sldMkLst>
          <pc:docMk/>
          <pc:sldMk cId="1605098722" sldId="745"/>
        </pc:sldMkLst>
      </pc:sldChg>
      <pc:sldChg chg="add del">
        <pc:chgData name="Ananda Roy" userId="de6238209ec64cf7" providerId="LiveId" clId="{AFAEC09E-71D8-4F4D-9BBB-D4773DA55B76}" dt="2020-03-23T15:00:32.943" v="24878" actId="2696"/>
        <pc:sldMkLst>
          <pc:docMk/>
          <pc:sldMk cId="3030092106" sldId="745"/>
        </pc:sldMkLst>
      </pc:sldChg>
      <pc:sldChg chg="add modTransition">
        <pc:chgData name="Ananda Roy" userId="de6238209ec64cf7" providerId="LiveId" clId="{AFAEC09E-71D8-4F4D-9BBB-D4773DA55B76}" dt="2020-03-23T15:06:40.299" v="24940"/>
        <pc:sldMkLst>
          <pc:docMk/>
          <pc:sldMk cId="1457885649" sldId="746"/>
        </pc:sldMkLst>
      </pc:sldChg>
      <pc:sldChg chg="add del">
        <pc:chgData name="Ananda Roy" userId="de6238209ec64cf7" providerId="LiveId" clId="{AFAEC09E-71D8-4F4D-9BBB-D4773DA55B76}" dt="2020-03-13T08:50:09.619" v="4537" actId="2696"/>
        <pc:sldMkLst>
          <pc:docMk/>
          <pc:sldMk cId="1724011235" sldId="746"/>
        </pc:sldMkLst>
      </pc:sldChg>
      <pc:sldChg chg="add del">
        <pc:chgData name="Ananda Roy" userId="de6238209ec64cf7" providerId="LiveId" clId="{AFAEC09E-71D8-4F4D-9BBB-D4773DA55B76}" dt="2020-03-23T15:00:32.943" v="24878" actId="2696"/>
        <pc:sldMkLst>
          <pc:docMk/>
          <pc:sldMk cId="2327129689" sldId="746"/>
        </pc:sldMkLst>
      </pc:sldChg>
      <pc:sldChg chg="del modTransition">
        <pc:chgData name="Ananda Roy" userId="de6238209ec64cf7" providerId="LiveId" clId="{AFAEC09E-71D8-4F4D-9BBB-D4773DA55B76}" dt="2020-03-12T08:43:17.145" v="1444" actId="2696"/>
        <pc:sldMkLst>
          <pc:docMk/>
          <pc:sldMk cId="2735437692" sldId="746"/>
        </pc:sldMkLst>
      </pc:sldChg>
      <pc:sldChg chg="del">
        <pc:chgData name="Ananda Roy" userId="de6238209ec64cf7" providerId="LiveId" clId="{AFAEC09E-71D8-4F4D-9BBB-D4773DA55B76}" dt="2020-03-11T14:47:30.721" v="174" actId="47"/>
        <pc:sldMkLst>
          <pc:docMk/>
          <pc:sldMk cId="250341504" sldId="747"/>
        </pc:sldMkLst>
      </pc:sldChg>
      <pc:sldChg chg="del">
        <pc:chgData name="Ananda Roy" userId="de6238209ec64cf7" providerId="LiveId" clId="{AFAEC09E-71D8-4F4D-9BBB-D4773DA55B76}" dt="2020-03-11T14:56:49.220" v="231" actId="47"/>
        <pc:sldMkLst>
          <pc:docMk/>
          <pc:sldMk cId="1198236652" sldId="748"/>
        </pc:sldMkLst>
      </pc:sldChg>
      <pc:sldChg chg="del">
        <pc:chgData name="Ananda Roy" userId="de6238209ec64cf7" providerId="LiveId" clId="{AFAEC09E-71D8-4F4D-9BBB-D4773DA55B76}" dt="2020-03-11T14:39:29.984" v="1" actId="47"/>
        <pc:sldMkLst>
          <pc:docMk/>
          <pc:sldMk cId="1805843310" sldId="749"/>
        </pc:sldMkLst>
      </pc:sldChg>
      <pc:sldChg chg="del">
        <pc:chgData name="Ananda Roy" userId="de6238209ec64cf7" providerId="LiveId" clId="{AFAEC09E-71D8-4F4D-9BBB-D4773DA55B76}" dt="2020-03-11T15:15:52.840" v="385" actId="47"/>
        <pc:sldMkLst>
          <pc:docMk/>
          <pc:sldMk cId="923296256" sldId="750"/>
        </pc:sldMkLst>
      </pc:sldChg>
      <pc:sldChg chg="del">
        <pc:chgData name="Ananda Roy" userId="de6238209ec64cf7" providerId="LiveId" clId="{AFAEC09E-71D8-4F4D-9BBB-D4773DA55B76}" dt="2020-03-11T14:39:29.984" v="1" actId="47"/>
        <pc:sldMkLst>
          <pc:docMk/>
          <pc:sldMk cId="1023851702" sldId="751"/>
        </pc:sldMkLst>
      </pc:sldChg>
      <pc:sldChg chg="modNotesTx">
        <pc:chgData name="Ananda Roy" userId="de6238209ec64cf7" providerId="LiveId" clId="{AFAEC09E-71D8-4F4D-9BBB-D4773DA55B76}" dt="2020-03-14T14:07:32.052" v="7999" actId="20577"/>
        <pc:sldMkLst>
          <pc:docMk/>
          <pc:sldMk cId="3511065195" sldId="752"/>
        </pc:sldMkLst>
      </pc:sldChg>
      <pc:sldChg chg="modNotesTx">
        <pc:chgData name="Ananda Roy" userId="de6238209ec64cf7" providerId="LiveId" clId="{AFAEC09E-71D8-4F4D-9BBB-D4773DA55B76}" dt="2020-03-20T18:34:59.732" v="22810" actId="20577"/>
        <pc:sldMkLst>
          <pc:docMk/>
          <pc:sldMk cId="4120248527" sldId="753"/>
        </pc:sldMkLst>
      </pc:sldChg>
      <pc:sldChg chg="addSp delSp modSp modAnim modNotesTx">
        <pc:chgData name="Ananda Roy" userId="de6238209ec64cf7" providerId="LiveId" clId="{AFAEC09E-71D8-4F4D-9BBB-D4773DA55B76}" dt="2020-03-20T09:47:43.313" v="22574"/>
        <pc:sldMkLst>
          <pc:docMk/>
          <pc:sldMk cId="2661068167" sldId="754"/>
        </pc:sldMkLst>
        <pc:spChg chg="mod">
          <ac:chgData name="Ananda Roy" userId="de6238209ec64cf7" providerId="LiveId" clId="{AFAEC09E-71D8-4F4D-9BBB-D4773DA55B76}" dt="2020-03-15T12:19:53.563" v="21864" actId="1076"/>
          <ac:spMkLst>
            <pc:docMk/>
            <pc:sldMk cId="2661068167" sldId="754"/>
            <ac:spMk id="2" creationId="{E4CC42BF-129E-4C8F-B2D0-C6ED03C32A77}"/>
          </ac:spMkLst>
        </pc:spChg>
        <pc:spChg chg="add del">
          <ac:chgData name="Ananda Roy" userId="de6238209ec64cf7" providerId="LiveId" clId="{AFAEC09E-71D8-4F4D-9BBB-D4773DA55B76}" dt="2020-03-14T14:14:24.237" v="8787"/>
          <ac:spMkLst>
            <pc:docMk/>
            <pc:sldMk cId="2661068167" sldId="754"/>
            <ac:spMk id="3" creationId="{81709699-0F8F-43A9-8DBB-F6A71EAB1837}"/>
          </ac:spMkLst>
        </pc:spChg>
        <pc:spChg chg="mod">
          <ac:chgData name="Ananda Roy" userId="de6238209ec64cf7" providerId="LiveId" clId="{AFAEC09E-71D8-4F4D-9BBB-D4773DA55B76}" dt="2020-03-20T08:48:18.948" v="22566" actId="207"/>
          <ac:spMkLst>
            <pc:docMk/>
            <pc:sldMk cId="2661068167" sldId="754"/>
            <ac:spMk id="19" creationId="{33FDC949-BC10-47A4-9CDB-53C6A951A836}"/>
          </ac:spMkLst>
        </pc:spChg>
        <pc:grpChg chg="mod">
          <ac:chgData name="Ananda Roy" userId="de6238209ec64cf7" providerId="LiveId" clId="{AFAEC09E-71D8-4F4D-9BBB-D4773DA55B76}" dt="2020-03-14T14:14:58.873" v="8799"/>
          <ac:grpSpMkLst>
            <pc:docMk/>
            <pc:sldMk cId="2661068167" sldId="754"/>
            <ac:grpSpMk id="31" creationId="{1FE5B494-F07F-4BA8-A407-CB68CF931EDA}"/>
          </ac:grpSpMkLst>
        </pc:grpChg>
      </pc:sldChg>
      <pc:sldChg chg="modSp modAnim modNotesTx">
        <pc:chgData name="Ananda Roy" userId="de6238209ec64cf7" providerId="LiveId" clId="{AFAEC09E-71D8-4F4D-9BBB-D4773DA55B76}" dt="2020-03-20T18:35:46.217" v="22942" actId="20577"/>
        <pc:sldMkLst>
          <pc:docMk/>
          <pc:sldMk cId="1516902912" sldId="755"/>
        </pc:sldMkLst>
        <pc:spChg chg="mod">
          <ac:chgData name="Ananda Roy" userId="de6238209ec64cf7" providerId="LiveId" clId="{AFAEC09E-71D8-4F4D-9BBB-D4773DA55B76}" dt="2020-03-15T08:22:38.582" v="18615" actId="20577"/>
          <ac:spMkLst>
            <pc:docMk/>
            <pc:sldMk cId="1516902912" sldId="755"/>
            <ac:spMk id="44" creationId="{96699AFA-62AB-4B16-99BE-3EA1D240BF8A}"/>
          </ac:spMkLst>
        </pc:spChg>
      </pc:sldChg>
      <pc:sldChg chg="addSp delSp modSp modAnim modNotesTx">
        <pc:chgData name="Ananda Roy" userId="de6238209ec64cf7" providerId="LiveId" clId="{AFAEC09E-71D8-4F4D-9BBB-D4773DA55B76}" dt="2020-03-20T18:38:04.651" v="23495" actId="20577"/>
        <pc:sldMkLst>
          <pc:docMk/>
          <pc:sldMk cId="1491517083" sldId="757"/>
        </pc:sldMkLst>
        <pc:spChg chg="mod">
          <ac:chgData name="Ananda Roy" userId="de6238209ec64cf7" providerId="LiveId" clId="{AFAEC09E-71D8-4F4D-9BBB-D4773DA55B76}" dt="2020-03-11T16:23:18.755" v="630" actId="1076"/>
          <ac:spMkLst>
            <pc:docMk/>
            <pc:sldMk cId="1491517083" sldId="757"/>
            <ac:spMk id="2" creationId="{468A7630-AF1F-46F7-95D9-908CFBA88CF2}"/>
          </ac:spMkLst>
        </pc:spChg>
        <pc:spChg chg="mod">
          <ac:chgData name="Ananda Roy" userId="de6238209ec64cf7" providerId="LiveId" clId="{AFAEC09E-71D8-4F4D-9BBB-D4773DA55B76}" dt="2020-03-12T08:20:57.489" v="1088" actId="1076"/>
          <ac:spMkLst>
            <pc:docMk/>
            <pc:sldMk cId="1491517083" sldId="757"/>
            <ac:spMk id="4" creationId="{096229B8-7C18-4950-8B2A-CA36172422B2}"/>
          </ac:spMkLst>
        </pc:spChg>
        <pc:spChg chg="del mod">
          <ac:chgData name="Ananda Roy" userId="de6238209ec64cf7" providerId="LiveId" clId="{AFAEC09E-71D8-4F4D-9BBB-D4773DA55B76}" dt="2020-03-11T16:23:08.787" v="628" actId="478"/>
          <ac:spMkLst>
            <pc:docMk/>
            <pc:sldMk cId="1491517083" sldId="757"/>
            <ac:spMk id="7" creationId="{A092EDB0-9ACB-4B1A-B7D9-080F3D794C86}"/>
          </ac:spMkLst>
        </pc:spChg>
        <pc:spChg chg="mod">
          <ac:chgData name="Ananda Roy" userId="de6238209ec64cf7" providerId="LiveId" clId="{AFAEC09E-71D8-4F4D-9BBB-D4773DA55B76}" dt="2020-03-13T10:59:30.104" v="4802" actId="20577"/>
          <ac:spMkLst>
            <pc:docMk/>
            <pc:sldMk cId="1491517083" sldId="757"/>
            <ac:spMk id="19" creationId="{CE281F0F-85EC-4CBA-9412-3F05129F5042}"/>
          </ac:spMkLst>
        </pc:spChg>
        <pc:spChg chg="mod">
          <ac:chgData name="Ananda Roy" userId="de6238209ec64cf7" providerId="LiveId" clId="{AFAEC09E-71D8-4F4D-9BBB-D4773DA55B76}" dt="2020-03-14T14:33:25.072" v="12202" actId="20577"/>
          <ac:spMkLst>
            <pc:docMk/>
            <pc:sldMk cId="1491517083" sldId="757"/>
            <ac:spMk id="33" creationId="{DFC29E53-9F39-41B2-AC49-29FE2DD2910E}"/>
          </ac:spMkLst>
        </pc:spChg>
        <pc:spChg chg="mod">
          <ac:chgData name="Ananda Roy" userId="de6238209ec64cf7" providerId="LiveId" clId="{AFAEC09E-71D8-4F4D-9BBB-D4773DA55B76}" dt="2020-03-12T08:19:59.681" v="1081" actId="164"/>
          <ac:spMkLst>
            <pc:docMk/>
            <pc:sldMk cId="1491517083" sldId="757"/>
            <ac:spMk id="35" creationId="{46222009-076C-45D7-B33C-601D52510984}"/>
          </ac:spMkLst>
        </pc:spChg>
        <pc:spChg chg="mod">
          <ac:chgData name="Ananda Roy" userId="de6238209ec64cf7" providerId="LiveId" clId="{AFAEC09E-71D8-4F4D-9BBB-D4773DA55B76}" dt="2020-03-12T10:11:37.466" v="3731" actId="1076"/>
          <ac:spMkLst>
            <pc:docMk/>
            <pc:sldMk cId="1491517083" sldId="757"/>
            <ac:spMk id="36" creationId="{BCEBB99A-D1DC-47BC-B9EE-E6D7AF873FB9}"/>
          </ac:spMkLst>
        </pc:spChg>
        <pc:grpChg chg="add mod">
          <ac:chgData name="Ananda Roy" userId="de6238209ec64cf7" providerId="LiveId" clId="{AFAEC09E-71D8-4F4D-9BBB-D4773DA55B76}" dt="2020-03-12T08:19:59.681" v="1081" actId="164"/>
          <ac:grpSpMkLst>
            <pc:docMk/>
            <pc:sldMk cId="1491517083" sldId="757"/>
            <ac:grpSpMk id="3" creationId="{8F313D88-1FDA-4432-A078-7DEDFD0FFE51}"/>
          </ac:grpSpMkLst>
        </pc:grpChg>
        <pc:grpChg chg="del">
          <ac:chgData name="Ananda Roy" userId="de6238209ec64cf7" providerId="LiveId" clId="{AFAEC09E-71D8-4F4D-9BBB-D4773DA55B76}" dt="2020-03-11T16:23:02.963" v="624" actId="478"/>
          <ac:grpSpMkLst>
            <pc:docMk/>
            <pc:sldMk cId="1491517083" sldId="757"/>
            <ac:grpSpMk id="11" creationId="{2CB51AD5-B8EA-44D2-886D-D3C2A42B72E4}"/>
          </ac:grpSpMkLst>
        </pc:grpChg>
        <pc:grpChg chg="del">
          <ac:chgData name="Ananda Roy" userId="de6238209ec64cf7" providerId="LiveId" clId="{AFAEC09E-71D8-4F4D-9BBB-D4773DA55B76}" dt="2020-03-11T16:23:04.748" v="625" actId="478"/>
          <ac:grpSpMkLst>
            <pc:docMk/>
            <pc:sldMk cId="1491517083" sldId="757"/>
            <ac:grpSpMk id="15" creationId="{3B94597A-9DB4-48F0-B8EC-3FB46CBE2F85}"/>
          </ac:grpSpMkLst>
        </pc:grpChg>
        <pc:grpChg chg="mod">
          <ac:chgData name="Ananda Roy" userId="de6238209ec64cf7" providerId="LiveId" clId="{AFAEC09E-71D8-4F4D-9BBB-D4773DA55B76}" dt="2020-03-11T16:23:28.043" v="631" actId="1076"/>
          <ac:grpSpMkLst>
            <pc:docMk/>
            <pc:sldMk cId="1491517083" sldId="757"/>
            <ac:grpSpMk id="28" creationId="{C37EDF2B-138F-4E9C-A8E2-772C4DEEF348}"/>
          </ac:grpSpMkLst>
        </pc:grpChg>
        <pc:grpChg chg="mod">
          <ac:chgData name="Ananda Roy" userId="de6238209ec64cf7" providerId="LiveId" clId="{AFAEC09E-71D8-4F4D-9BBB-D4773DA55B76}" dt="2020-03-12T08:19:59.681" v="1081" actId="164"/>
          <ac:grpSpMkLst>
            <pc:docMk/>
            <pc:sldMk cId="1491517083" sldId="757"/>
            <ac:grpSpMk id="29" creationId="{1F9EA57B-0104-45FD-8A40-822A7DE4E220}"/>
          </ac:grpSpMkLst>
        </pc:grpChg>
        <pc:grpChg chg="mod">
          <ac:chgData name="Ananda Roy" userId="de6238209ec64cf7" providerId="LiveId" clId="{AFAEC09E-71D8-4F4D-9BBB-D4773DA55B76}" dt="2020-03-12T10:11:42.295" v="3732" actId="1076"/>
          <ac:grpSpMkLst>
            <pc:docMk/>
            <pc:sldMk cId="1491517083" sldId="757"/>
            <ac:grpSpMk id="30" creationId="{288B51D8-F9CC-4A0C-BCE8-AC4AC46DC370}"/>
          </ac:grpSpMkLst>
        </pc:grpChg>
      </pc:sldChg>
      <pc:sldChg chg="addSp delSp modSp modAnim modNotesTx">
        <pc:chgData name="Ananda Roy" userId="de6238209ec64cf7" providerId="LiveId" clId="{AFAEC09E-71D8-4F4D-9BBB-D4773DA55B76}" dt="2020-03-20T06:54:04.700" v="22534" actId="166"/>
        <pc:sldMkLst>
          <pc:docMk/>
          <pc:sldMk cId="3857583629" sldId="758"/>
        </pc:sldMkLst>
        <pc:spChg chg="mod">
          <ac:chgData name="Ananda Roy" userId="de6238209ec64cf7" providerId="LiveId" clId="{AFAEC09E-71D8-4F4D-9BBB-D4773DA55B76}" dt="2020-03-12T10:12:23.025" v="3742" actId="115"/>
          <ac:spMkLst>
            <pc:docMk/>
            <pc:sldMk cId="3857583629" sldId="758"/>
            <ac:spMk id="2" creationId="{72A90979-EA49-4E2E-AA21-33F220B0AA3D}"/>
          </ac:spMkLst>
        </pc:spChg>
        <pc:spChg chg="add mod ord">
          <ac:chgData name="Ananda Roy" userId="de6238209ec64cf7" providerId="LiveId" clId="{AFAEC09E-71D8-4F4D-9BBB-D4773DA55B76}" dt="2020-03-20T06:54:04.700" v="22534" actId="166"/>
          <ac:spMkLst>
            <pc:docMk/>
            <pc:sldMk cId="3857583629" sldId="758"/>
            <ac:spMk id="3" creationId="{65E0688E-166C-4A3C-A146-221E5C3C6C6E}"/>
          </ac:spMkLst>
        </pc:spChg>
        <pc:spChg chg="mod">
          <ac:chgData name="Ananda Roy" userId="de6238209ec64cf7" providerId="LiveId" clId="{AFAEC09E-71D8-4F4D-9BBB-D4773DA55B76}" dt="2020-03-15T11:04:37.014" v="21679" actId="1076"/>
          <ac:spMkLst>
            <pc:docMk/>
            <pc:sldMk cId="3857583629" sldId="758"/>
            <ac:spMk id="4" creationId="{E0A8B8CA-9C9F-4E55-B49C-CABBEB6A6E4F}"/>
          </ac:spMkLst>
        </pc:spChg>
        <pc:spChg chg="del mod">
          <ac:chgData name="Ananda Roy" userId="de6238209ec64cf7" providerId="LiveId" clId="{AFAEC09E-71D8-4F4D-9BBB-D4773DA55B76}" dt="2020-03-14T14:38:02.162" v="12824"/>
          <ac:spMkLst>
            <pc:docMk/>
            <pc:sldMk cId="3857583629" sldId="758"/>
            <ac:spMk id="5" creationId="{FA41D642-A6D7-4D6A-8C54-F3679D6E6EF4}"/>
          </ac:spMkLst>
        </pc:spChg>
        <pc:spChg chg="mod">
          <ac:chgData name="Ananda Roy" userId="de6238209ec64cf7" providerId="LiveId" clId="{AFAEC09E-71D8-4F4D-9BBB-D4773DA55B76}" dt="2020-03-14T14:35:49.607" v="12720" actId="20577"/>
          <ac:spMkLst>
            <pc:docMk/>
            <pc:sldMk cId="3857583629" sldId="758"/>
            <ac:spMk id="19" creationId="{4DB09D0F-F163-44E5-BCE6-529D8BF874F5}"/>
          </ac:spMkLst>
        </pc:spChg>
        <pc:spChg chg="mod">
          <ac:chgData name="Ananda Roy" userId="de6238209ec64cf7" providerId="LiveId" clId="{AFAEC09E-71D8-4F4D-9BBB-D4773DA55B76}" dt="2020-03-15T08:24:19.751" v="18616" actId="14100"/>
          <ac:spMkLst>
            <pc:docMk/>
            <pc:sldMk cId="3857583629" sldId="758"/>
            <ac:spMk id="24" creationId="{CF181995-8AF7-4A2D-9EAE-6AB3DF1DF112}"/>
          </ac:spMkLst>
        </pc:spChg>
        <pc:spChg chg="mod">
          <ac:chgData name="Ananda Roy" userId="de6238209ec64cf7" providerId="LiveId" clId="{AFAEC09E-71D8-4F4D-9BBB-D4773DA55B76}" dt="2020-03-14T14:38:49.278" v="12836" actId="1076"/>
          <ac:spMkLst>
            <pc:docMk/>
            <pc:sldMk cId="3857583629" sldId="758"/>
            <ac:spMk id="28" creationId="{D79DE057-A037-44BF-9D1B-8F6BFA50ADBC}"/>
          </ac:spMkLst>
        </pc:spChg>
        <pc:spChg chg="mod">
          <ac:chgData name="Ananda Roy" userId="de6238209ec64cf7" providerId="LiveId" clId="{AFAEC09E-71D8-4F4D-9BBB-D4773DA55B76}" dt="2020-03-14T14:38:30.701" v="12833" actId="20577"/>
          <ac:spMkLst>
            <pc:docMk/>
            <pc:sldMk cId="3857583629" sldId="758"/>
            <ac:spMk id="33" creationId="{CCD081E7-A339-43A0-9821-2243019E94E7}"/>
          </ac:spMkLst>
        </pc:spChg>
        <pc:spChg chg="mod">
          <ac:chgData name="Ananda Roy" userId="de6238209ec64cf7" providerId="LiveId" clId="{AFAEC09E-71D8-4F4D-9BBB-D4773DA55B76}" dt="2020-03-14T14:37:03.222" v="12771" actId="1035"/>
          <ac:spMkLst>
            <pc:docMk/>
            <pc:sldMk cId="3857583629" sldId="758"/>
            <ac:spMk id="35" creationId="{60F13CFD-CBD6-42AA-9DD9-04928FDF15DF}"/>
          </ac:spMkLst>
        </pc:spChg>
        <pc:spChg chg="add mod">
          <ac:chgData name="Ananda Roy" userId="de6238209ec64cf7" providerId="LiveId" clId="{AFAEC09E-71D8-4F4D-9BBB-D4773DA55B76}" dt="2020-03-15T11:04:27.791" v="21678" actId="1076"/>
          <ac:spMkLst>
            <pc:docMk/>
            <pc:sldMk cId="3857583629" sldId="758"/>
            <ac:spMk id="36" creationId="{EDCE7138-661E-4D49-8886-A9A5D136B328}"/>
          </ac:spMkLst>
        </pc:spChg>
        <pc:spChg chg="mod">
          <ac:chgData name="Ananda Roy" userId="de6238209ec64cf7" providerId="LiveId" clId="{AFAEC09E-71D8-4F4D-9BBB-D4773DA55B76}" dt="2020-03-14T14:41:05.020" v="13469" actId="1076"/>
          <ac:spMkLst>
            <pc:docMk/>
            <pc:sldMk cId="3857583629" sldId="758"/>
            <ac:spMk id="40" creationId="{3C5E3474-04A8-405E-92AE-35B4FB3C9B0C}"/>
          </ac:spMkLst>
        </pc:spChg>
        <pc:spChg chg="mod">
          <ac:chgData name="Ananda Roy" userId="de6238209ec64cf7" providerId="LiveId" clId="{AFAEC09E-71D8-4F4D-9BBB-D4773DA55B76}" dt="2020-03-14T14:36:38.101" v="12753" actId="14100"/>
          <ac:spMkLst>
            <pc:docMk/>
            <pc:sldMk cId="3857583629" sldId="758"/>
            <ac:spMk id="42" creationId="{381AEA7C-7A88-400C-BEA3-10E47FBB57C8}"/>
          </ac:spMkLst>
        </pc:spChg>
        <pc:grpChg chg="mod">
          <ac:chgData name="Ananda Roy" userId="de6238209ec64cf7" providerId="LiveId" clId="{AFAEC09E-71D8-4F4D-9BBB-D4773DA55B76}" dt="2020-03-14T14:35:48.131" v="12719" actId="20577"/>
          <ac:grpSpMkLst>
            <pc:docMk/>
            <pc:sldMk cId="3857583629" sldId="758"/>
            <ac:grpSpMk id="25" creationId="{1B264896-9890-4C0F-97B2-110C75F85011}"/>
          </ac:grpSpMkLst>
        </pc:grpChg>
        <pc:grpChg chg="mod">
          <ac:chgData name="Ananda Roy" userId="de6238209ec64cf7" providerId="LiveId" clId="{AFAEC09E-71D8-4F4D-9BBB-D4773DA55B76}" dt="2020-03-14T14:37:46.431" v="12821" actId="20577"/>
          <ac:grpSpMkLst>
            <pc:docMk/>
            <pc:sldMk cId="3857583629" sldId="758"/>
            <ac:grpSpMk id="26" creationId="{2A2D8FB3-6948-40AD-9D72-506FAEE6C872}"/>
          </ac:grpSpMkLst>
        </pc:grpChg>
        <pc:grpChg chg="mod">
          <ac:chgData name="Ananda Roy" userId="de6238209ec64cf7" providerId="LiveId" clId="{AFAEC09E-71D8-4F4D-9BBB-D4773DA55B76}" dt="2020-03-14T14:38:22.514" v="12827" actId="1076"/>
          <ac:grpSpMkLst>
            <pc:docMk/>
            <pc:sldMk cId="3857583629" sldId="758"/>
            <ac:grpSpMk id="30" creationId="{731CD59E-CE61-4702-945F-02C4B00670C4}"/>
          </ac:grpSpMkLst>
        </pc:grpChg>
        <pc:grpChg chg="add mod">
          <ac:chgData name="Ananda Roy" userId="de6238209ec64cf7" providerId="LiveId" clId="{AFAEC09E-71D8-4F4D-9BBB-D4773DA55B76}" dt="2020-03-14T14:37:32.426" v="12806" actId="1076"/>
          <ac:grpSpMkLst>
            <pc:docMk/>
            <pc:sldMk cId="3857583629" sldId="758"/>
            <ac:grpSpMk id="31" creationId="{531BFC04-C023-4084-8F10-432F174C3D54}"/>
          </ac:grpSpMkLst>
        </pc:grpChg>
        <pc:grpChg chg="del">
          <ac:chgData name="Ananda Roy" userId="de6238209ec64cf7" providerId="LiveId" clId="{AFAEC09E-71D8-4F4D-9BBB-D4773DA55B76}" dt="2020-03-12T10:32:48.718" v="4085"/>
          <ac:grpSpMkLst>
            <pc:docMk/>
            <pc:sldMk cId="3857583629" sldId="758"/>
            <ac:grpSpMk id="38" creationId="{9855973F-FF4B-4646-A462-E3E2F470FBA1}"/>
          </ac:grpSpMkLst>
        </pc:grpChg>
        <pc:picChg chg="mod">
          <ac:chgData name="Ananda Roy" userId="de6238209ec64cf7" providerId="LiveId" clId="{AFAEC09E-71D8-4F4D-9BBB-D4773DA55B76}" dt="2020-03-14T14:38:39.945" v="12834" actId="14100"/>
          <ac:picMkLst>
            <pc:docMk/>
            <pc:sldMk cId="3857583629" sldId="758"/>
            <ac:picMk id="9" creationId="{96C3857B-39AA-4B97-B036-295491466C4F}"/>
          </ac:picMkLst>
        </pc:picChg>
        <pc:picChg chg="mod">
          <ac:chgData name="Ananda Roy" userId="de6238209ec64cf7" providerId="LiveId" clId="{AFAEC09E-71D8-4F4D-9BBB-D4773DA55B76}" dt="2020-03-14T14:36:56.820" v="12756" actId="1076"/>
          <ac:picMkLst>
            <pc:docMk/>
            <pc:sldMk cId="3857583629" sldId="758"/>
            <ac:picMk id="34" creationId="{11473CD5-B4EF-43AE-9400-6E98FF8BFC1D}"/>
          </ac:picMkLst>
        </pc:picChg>
      </pc:sldChg>
      <pc:sldChg chg="modSp modNotesTx">
        <pc:chgData name="Ananda Roy" userId="de6238209ec64cf7" providerId="LiveId" clId="{AFAEC09E-71D8-4F4D-9BBB-D4773DA55B76}" dt="2020-03-17T07:32:36.879" v="22418" actId="20577"/>
        <pc:sldMkLst>
          <pc:docMk/>
          <pc:sldMk cId="1482075138" sldId="759"/>
        </pc:sldMkLst>
        <pc:spChg chg="mod">
          <ac:chgData name="Ananda Roy" userId="de6238209ec64cf7" providerId="LiveId" clId="{AFAEC09E-71D8-4F4D-9BBB-D4773DA55B76}" dt="2020-03-11T16:28:58.556" v="882" actId="20577"/>
          <ac:spMkLst>
            <pc:docMk/>
            <pc:sldMk cId="1482075138" sldId="759"/>
            <ac:spMk id="44" creationId="{B27970AE-858E-4E7E-B8BC-16C25E10CAE9}"/>
          </ac:spMkLst>
        </pc:spChg>
        <pc:spChg chg="mod">
          <ac:chgData name="Ananda Roy" userId="de6238209ec64cf7" providerId="LiveId" clId="{AFAEC09E-71D8-4F4D-9BBB-D4773DA55B76}" dt="2020-03-17T07:32:36.879" v="22418" actId="20577"/>
          <ac:spMkLst>
            <pc:docMk/>
            <pc:sldMk cId="1482075138" sldId="759"/>
            <ac:spMk id="49" creationId="{C2D8943A-189B-4967-993B-E932932E600F}"/>
          </ac:spMkLst>
        </pc:spChg>
        <pc:spChg chg="mod">
          <ac:chgData name="Ananda Roy" userId="de6238209ec64cf7" providerId="LiveId" clId="{AFAEC09E-71D8-4F4D-9BBB-D4773DA55B76}" dt="2020-03-11T15:34:02.948" v="467" actId="208"/>
          <ac:spMkLst>
            <pc:docMk/>
            <pc:sldMk cId="1482075138" sldId="759"/>
            <ac:spMk id="107" creationId="{7DD76785-FE89-40A2-A7C2-1EE7D1272532}"/>
          </ac:spMkLst>
        </pc:spChg>
        <pc:grpChg chg="mod">
          <ac:chgData name="Ananda Roy" userId="de6238209ec64cf7" providerId="LiveId" clId="{AFAEC09E-71D8-4F4D-9BBB-D4773DA55B76}" dt="2020-03-17T07:32:36.879" v="22418" actId="20577"/>
          <ac:grpSpMkLst>
            <pc:docMk/>
            <pc:sldMk cId="1482075138" sldId="759"/>
            <ac:grpSpMk id="47" creationId="{6B1DA4AD-B6AF-4875-BCF3-A18C121D6712}"/>
          </ac:grpSpMkLst>
        </pc:grpChg>
      </pc:sldChg>
      <pc:sldChg chg="addSp delSp modSp delAnim modAnim modNotesTx">
        <pc:chgData name="Ananda Roy" userId="de6238209ec64cf7" providerId="LiveId" clId="{AFAEC09E-71D8-4F4D-9BBB-D4773DA55B76}" dt="2020-03-15T08:28:08.600" v="18620" actId="207"/>
        <pc:sldMkLst>
          <pc:docMk/>
          <pc:sldMk cId="243698621" sldId="761"/>
        </pc:sldMkLst>
        <pc:spChg chg="ord">
          <ac:chgData name="Ananda Roy" userId="de6238209ec64cf7" providerId="LiveId" clId="{AFAEC09E-71D8-4F4D-9BBB-D4773DA55B76}" dt="2020-03-12T10:13:41.761" v="3745" actId="166"/>
          <ac:spMkLst>
            <pc:docMk/>
            <pc:sldMk cId="243698621" sldId="761"/>
            <ac:spMk id="4" creationId="{E0A8B8CA-9C9F-4E55-B49C-CABBEB6A6E4F}"/>
          </ac:spMkLst>
        </pc:spChg>
        <pc:spChg chg="mod">
          <ac:chgData name="Ananda Roy" userId="de6238209ec64cf7" providerId="LiveId" clId="{AFAEC09E-71D8-4F4D-9BBB-D4773DA55B76}" dt="2020-03-12T09:24:04.436" v="2348" actId="208"/>
          <ac:spMkLst>
            <pc:docMk/>
            <pc:sldMk cId="243698621" sldId="761"/>
            <ac:spMk id="6" creationId="{68954E4D-F9B9-4C60-84DC-FCBE0B297254}"/>
          </ac:spMkLst>
        </pc:spChg>
        <pc:spChg chg="add del mod">
          <ac:chgData name="Ananda Roy" userId="de6238209ec64cf7" providerId="LiveId" clId="{AFAEC09E-71D8-4F4D-9BBB-D4773DA55B76}" dt="2020-03-12T10:16:05.439" v="3912"/>
          <ac:spMkLst>
            <pc:docMk/>
            <pc:sldMk cId="243698621" sldId="761"/>
            <ac:spMk id="15" creationId="{150933DD-00CA-4E30-A7AD-DD18E2310AD3}"/>
          </ac:spMkLst>
        </pc:spChg>
        <pc:spChg chg="add del">
          <ac:chgData name="Ananda Roy" userId="de6238209ec64cf7" providerId="LiveId" clId="{AFAEC09E-71D8-4F4D-9BBB-D4773DA55B76}" dt="2020-03-12T10:16:14.466" v="3915"/>
          <ac:spMkLst>
            <pc:docMk/>
            <pc:sldMk cId="243698621" sldId="761"/>
            <ac:spMk id="32" creationId="{F85F5C67-205B-41DC-BD63-39747E38E955}"/>
          </ac:spMkLst>
        </pc:spChg>
        <pc:spChg chg="add mod">
          <ac:chgData name="Ananda Roy" userId="de6238209ec64cf7" providerId="LiveId" clId="{AFAEC09E-71D8-4F4D-9BBB-D4773DA55B76}" dt="2020-03-14T14:56:01.588" v="17474" actId="20577"/>
          <ac:spMkLst>
            <pc:docMk/>
            <pc:sldMk cId="243698621" sldId="761"/>
            <ac:spMk id="33" creationId="{FCD4D11B-357C-4CE1-8D18-6159747E3488}"/>
          </ac:spMkLst>
        </pc:spChg>
        <pc:spChg chg="mod">
          <ac:chgData name="Ananda Roy" userId="de6238209ec64cf7" providerId="LiveId" clId="{AFAEC09E-71D8-4F4D-9BBB-D4773DA55B76}" dt="2020-03-11T15:34:11.783" v="469" actId="208"/>
          <ac:spMkLst>
            <pc:docMk/>
            <pc:sldMk cId="243698621" sldId="761"/>
            <ac:spMk id="107" creationId="{7DD76785-FE89-40A2-A7C2-1EE7D1272532}"/>
          </ac:spMkLst>
        </pc:spChg>
        <pc:spChg chg="mod">
          <ac:chgData name="Ananda Roy" userId="de6238209ec64cf7" providerId="LiveId" clId="{AFAEC09E-71D8-4F4D-9BBB-D4773DA55B76}" dt="2020-03-12T10:14:34.705" v="3849" actId="20577"/>
          <ac:spMkLst>
            <pc:docMk/>
            <pc:sldMk cId="243698621" sldId="761"/>
            <ac:spMk id="117" creationId="{36C1C38C-48ED-4EA4-B346-C11241FB705F}"/>
          </ac:spMkLst>
        </pc:spChg>
        <pc:spChg chg="mod">
          <ac:chgData name="Ananda Roy" userId="de6238209ec64cf7" providerId="LiveId" clId="{AFAEC09E-71D8-4F4D-9BBB-D4773DA55B76}" dt="2020-03-15T08:28:08.600" v="18620" actId="207"/>
          <ac:spMkLst>
            <pc:docMk/>
            <pc:sldMk cId="243698621" sldId="761"/>
            <ac:spMk id="118" creationId="{4D83744B-4BEC-4FB7-9A71-1A36CA071012}"/>
          </ac:spMkLst>
        </pc:spChg>
        <pc:spChg chg="mod">
          <ac:chgData name="Ananda Roy" userId="de6238209ec64cf7" providerId="LiveId" clId="{AFAEC09E-71D8-4F4D-9BBB-D4773DA55B76}" dt="2020-03-12T10:14:38.393" v="3852" actId="20577"/>
          <ac:spMkLst>
            <pc:docMk/>
            <pc:sldMk cId="243698621" sldId="761"/>
            <ac:spMk id="119" creationId="{56FDABE1-4894-4238-BD7D-2E6564FE3059}"/>
          </ac:spMkLst>
        </pc:spChg>
        <pc:spChg chg="mod">
          <ac:chgData name="Ananda Roy" userId="de6238209ec64cf7" providerId="LiveId" clId="{AFAEC09E-71D8-4F4D-9BBB-D4773DA55B76}" dt="2020-03-12T10:13:55.213" v="3832" actId="1036"/>
          <ac:spMkLst>
            <pc:docMk/>
            <pc:sldMk cId="243698621" sldId="761"/>
            <ac:spMk id="121" creationId="{145B1887-2433-4AB7-BE7F-60F538B2084A}"/>
          </ac:spMkLst>
        </pc:spChg>
        <pc:spChg chg="del">
          <ac:chgData name="Ananda Roy" userId="de6238209ec64cf7" providerId="LiveId" clId="{AFAEC09E-71D8-4F4D-9BBB-D4773DA55B76}" dt="2020-03-11T17:01:19.730" v="1056" actId="478"/>
          <ac:spMkLst>
            <pc:docMk/>
            <pc:sldMk cId="243698621" sldId="761"/>
            <ac:spMk id="132" creationId="{B9C55A86-FAB3-406F-95B4-7E876EB05090}"/>
          </ac:spMkLst>
        </pc:spChg>
        <pc:spChg chg="del">
          <ac:chgData name="Ananda Roy" userId="de6238209ec64cf7" providerId="LiveId" clId="{AFAEC09E-71D8-4F4D-9BBB-D4773DA55B76}" dt="2020-03-12T10:16:06.980" v="3913" actId="478"/>
          <ac:spMkLst>
            <pc:docMk/>
            <pc:sldMk cId="243698621" sldId="761"/>
            <ac:spMk id="134" creationId="{CFD33F59-4DD5-4033-909E-39725A9DF779}"/>
          </ac:spMkLst>
        </pc:spChg>
        <pc:spChg chg="mod">
          <ac:chgData name="Ananda Roy" userId="de6238209ec64cf7" providerId="LiveId" clId="{AFAEC09E-71D8-4F4D-9BBB-D4773DA55B76}" dt="2020-03-12T09:24:08.361" v="2350" actId="208"/>
          <ac:spMkLst>
            <pc:docMk/>
            <pc:sldMk cId="243698621" sldId="761"/>
            <ac:spMk id="139" creationId="{F26F084B-1EF9-43E3-97B7-F9CDE67948B4}"/>
          </ac:spMkLst>
        </pc:spChg>
        <pc:spChg chg="del">
          <ac:chgData name="Ananda Roy" userId="de6238209ec64cf7" providerId="LiveId" clId="{AFAEC09E-71D8-4F4D-9BBB-D4773DA55B76}" dt="2020-03-11T17:01:02.556" v="1053" actId="478"/>
          <ac:spMkLst>
            <pc:docMk/>
            <pc:sldMk cId="243698621" sldId="761"/>
            <ac:spMk id="140" creationId="{E0AB4BF6-837E-49E0-ACEC-079CB6D10085}"/>
          </ac:spMkLst>
        </pc:spChg>
        <pc:spChg chg="del">
          <ac:chgData name="Ananda Roy" userId="de6238209ec64cf7" providerId="LiveId" clId="{AFAEC09E-71D8-4F4D-9BBB-D4773DA55B76}" dt="2020-03-11T17:01:09.150" v="1054" actId="478"/>
          <ac:spMkLst>
            <pc:docMk/>
            <pc:sldMk cId="243698621" sldId="761"/>
            <ac:spMk id="142" creationId="{7162F113-C894-4176-B41D-3D174984087E}"/>
          </ac:spMkLst>
        </pc:spChg>
        <pc:spChg chg="del">
          <ac:chgData name="Ananda Roy" userId="de6238209ec64cf7" providerId="LiveId" clId="{AFAEC09E-71D8-4F4D-9BBB-D4773DA55B76}" dt="2020-03-12T10:15:37.500" v="3911" actId="478"/>
          <ac:spMkLst>
            <pc:docMk/>
            <pc:sldMk cId="243698621" sldId="761"/>
            <ac:spMk id="148" creationId="{7CB15DDA-08B5-4FEC-8A40-69BCBBA3A617}"/>
          </ac:spMkLst>
        </pc:spChg>
        <pc:spChg chg="del">
          <ac:chgData name="Ananda Roy" userId="de6238209ec64cf7" providerId="LiveId" clId="{AFAEC09E-71D8-4F4D-9BBB-D4773DA55B76}" dt="2020-03-11T16:26:21.832" v="755" actId="478"/>
          <ac:spMkLst>
            <pc:docMk/>
            <pc:sldMk cId="243698621" sldId="761"/>
            <ac:spMk id="151" creationId="{58BD4854-8526-43DC-959D-431061B4B9CE}"/>
          </ac:spMkLst>
        </pc:spChg>
        <pc:grpChg chg="del">
          <ac:chgData name="Ananda Roy" userId="de6238209ec64cf7" providerId="LiveId" clId="{AFAEC09E-71D8-4F4D-9BBB-D4773DA55B76}" dt="2020-03-11T17:01:22.653" v="1057" actId="478"/>
          <ac:grpSpMkLst>
            <pc:docMk/>
            <pc:sldMk cId="243698621" sldId="761"/>
            <ac:grpSpMk id="9" creationId="{C5BB1FDD-E0B5-49B6-8AC3-74D29EC7A7DA}"/>
          </ac:grpSpMkLst>
        </pc:grpChg>
        <pc:grpChg chg="del">
          <ac:chgData name="Ananda Roy" userId="de6238209ec64cf7" providerId="LiveId" clId="{AFAEC09E-71D8-4F4D-9BBB-D4773DA55B76}" dt="2020-03-11T17:01:16.807" v="1055" actId="478"/>
          <ac:grpSpMkLst>
            <pc:docMk/>
            <pc:sldMk cId="243698621" sldId="761"/>
            <ac:grpSpMk id="10" creationId="{35061A30-45DB-4488-8BBB-06EBACC4DB65}"/>
          </ac:grpSpMkLst>
        </pc:grpChg>
        <pc:grpChg chg="del">
          <ac:chgData name="Ananda Roy" userId="de6238209ec64cf7" providerId="LiveId" clId="{AFAEC09E-71D8-4F4D-9BBB-D4773DA55B76}" dt="2020-03-12T08:22:48.325" v="1089"/>
          <ac:grpSpMkLst>
            <pc:docMk/>
            <pc:sldMk cId="243698621" sldId="761"/>
            <ac:grpSpMk id="12" creationId="{571CE27F-0DB2-452F-9217-7611155C9493}"/>
          </ac:grpSpMkLst>
        </pc:grpChg>
        <pc:grpChg chg="mod">
          <ac:chgData name="Ananda Roy" userId="de6238209ec64cf7" providerId="LiveId" clId="{AFAEC09E-71D8-4F4D-9BBB-D4773DA55B76}" dt="2020-03-12T10:14:38.393" v="3852" actId="20577"/>
          <ac:grpSpMkLst>
            <pc:docMk/>
            <pc:sldMk cId="243698621" sldId="761"/>
            <ac:grpSpMk id="115" creationId="{BCD00F11-0B13-40FF-AA9C-05FA1F9DC398}"/>
          </ac:grpSpMkLst>
        </pc:grpChg>
      </pc:sldChg>
      <pc:sldChg chg="addSp delSp modSp modAnim modNotesTx">
        <pc:chgData name="Ananda Roy" userId="de6238209ec64cf7" providerId="LiveId" clId="{AFAEC09E-71D8-4F4D-9BBB-D4773DA55B76}" dt="2020-03-24T07:52:04.910" v="26674" actId="1036"/>
        <pc:sldMkLst>
          <pc:docMk/>
          <pc:sldMk cId="3350200126" sldId="762"/>
        </pc:sldMkLst>
        <pc:spChg chg="add del mod">
          <ac:chgData name="Ananda Roy" userId="de6238209ec64cf7" providerId="LiveId" clId="{AFAEC09E-71D8-4F4D-9BBB-D4773DA55B76}" dt="2020-03-11T15:57:42.718" v="568" actId="11529"/>
          <ac:spMkLst>
            <pc:docMk/>
            <pc:sldMk cId="3350200126" sldId="762"/>
            <ac:spMk id="5" creationId="{A4D7D0AE-0243-4437-8F09-349E135A64A5}"/>
          </ac:spMkLst>
        </pc:spChg>
        <pc:spChg chg="mod">
          <ac:chgData name="Ananda Roy" userId="de6238209ec64cf7" providerId="LiveId" clId="{AFAEC09E-71D8-4F4D-9BBB-D4773DA55B76}" dt="2020-03-12T10:15:06.832" v="3886" actId="20577"/>
          <ac:spMkLst>
            <pc:docMk/>
            <pc:sldMk cId="3350200126" sldId="762"/>
            <ac:spMk id="36" creationId="{089D543A-5DA4-458A-89F3-70BFF84396DF}"/>
          </ac:spMkLst>
        </pc:spChg>
        <pc:spChg chg="mod">
          <ac:chgData name="Ananda Roy" userId="de6238209ec64cf7" providerId="LiveId" clId="{AFAEC09E-71D8-4F4D-9BBB-D4773DA55B76}" dt="2020-03-24T07:52:04.910" v="26674" actId="1036"/>
          <ac:spMkLst>
            <pc:docMk/>
            <pc:sldMk cId="3350200126" sldId="762"/>
            <ac:spMk id="40" creationId="{7EE51274-9780-4C8B-8188-F5C781677598}"/>
          </ac:spMkLst>
        </pc:spChg>
        <pc:spChg chg="mod">
          <ac:chgData name="Ananda Roy" userId="de6238209ec64cf7" providerId="LiveId" clId="{AFAEC09E-71D8-4F4D-9BBB-D4773DA55B76}" dt="2020-03-11T15:57:45.670" v="580" actId="20577"/>
          <ac:spMkLst>
            <pc:docMk/>
            <pc:sldMk cId="3350200126" sldId="762"/>
            <ac:spMk id="41" creationId="{EC88822F-9AE3-4D9A-AD58-8647D15E189C}"/>
          </ac:spMkLst>
        </pc:spChg>
        <pc:spChg chg="mod">
          <ac:chgData name="Ananda Roy" userId="de6238209ec64cf7" providerId="LiveId" clId="{AFAEC09E-71D8-4F4D-9BBB-D4773DA55B76}" dt="2020-03-11T15:58:39.851" v="601" actId="20577"/>
          <ac:spMkLst>
            <pc:docMk/>
            <pc:sldMk cId="3350200126" sldId="762"/>
            <ac:spMk id="44" creationId="{B27970AE-858E-4E7E-B8BC-16C25E10CAE9}"/>
          </ac:spMkLst>
        </pc:spChg>
        <pc:spChg chg="mod">
          <ac:chgData name="Ananda Roy" userId="de6238209ec64cf7" providerId="LiveId" clId="{AFAEC09E-71D8-4F4D-9BBB-D4773DA55B76}" dt="2020-03-11T15:33:48.804" v="465" actId="208"/>
          <ac:spMkLst>
            <pc:docMk/>
            <pc:sldMk cId="3350200126" sldId="762"/>
            <ac:spMk id="107" creationId="{7DD76785-FE89-40A2-A7C2-1EE7D1272532}"/>
          </ac:spMkLst>
        </pc:spChg>
        <pc:spChg chg="mod">
          <ac:chgData name="Ananda Roy" userId="de6238209ec64cf7" providerId="LiveId" clId="{AFAEC09E-71D8-4F4D-9BBB-D4773DA55B76}" dt="2020-03-11T15:57:44.686" v="575" actId="1076"/>
          <ac:spMkLst>
            <pc:docMk/>
            <pc:sldMk cId="3350200126" sldId="762"/>
            <ac:spMk id="113" creationId="{FD38AD5B-BBDA-4B86-9518-82C037D65AA5}"/>
          </ac:spMkLst>
        </pc:spChg>
        <pc:spChg chg="mod">
          <ac:chgData name="Ananda Roy" userId="de6238209ec64cf7" providerId="LiveId" clId="{AFAEC09E-71D8-4F4D-9BBB-D4773DA55B76}" dt="2020-03-11T15:57:44.686" v="576" actId="1076"/>
          <ac:spMkLst>
            <pc:docMk/>
            <pc:sldMk cId="3350200126" sldId="762"/>
            <ac:spMk id="114" creationId="{7D54FAE6-1DBD-4E87-B78E-D6C322C16802}"/>
          </ac:spMkLst>
        </pc:spChg>
        <pc:spChg chg="mod">
          <ac:chgData name="Ananda Roy" userId="de6238209ec64cf7" providerId="LiveId" clId="{AFAEC09E-71D8-4F4D-9BBB-D4773DA55B76}" dt="2020-03-12T10:15:16.026" v="3908" actId="20577"/>
          <ac:spMkLst>
            <pc:docMk/>
            <pc:sldMk cId="3350200126" sldId="762"/>
            <ac:spMk id="117" creationId="{36C1C38C-48ED-4EA4-B346-C11241FB705F}"/>
          </ac:spMkLst>
        </pc:spChg>
        <pc:spChg chg="mod">
          <ac:chgData name="Ananda Roy" userId="de6238209ec64cf7" providerId="LiveId" clId="{AFAEC09E-71D8-4F4D-9BBB-D4773DA55B76}" dt="2020-03-15T08:27:59.927" v="18619" actId="207"/>
          <ac:spMkLst>
            <pc:docMk/>
            <pc:sldMk cId="3350200126" sldId="762"/>
            <ac:spMk id="118" creationId="{4D83744B-4BEC-4FB7-9A71-1A36CA071012}"/>
          </ac:spMkLst>
        </pc:spChg>
        <pc:spChg chg="mod">
          <ac:chgData name="Ananda Roy" userId="de6238209ec64cf7" providerId="LiveId" clId="{AFAEC09E-71D8-4F4D-9BBB-D4773DA55B76}" dt="2020-03-12T10:15:11.781" v="3899" actId="20577"/>
          <ac:spMkLst>
            <pc:docMk/>
            <pc:sldMk cId="3350200126" sldId="762"/>
            <ac:spMk id="119" creationId="{56FDABE1-4894-4238-BD7D-2E6564FE3059}"/>
          </ac:spMkLst>
        </pc:spChg>
        <pc:spChg chg="mod">
          <ac:chgData name="Ananda Roy" userId="de6238209ec64cf7" providerId="LiveId" clId="{AFAEC09E-71D8-4F4D-9BBB-D4773DA55B76}" dt="2020-03-20T06:55:32.230" v="22538" actId="207"/>
          <ac:spMkLst>
            <pc:docMk/>
            <pc:sldMk cId="3350200126" sldId="762"/>
            <ac:spMk id="121" creationId="{145B1887-2433-4AB7-BE7F-60F538B2084A}"/>
          </ac:spMkLst>
        </pc:spChg>
        <pc:grpChg chg="del mod">
          <ac:chgData name="Ananda Roy" userId="de6238209ec64cf7" providerId="LiveId" clId="{AFAEC09E-71D8-4F4D-9BBB-D4773DA55B76}" dt="2020-03-11T15:58:03.486" v="583"/>
          <ac:grpSpMkLst>
            <pc:docMk/>
            <pc:sldMk cId="3350200126" sldId="762"/>
            <ac:grpSpMk id="3" creationId="{9B589BB8-8863-45E4-9BDE-090C4CF2940D}"/>
          </ac:grpSpMkLst>
        </pc:grpChg>
        <pc:grpChg chg="add mod">
          <ac:chgData name="Ananda Roy" userId="de6238209ec64cf7" providerId="LiveId" clId="{AFAEC09E-71D8-4F4D-9BBB-D4773DA55B76}" dt="2020-03-11T15:57:41.280" v="565" actId="164"/>
          <ac:grpSpMkLst>
            <pc:docMk/>
            <pc:sldMk cId="3350200126" sldId="762"/>
            <ac:grpSpMk id="6" creationId="{1F223364-A7A3-41A9-9331-5A91B4255BD3}"/>
          </ac:grpSpMkLst>
        </pc:grpChg>
        <pc:grpChg chg="add del mod">
          <ac:chgData name="Ananda Roy" userId="de6238209ec64cf7" providerId="LiveId" clId="{AFAEC09E-71D8-4F4D-9BBB-D4773DA55B76}" dt="2020-03-11T15:58:07.035" v="584" actId="1076"/>
          <ac:grpSpMkLst>
            <pc:docMk/>
            <pc:sldMk cId="3350200126" sldId="762"/>
            <ac:grpSpMk id="11" creationId="{C73EF018-0CCD-49F0-9205-0BCE56A6C524}"/>
          </ac:grpSpMkLst>
        </pc:grpChg>
        <pc:grpChg chg="add del mod ord">
          <ac:chgData name="Ananda Roy" userId="de6238209ec64cf7" providerId="LiveId" clId="{AFAEC09E-71D8-4F4D-9BBB-D4773DA55B76}" dt="2020-03-11T15:57:43.842" v="573" actId="14100"/>
          <ac:grpSpMkLst>
            <pc:docMk/>
            <pc:sldMk cId="3350200126" sldId="762"/>
            <ac:grpSpMk id="21" creationId="{876052D2-1482-455B-A759-3595D17E969C}"/>
          </ac:grpSpMkLst>
        </pc:grpChg>
        <pc:grpChg chg="add mod">
          <ac:chgData name="Ananda Roy" userId="de6238209ec64cf7" providerId="LiveId" clId="{AFAEC09E-71D8-4F4D-9BBB-D4773DA55B76}" dt="2020-03-24T07:52:04.910" v="26674" actId="1036"/>
          <ac:grpSpMkLst>
            <pc:docMk/>
            <pc:sldMk cId="3350200126" sldId="762"/>
            <ac:grpSpMk id="35" creationId="{7DF810E9-D823-44BF-8960-DBDDEFB2C964}"/>
          </ac:grpSpMkLst>
        </pc:grpChg>
        <pc:grpChg chg="add del">
          <ac:chgData name="Ananda Roy" userId="de6238209ec64cf7" providerId="LiveId" clId="{AFAEC09E-71D8-4F4D-9BBB-D4773DA55B76}" dt="2020-03-11T15:57:40.984" v="564"/>
          <ac:grpSpMkLst>
            <pc:docMk/>
            <pc:sldMk cId="3350200126" sldId="762"/>
            <ac:grpSpMk id="37" creationId="{D1CFD67D-9A49-4643-A85F-110AEF042D85}"/>
          </ac:grpSpMkLst>
        </pc:grpChg>
        <pc:grpChg chg="add mod">
          <ac:chgData name="Ananda Roy" userId="de6238209ec64cf7" providerId="LiveId" clId="{AFAEC09E-71D8-4F4D-9BBB-D4773DA55B76}" dt="2020-03-11T15:58:15.257" v="586" actId="1076"/>
          <ac:grpSpMkLst>
            <pc:docMk/>
            <pc:sldMk cId="3350200126" sldId="762"/>
            <ac:grpSpMk id="47" creationId="{4135C50D-0AD1-4FBC-8621-8704DE0B4477}"/>
          </ac:grpSpMkLst>
        </pc:grpChg>
        <pc:grpChg chg="mod">
          <ac:chgData name="Ananda Roy" userId="de6238209ec64cf7" providerId="LiveId" clId="{AFAEC09E-71D8-4F4D-9BBB-D4773DA55B76}" dt="2020-03-24T07:52:04.910" v="26674" actId="1036"/>
          <ac:grpSpMkLst>
            <pc:docMk/>
            <pc:sldMk cId="3350200126" sldId="762"/>
            <ac:grpSpMk id="115" creationId="{BCD00F11-0B13-40FF-AA9C-05FA1F9DC398}"/>
          </ac:grpSpMkLst>
        </pc:grpChg>
        <pc:picChg chg="mod">
          <ac:chgData name="Ananda Roy" userId="de6238209ec64cf7" providerId="LiveId" clId="{AFAEC09E-71D8-4F4D-9BBB-D4773DA55B76}" dt="2020-03-11T15:57:45.920" v="581" actId="14100"/>
          <ac:picMkLst>
            <pc:docMk/>
            <pc:sldMk cId="3350200126" sldId="762"/>
            <ac:picMk id="34" creationId="{11473CD5-B4EF-43AE-9400-6E98FF8BFC1D}"/>
          </ac:picMkLst>
        </pc:picChg>
        <pc:cxnChg chg="mod">
          <ac:chgData name="Ananda Roy" userId="de6238209ec64cf7" providerId="LiveId" clId="{AFAEC09E-71D8-4F4D-9BBB-D4773DA55B76}" dt="2020-03-12T10:14:59.879" v="3884" actId="1076"/>
          <ac:cxnSpMkLst>
            <pc:docMk/>
            <pc:sldMk cId="3350200126" sldId="762"/>
            <ac:cxnSpMk id="37" creationId="{F800FCEF-8B25-4AD8-AE3C-F2F15DF87792}"/>
          </ac:cxnSpMkLst>
        </pc:cxnChg>
      </pc:sldChg>
      <pc:sldChg chg="addSp delSp modSp modNotesTx">
        <pc:chgData name="Ananda Roy" userId="de6238209ec64cf7" providerId="LiveId" clId="{AFAEC09E-71D8-4F4D-9BBB-D4773DA55B76}" dt="2020-03-14T14:59:26.975" v="18600" actId="20577"/>
        <pc:sldMkLst>
          <pc:docMk/>
          <pc:sldMk cId="3318831896" sldId="763"/>
        </pc:sldMkLst>
        <pc:spChg chg="mod">
          <ac:chgData name="Ananda Roy" userId="de6238209ec64cf7" providerId="LiveId" clId="{AFAEC09E-71D8-4F4D-9BBB-D4773DA55B76}" dt="2020-03-13T07:25:05.374" v="4211" actId="1036"/>
          <ac:spMkLst>
            <pc:docMk/>
            <pc:sldMk cId="3318831896" sldId="763"/>
            <ac:spMk id="2" creationId="{72A90979-EA49-4E2E-AA21-33F220B0AA3D}"/>
          </ac:spMkLst>
        </pc:spChg>
        <pc:spChg chg="mod">
          <ac:chgData name="Ananda Roy" userId="de6238209ec64cf7" providerId="LiveId" clId="{AFAEC09E-71D8-4F4D-9BBB-D4773DA55B76}" dt="2020-03-12T10:17:53.810" v="3962" actId="1037"/>
          <ac:spMkLst>
            <pc:docMk/>
            <pc:sldMk cId="3318831896" sldId="763"/>
            <ac:spMk id="35" creationId="{60F13CFD-CBD6-42AA-9DD9-04928FDF15DF}"/>
          </ac:spMkLst>
        </pc:spChg>
        <pc:spChg chg="mod">
          <ac:chgData name="Ananda Roy" userId="de6238209ec64cf7" providerId="LiveId" clId="{AFAEC09E-71D8-4F4D-9BBB-D4773DA55B76}" dt="2020-03-11T15:34:18.379" v="471" actId="208"/>
          <ac:spMkLst>
            <pc:docMk/>
            <pc:sldMk cId="3318831896" sldId="763"/>
            <ac:spMk id="43" creationId="{14BEC82A-C83E-409E-9515-DB708220F950}"/>
          </ac:spMkLst>
        </pc:spChg>
        <pc:spChg chg="mod">
          <ac:chgData name="Ananda Roy" userId="de6238209ec64cf7" providerId="LiveId" clId="{AFAEC09E-71D8-4F4D-9BBB-D4773DA55B76}" dt="2020-03-11T15:34:29.364" v="474" actId="14100"/>
          <ac:spMkLst>
            <pc:docMk/>
            <pc:sldMk cId="3318831896" sldId="763"/>
            <ac:spMk id="48" creationId="{A38BD95C-50D1-4909-BC70-47E436D1E5C5}"/>
          </ac:spMkLst>
        </pc:spChg>
        <pc:grpChg chg="mod">
          <ac:chgData name="Ananda Roy" userId="de6238209ec64cf7" providerId="LiveId" clId="{AFAEC09E-71D8-4F4D-9BBB-D4773DA55B76}" dt="2020-03-13T07:25:12.961" v="4223" actId="1036"/>
          <ac:grpSpMkLst>
            <pc:docMk/>
            <pc:sldMk cId="3318831896" sldId="763"/>
            <ac:grpSpMk id="30" creationId="{731CD59E-CE61-4702-945F-02C4B00670C4}"/>
          </ac:grpSpMkLst>
        </pc:grpChg>
        <pc:grpChg chg="mod">
          <ac:chgData name="Ananda Roy" userId="de6238209ec64cf7" providerId="LiveId" clId="{AFAEC09E-71D8-4F4D-9BBB-D4773DA55B76}" dt="2020-03-13T07:25:12.961" v="4223" actId="1036"/>
          <ac:grpSpMkLst>
            <pc:docMk/>
            <pc:sldMk cId="3318831896" sldId="763"/>
            <ac:grpSpMk id="31" creationId="{A752D419-8A25-4993-B1D3-97F1639B37DE}"/>
          </ac:grpSpMkLst>
        </pc:grpChg>
        <pc:grpChg chg="add del mod">
          <ac:chgData name="Ananda Roy" userId="de6238209ec64cf7" providerId="LiveId" clId="{AFAEC09E-71D8-4F4D-9BBB-D4773DA55B76}" dt="2020-03-12T10:17:38.700" v="3946"/>
          <ac:grpSpMkLst>
            <pc:docMk/>
            <pc:sldMk cId="3318831896" sldId="763"/>
            <ac:grpSpMk id="32" creationId="{E5BEEB92-5FF9-48A9-9773-8532B34B64A8}"/>
          </ac:grpSpMkLst>
        </pc:grpChg>
        <pc:grpChg chg="mod">
          <ac:chgData name="Ananda Roy" userId="de6238209ec64cf7" providerId="LiveId" clId="{AFAEC09E-71D8-4F4D-9BBB-D4773DA55B76}" dt="2020-03-13T07:25:12.961" v="4223" actId="1036"/>
          <ac:grpSpMkLst>
            <pc:docMk/>
            <pc:sldMk cId="3318831896" sldId="763"/>
            <ac:grpSpMk id="38" creationId="{9855973F-FF4B-4646-A462-E3E2F470FBA1}"/>
          </ac:grpSpMkLst>
        </pc:grpChg>
        <pc:grpChg chg="mod">
          <ac:chgData name="Ananda Roy" userId="de6238209ec64cf7" providerId="LiveId" clId="{AFAEC09E-71D8-4F4D-9BBB-D4773DA55B76}" dt="2020-03-13T07:25:12.961" v="4223" actId="1036"/>
          <ac:grpSpMkLst>
            <pc:docMk/>
            <pc:sldMk cId="3318831896" sldId="763"/>
            <ac:grpSpMk id="45" creationId="{38441B24-E8B9-4B1B-9935-9D1BFD5B0316}"/>
          </ac:grpSpMkLst>
        </pc:grpChg>
        <pc:picChg chg="add del">
          <ac:chgData name="Ananda Roy" userId="de6238209ec64cf7" providerId="LiveId" clId="{AFAEC09E-71D8-4F4D-9BBB-D4773DA55B76}" dt="2020-03-12T10:17:36.888" v="3943"/>
          <ac:picMkLst>
            <pc:docMk/>
            <pc:sldMk cId="3318831896" sldId="763"/>
            <ac:picMk id="23" creationId="{11459EC6-ED84-4F23-9AEF-A7F5024DD79C}"/>
          </ac:picMkLst>
        </pc:picChg>
        <pc:picChg chg="add del ord">
          <ac:chgData name="Ananda Roy" userId="de6238209ec64cf7" providerId="LiveId" clId="{AFAEC09E-71D8-4F4D-9BBB-D4773DA55B76}" dt="2020-03-12T10:17:45.042" v="3947" actId="167"/>
          <ac:picMkLst>
            <pc:docMk/>
            <pc:sldMk cId="3318831896" sldId="763"/>
            <ac:picMk id="34" creationId="{11473CD5-B4EF-43AE-9400-6E98FF8BFC1D}"/>
          </ac:picMkLst>
        </pc:picChg>
      </pc:sldChg>
      <pc:sldChg chg="del">
        <pc:chgData name="Ananda Roy" userId="de6238209ec64cf7" providerId="LiveId" clId="{AFAEC09E-71D8-4F4D-9BBB-D4773DA55B76}" dt="2020-03-11T14:39:29.984" v="1" actId="47"/>
        <pc:sldMkLst>
          <pc:docMk/>
          <pc:sldMk cId="3277402179" sldId="764"/>
        </pc:sldMkLst>
      </pc:sldChg>
      <pc:sldChg chg="addSp delSp modSp del delAnim modAnim">
        <pc:chgData name="Ananda Roy" userId="de6238209ec64cf7" providerId="LiveId" clId="{AFAEC09E-71D8-4F4D-9BBB-D4773DA55B76}" dt="2020-03-15T15:36:45.919" v="22349" actId="47"/>
        <pc:sldMkLst>
          <pc:docMk/>
          <pc:sldMk cId="3334606009" sldId="765"/>
        </pc:sldMkLst>
        <pc:spChg chg="add del mod ord">
          <ac:chgData name="Ananda Roy" userId="de6238209ec64cf7" providerId="LiveId" clId="{AFAEC09E-71D8-4F4D-9BBB-D4773DA55B76}" dt="2020-03-15T15:35:09.986" v="22331" actId="478"/>
          <ac:spMkLst>
            <pc:docMk/>
            <pc:sldMk cId="3334606009" sldId="765"/>
            <ac:spMk id="2" creationId="{DD6AA1DA-1E68-42C1-967D-71FDFC0188B1}"/>
          </ac:spMkLst>
        </pc:spChg>
        <pc:spChg chg="mod">
          <ac:chgData name="Ananda Roy" userId="de6238209ec64cf7" providerId="LiveId" clId="{AFAEC09E-71D8-4F4D-9BBB-D4773DA55B76}" dt="2020-03-15T15:03:19.063" v="21989" actId="164"/>
          <ac:spMkLst>
            <pc:docMk/>
            <pc:sldMk cId="3334606009" sldId="765"/>
            <ac:spMk id="8" creationId="{0D2B1D73-71B1-42BC-93E0-6DF15C987E04}"/>
          </ac:spMkLst>
        </pc:spChg>
        <pc:spChg chg="mod">
          <ac:chgData name="Ananda Roy" userId="de6238209ec64cf7" providerId="LiveId" clId="{AFAEC09E-71D8-4F4D-9BBB-D4773DA55B76}" dt="2020-03-11T15:34:41.444" v="476" actId="208"/>
          <ac:spMkLst>
            <pc:docMk/>
            <pc:sldMk cId="3334606009" sldId="765"/>
            <ac:spMk id="12" creationId="{10E89C07-D388-4703-A565-02BAF53E000C}"/>
          </ac:spMkLst>
        </pc:spChg>
        <pc:spChg chg="mod">
          <ac:chgData name="Ananda Roy" userId="de6238209ec64cf7" providerId="LiveId" clId="{AFAEC09E-71D8-4F4D-9BBB-D4773DA55B76}" dt="2020-03-15T15:04:53.078" v="21996" actId="207"/>
          <ac:spMkLst>
            <pc:docMk/>
            <pc:sldMk cId="3334606009" sldId="765"/>
            <ac:spMk id="14" creationId="{17D0DF63-D230-4920-8560-204BD6FFACFA}"/>
          </ac:spMkLst>
        </pc:spChg>
        <pc:spChg chg="mod">
          <ac:chgData name="Ananda Roy" userId="de6238209ec64cf7" providerId="LiveId" clId="{AFAEC09E-71D8-4F4D-9BBB-D4773DA55B76}" dt="2020-03-15T15:03:19.063" v="21989" actId="164"/>
          <ac:spMkLst>
            <pc:docMk/>
            <pc:sldMk cId="3334606009" sldId="765"/>
            <ac:spMk id="24" creationId="{4F9CA257-9E26-41D9-A4A1-D1CBD29CF720}"/>
          </ac:spMkLst>
        </pc:spChg>
        <pc:spChg chg="add mod">
          <ac:chgData name="Ananda Roy" userId="de6238209ec64cf7" providerId="LiveId" clId="{AFAEC09E-71D8-4F4D-9BBB-D4773DA55B76}" dt="2020-03-15T15:12:46.774" v="22062" actId="14100"/>
          <ac:spMkLst>
            <pc:docMk/>
            <pc:sldMk cId="3334606009" sldId="765"/>
            <ac:spMk id="28" creationId="{31B386D0-91D3-42DF-B60B-5AC6495F94E2}"/>
          </ac:spMkLst>
        </pc:spChg>
        <pc:spChg chg="mod">
          <ac:chgData name="Ananda Roy" userId="de6238209ec64cf7" providerId="LiveId" clId="{AFAEC09E-71D8-4F4D-9BBB-D4773DA55B76}" dt="2020-03-15T15:12:41.067" v="22060" actId="14100"/>
          <ac:spMkLst>
            <pc:docMk/>
            <pc:sldMk cId="3334606009" sldId="765"/>
            <ac:spMk id="29" creationId="{AAC50401-2DAD-4BD5-9571-C5D296CB5F4C}"/>
          </ac:spMkLst>
        </pc:spChg>
        <pc:spChg chg="add mod">
          <ac:chgData name="Ananda Roy" userId="de6238209ec64cf7" providerId="LiveId" clId="{AFAEC09E-71D8-4F4D-9BBB-D4773DA55B76}" dt="2020-03-15T15:05:26.961" v="22000" actId="1076"/>
          <ac:spMkLst>
            <pc:docMk/>
            <pc:sldMk cId="3334606009" sldId="765"/>
            <ac:spMk id="30" creationId="{FD63A285-11CF-4407-9EBD-E79F4E149106}"/>
          </ac:spMkLst>
        </pc:spChg>
        <pc:spChg chg="add mod">
          <ac:chgData name="Ananda Roy" userId="de6238209ec64cf7" providerId="LiveId" clId="{AFAEC09E-71D8-4F4D-9BBB-D4773DA55B76}" dt="2020-03-15T15:34:11" v="22323" actId="1076"/>
          <ac:spMkLst>
            <pc:docMk/>
            <pc:sldMk cId="3334606009" sldId="765"/>
            <ac:spMk id="31" creationId="{2AB98E3F-3AAB-433A-A776-48AB895FA764}"/>
          </ac:spMkLst>
        </pc:spChg>
        <pc:spChg chg="add mod">
          <ac:chgData name="Ananda Roy" userId="de6238209ec64cf7" providerId="LiveId" clId="{AFAEC09E-71D8-4F4D-9BBB-D4773DA55B76}" dt="2020-03-15T15:35:12.330" v="22332" actId="1076"/>
          <ac:spMkLst>
            <pc:docMk/>
            <pc:sldMk cId="3334606009" sldId="765"/>
            <ac:spMk id="32" creationId="{28E72831-A4B0-4CBE-B8A1-DA5F4292857B}"/>
          </ac:spMkLst>
        </pc:spChg>
        <pc:spChg chg="mod">
          <ac:chgData name="Ananda Roy" userId="de6238209ec64cf7" providerId="LiveId" clId="{AFAEC09E-71D8-4F4D-9BBB-D4773DA55B76}" dt="2020-03-15T15:05:53.200" v="22004" actId="1076"/>
          <ac:spMkLst>
            <pc:docMk/>
            <pc:sldMk cId="3334606009" sldId="765"/>
            <ac:spMk id="41" creationId="{1340145B-02DB-4376-852C-8ECC69617A0C}"/>
          </ac:spMkLst>
        </pc:spChg>
        <pc:spChg chg="mod">
          <ac:chgData name="Ananda Roy" userId="de6238209ec64cf7" providerId="LiveId" clId="{AFAEC09E-71D8-4F4D-9BBB-D4773DA55B76}" dt="2020-03-15T08:33:27.905" v="18688" actId="207"/>
          <ac:spMkLst>
            <pc:docMk/>
            <pc:sldMk cId="3334606009" sldId="765"/>
            <ac:spMk id="42" creationId="{43F12561-4F8B-4FB2-AB17-C64A000D3CE0}"/>
          </ac:spMkLst>
        </pc:spChg>
        <pc:spChg chg="del">
          <ac:chgData name="Ananda Roy" userId="de6238209ec64cf7" providerId="LiveId" clId="{AFAEC09E-71D8-4F4D-9BBB-D4773DA55B76}" dt="2020-03-11T17:02:54.885" v="1059" actId="478"/>
          <ac:spMkLst>
            <pc:docMk/>
            <pc:sldMk cId="3334606009" sldId="765"/>
            <ac:spMk id="43" creationId="{E5EFBC1F-A041-430A-9198-E7304C5CFB66}"/>
          </ac:spMkLst>
        </pc:spChg>
        <pc:spChg chg="add mod">
          <ac:chgData name="Ananda Roy" userId="de6238209ec64cf7" providerId="LiveId" clId="{AFAEC09E-71D8-4F4D-9BBB-D4773DA55B76}" dt="2020-03-15T15:08:26.311" v="22020" actId="14100"/>
          <ac:spMkLst>
            <pc:docMk/>
            <pc:sldMk cId="3334606009" sldId="765"/>
            <ac:spMk id="44" creationId="{2951CB3C-176B-40A3-A7A1-BDC04A5E0A0D}"/>
          </ac:spMkLst>
        </pc:spChg>
        <pc:grpChg chg="add mod">
          <ac:chgData name="Ananda Roy" userId="de6238209ec64cf7" providerId="LiveId" clId="{AFAEC09E-71D8-4F4D-9BBB-D4773DA55B76}" dt="2020-03-15T15:06:28.158" v="22009" actId="1076"/>
          <ac:grpSpMkLst>
            <pc:docMk/>
            <pc:sldMk cId="3334606009" sldId="765"/>
            <ac:grpSpMk id="3" creationId="{BDE6402F-1238-4790-8CF6-5A41F167E938}"/>
          </ac:grpSpMkLst>
        </pc:grpChg>
        <pc:grpChg chg="del">
          <ac:chgData name="Ananda Roy" userId="de6238209ec64cf7" providerId="LiveId" clId="{AFAEC09E-71D8-4F4D-9BBB-D4773DA55B76}" dt="2020-03-15T15:02:57.196" v="21984" actId="478"/>
          <ac:grpSpMkLst>
            <pc:docMk/>
            <pc:sldMk cId="3334606009" sldId="765"/>
            <ac:grpSpMk id="10" creationId="{6E98E272-357F-41D9-A729-ED2D5F33AE65}"/>
          </ac:grpSpMkLst>
        </pc:grpChg>
        <pc:grpChg chg="mod">
          <ac:chgData name="Ananda Roy" userId="de6238209ec64cf7" providerId="LiveId" clId="{AFAEC09E-71D8-4F4D-9BBB-D4773DA55B76}" dt="2020-03-15T15:05:45.749" v="22003" actId="1076"/>
          <ac:grpSpMkLst>
            <pc:docMk/>
            <pc:sldMk cId="3334606009" sldId="765"/>
            <ac:grpSpMk id="25" creationId="{7334E5FF-6C72-4B82-9813-CDD742480CF2}"/>
          </ac:grpSpMkLst>
        </pc:grpChg>
        <pc:grpChg chg="add mod">
          <ac:chgData name="Ananda Roy" userId="de6238209ec64cf7" providerId="LiveId" clId="{AFAEC09E-71D8-4F4D-9BBB-D4773DA55B76}" dt="2020-03-15T15:06:22.832" v="22008" actId="1076"/>
          <ac:grpSpMkLst>
            <pc:docMk/>
            <pc:sldMk cId="3334606009" sldId="765"/>
            <ac:grpSpMk id="33" creationId="{468A4E39-04EC-4222-934A-7861158A0078}"/>
          </ac:grpSpMkLst>
        </pc:grpChg>
        <pc:grpChg chg="mod">
          <ac:chgData name="Ananda Roy" userId="de6238209ec64cf7" providerId="LiveId" clId="{AFAEC09E-71D8-4F4D-9BBB-D4773DA55B76}" dt="2020-03-15T15:03:46.293" v="21992" actId="1076"/>
          <ac:grpSpMkLst>
            <pc:docMk/>
            <pc:sldMk cId="3334606009" sldId="765"/>
            <ac:grpSpMk id="37" creationId="{29A7FD64-EED9-467D-88F7-A68311AC0EDE}"/>
          </ac:grpSpMkLst>
        </pc:grpChg>
      </pc:sldChg>
      <pc:sldChg chg="addSp delSp modSp add del delAnim modAnim">
        <pc:chgData name="Ananda Roy" userId="de6238209ec64cf7" providerId="LiveId" clId="{AFAEC09E-71D8-4F4D-9BBB-D4773DA55B76}" dt="2020-03-15T15:13:40.557" v="22067" actId="47"/>
        <pc:sldMkLst>
          <pc:docMk/>
          <pc:sldMk cId="3064720111" sldId="766"/>
        </pc:sldMkLst>
        <pc:spChg chg="del">
          <ac:chgData name="Ananda Roy" userId="de6238209ec64cf7" providerId="LiveId" clId="{AFAEC09E-71D8-4F4D-9BBB-D4773DA55B76}" dt="2020-03-11T14:49:03.485" v="177" actId="478"/>
          <ac:spMkLst>
            <pc:docMk/>
            <pc:sldMk cId="3064720111" sldId="766"/>
            <ac:spMk id="2" creationId="{DD6AA1DA-1E68-42C1-967D-71FDFC0188B1}"/>
          </ac:spMkLst>
        </pc:spChg>
        <pc:spChg chg="mod">
          <ac:chgData name="Ananda Roy" userId="de6238209ec64cf7" providerId="LiveId" clId="{AFAEC09E-71D8-4F4D-9BBB-D4773DA55B76}" dt="2020-03-11T15:35:01.622" v="478" actId="208"/>
          <ac:spMkLst>
            <pc:docMk/>
            <pc:sldMk cId="3064720111" sldId="766"/>
            <ac:spMk id="12" creationId="{10E89C07-D388-4703-A565-02BAF53E000C}"/>
          </ac:spMkLst>
        </pc:spChg>
        <pc:spChg chg="mod">
          <ac:chgData name="Ananda Roy" userId="de6238209ec64cf7" providerId="LiveId" clId="{AFAEC09E-71D8-4F4D-9BBB-D4773DA55B76}" dt="2020-03-11T14:51:56.842" v="203" actId="1076"/>
          <ac:spMkLst>
            <pc:docMk/>
            <pc:sldMk cId="3064720111" sldId="766"/>
            <ac:spMk id="21" creationId="{C2C247A0-A7BF-4FB3-8F0D-0878657F1C39}"/>
          </ac:spMkLst>
        </pc:spChg>
        <pc:spChg chg="mod">
          <ac:chgData name="Ananda Roy" userId="de6238209ec64cf7" providerId="LiveId" clId="{AFAEC09E-71D8-4F4D-9BBB-D4773DA55B76}" dt="2020-03-11T14:52:21.708" v="209" actId="1076"/>
          <ac:spMkLst>
            <pc:docMk/>
            <pc:sldMk cId="3064720111" sldId="766"/>
            <ac:spMk id="23" creationId="{9806E815-793A-4C30-A919-84C0699EA3EB}"/>
          </ac:spMkLst>
        </pc:spChg>
        <pc:spChg chg="mod">
          <ac:chgData name="Ananda Roy" userId="de6238209ec64cf7" providerId="LiveId" clId="{AFAEC09E-71D8-4F4D-9BBB-D4773DA55B76}" dt="2020-03-11T14:52:25.222" v="210" actId="1076"/>
          <ac:spMkLst>
            <pc:docMk/>
            <pc:sldMk cId="3064720111" sldId="766"/>
            <ac:spMk id="28" creationId="{31B386D0-91D3-42DF-B60B-5AC6495F94E2}"/>
          </ac:spMkLst>
        </pc:spChg>
        <pc:spChg chg="del mod">
          <ac:chgData name="Ananda Roy" userId="de6238209ec64cf7" providerId="LiveId" clId="{AFAEC09E-71D8-4F4D-9BBB-D4773DA55B76}" dt="2020-03-11T14:51:24.269" v="198" actId="478"/>
          <ac:spMkLst>
            <pc:docMk/>
            <pc:sldMk cId="3064720111" sldId="766"/>
            <ac:spMk id="30" creationId="{FD63A285-11CF-4407-9EBD-E79F4E149106}"/>
          </ac:spMkLst>
        </pc:spChg>
        <pc:spChg chg="del topLvl">
          <ac:chgData name="Ananda Roy" userId="de6238209ec64cf7" providerId="LiveId" clId="{AFAEC09E-71D8-4F4D-9BBB-D4773DA55B76}" dt="2020-03-11T14:50:38.683" v="191" actId="478"/>
          <ac:spMkLst>
            <pc:docMk/>
            <pc:sldMk cId="3064720111" sldId="766"/>
            <ac:spMk id="32" creationId="{BDEB02ED-A31A-40B2-9697-84C7DCFD1E2F}"/>
          </ac:spMkLst>
        </pc:spChg>
        <pc:spChg chg="del">
          <ac:chgData name="Ananda Roy" userId="de6238209ec64cf7" providerId="LiveId" clId="{AFAEC09E-71D8-4F4D-9BBB-D4773DA55B76}" dt="2020-03-11T14:48:59.127" v="176" actId="478"/>
          <ac:spMkLst>
            <pc:docMk/>
            <pc:sldMk cId="3064720111" sldId="766"/>
            <ac:spMk id="41" creationId="{1340145B-02DB-4376-852C-8ECC69617A0C}"/>
          </ac:spMkLst>
        </pc:spChg>
        <pc:spChg chg="del">
          <ac:chgData name="Ananda Roy" userId="de6238209ec64cf7" providerId="LiveId" clId="{AFAEC09E-71D8-4F4D-9BBB-D4773DA55B76}" dt="2020-03-11T14:49:05.113" v="178" actId="478"/>
          <ac:spMkLst>
            <pc:docMk/>
            <pc:sldMk cId="3064720111" sldId="766"/>
            <ac:spMk id="42" creationId="{43F12561-4F8B-4FB2-AB17-C64A000D3CE0}"/>
          </ac:spMkLst>
        </pc:spChg>
        <pc:spChg chg="del">
          <ac:chgData name="Ananda Roy" userId="de6238209ec64cf7" providerId="LiveId" clId="{AFAEC09E-71D8-4F4D-9BBB-D4773DA55B76}" dt="2020-03-11T14:49:06.722" v="179" actId="478"/>
          <ac:spMkLst>
            <pc:docMk/>
            <pc:sldMk cId="3064720111" sldId="766"/>
            <ac:spMk id="43" creationId="{E5EFBC1F-A041-430A-9198-E7304C5CFB66}"/>
          </ac:spMkLst>
        </pc:spChg>
        <pc:spChg chg="mod">
          <ac:chgData name="Ananda Roy" userId="de6238209ec64cf7" providerId="LiveId" clId="{AFAEC09E-71D8-4F4D-9BBB-D4773DA55B76}" dt="2020-03-11T15:35:07.342" v="480" actId="208"/>
          <ac:spMkLst>
            <pc:docMk/>
            <pc:sldMk cId="3064720111" sldId="766"/>
            <ac:spMk id="47" creationId="{AB433A17-3463-416C-A741-2244470768B3}"/>
          </ac:spMkLst>
        </pc:spChg>
        <pc:spChg chg="add mod">
          <ac:chgData name="Ananda Roy" userId="de6238209ec64cf7" providerId="LiveId" clId="{AFAEC09E-71D8-4F4D-9BBB-D4773DA55B76}" dt="2020-03-11T14:52:54.949" v="216" actId="1076"/>
          <ac:spMkLst>
            <pc:docMk/>
            <pc:sldMk cId="3064720111" sldId="766"/>
            <ac:spMk id="49" creationId="{CC20846B-73B3-4EE5-B11A-64C25AEF801D}"/>
          </ac:spMkLst>
        </pc:spChg>
        <pc:spChg chg="add mod">
          <ac:chgData name="Ananda Roy" userId="de6238209ec64cf7" providerId="LiveId" clId="{AFAEC09E-71D8-4F4D-9BBB-D4773DA55B76}" dt="2020-03-11T14:53:07.160" v="218" actId="1076"/>
          <ac:spMkLst>
            <pc:docMk/>
            <pc:sldMk cId="3064720111" sldId="766"/>
            <ac:spMk id="50" creationId="{8B21077F-3EE1-42CB-8844-A45244BD41E5}"/>
          </ac:spMkLst>
        </pc:spChg>
        <pc:grpChg chg="mod">
          <ac:chgData name="Ananda Roy" userId="de6238209ec64cf7" providerId="LiveId" clId="{AFAEC09E-71D8-4F4D-9BBB-D4773DA55B76}" dt="2020-03-11T14:50:31.305" v="188" actId="1076"/>
          <ac:grpSpMkLst>
            <pc:docMk/>
            <pc:sldMk cId="3064720111" sldId="766"/>
            <ac:grpSpMk id="10" creationId="{6E98E272-357F-41D9-A729-ED2D5F33AE65}"/>
          </ac:grpSpMkLst>
        </pc:grpChg>
        <pc:grpChg chg="mod">
          <ac:chgData name="Ananda Roy" userId="de6238209ec64cf7" providerId="LiveId" clId="{AFAEC09E-71D8-4F4D-9BBB-D4773DA55B76}" dt="2020-03-11T14:52:06.050" v="205" actId="1076"/>
          <ac:grpSpMkLst>
            <pc:docMk/>
            <pc:sldMk cId="3064720111" sldId="766"/>
            <ac:grpSpMk id="22" creationId="{30EAEFAA-78A1-4A4F-86BD-B98E0590056A}"/>
          </ac:grpSpMkLst>
        </pc:grpChg>
        <pc:grpChg chg="mod">
          <ac:chgData name="Ananda Roy" userId="de6238209ec64cf7" providerId="LiveId" clId="{AFAEC09E-71D8-4F4D-9BBB-D4773DA55B76}" dt="2020-03-11T14:52:00.830" v="204" actId="1076"/>
          <ac:grpSpMkLst>
            <pc:docMk/>
            <pc:sldMk cId="3064720111" sldId="766"/>
            <ac:grpSpMk id="25" creationId="{7334E5FF-6C72-4B82-9813-CDD742480CF2}"/>
          </ac:grpSpMkLst>
        </pc:grpChg>
        <pc:grpChg chg="add del mod">
          <ac:chgData name="Ananda Roy" userId="de6238209ec64cf7" providerId="LiveId" clId="{AFAEC09E-71D8-4F4D-9BBB-D4773DA55B76}" dt="2020-03-11T14:50:37.336" v="190" actId="478"/>
          <ac:grpSpMkLst>
            <pc:docMk/>
            <pc:sldMk cId="3064720111" sldId="766"/>
            <ac:grpSpMk id="31" creationId="{FF6546C6-31AF-4EB4-BF28-398148439211}"/>
          </ac:grpSpMkLst>
        </pc:grpChg>
        <pc:grpChg chg="add mod">
          <ac:chgData name="Ananda Roy" userId="de6238209ec64cf7" providerId="LiveId" clId="{AFAEC09E-71D8-4F4D-9BBB-D4773DA55B76}" dt="2020-03-11T14:52:18.643" v="208" actId="1076"/>
          <ac:grpSpMkLst>
            <pc:docMk/>
            <pc:sldMk cId="3064720111" sldId="766"/>
            <ac:grpSpMk id="36" creationId="{59A9A6DB-FD74-47C9-B097-F5044F7FC90E}"/>
          </ac:grpSpMkLst>
        </pc:grpChg>
        <pc:grpChg chg="mod">
          <ac:chgData name="Ananda Roy" userId="de6238209ec64cf7" providerId="LiveId" clId="{AFAEC09E-71D8-4F4D-9BBB-D4773DA55B76}" dt="2020-03-11T14:51:18.519" v="197" actId="14100"/>
          <ac:grpSpMkLst>
            <pc:docMk/>
            <pc:sldMk cId="3064720111" sldId="766"/>
            <ac:grpSpMk id="37" creationId="{29A7FD64-EED9-467D-88F7-A68311AC0EDE}"/>
          </ac:grpSpMkLst>
        </pc:grpChg>
        <pc:grpChg chg="del">
          <ac:chgData name="Ananda Roy" userId="de6238209ec64cf7" providerId="LiveId" clId="{AFAEC09E-71D8-4F4D-9BBB-D4773DA55B76}" dt="2020-03-11T14:51:25.691" v="199" actId="478"/>
          <ac:grpSpMkLst>
            <pc:docMk/>
            <pc:sldMk cId="3064720111" sldId="766"/>
            <ac:grpSpMk id="38" creationId="{0E206CA4-B952-4D9B-816B-3F60CC97E5C7}"/>
          </ac:grpSpMkLst>
        </pc:grpChg>
        <pc:grpChg chg="add mod">
          <ac:chgData name="Ananda Roy" userId="de6238209ec64cf7" providerId="LiveId" clId="{AFAEC09E-71D8-4F4D-9BBB-D4773DA55B76}" dt="2020-03-11T14:52:39.398" v="212" actId="14826"/>
          <ac:grpSpMkLst>
            <pc:docMk/>
            <pc:sldMk cId="3064720111" sldId="766"/>
            <ac:grpSpMk id="46" creationId="{06C2A4D1-1DFC-4AF4-9006-65983C3D215B}"/>
          </ac:grpSpMkLst>
        </pc:grpChg>
        <pc:picChg chg="del mod topLvl">
          <ac:chgData name="Ananda Roy" userId="de6238209ec64cf7" providerId="LiveId" clId="{AFAEC09E-71D8-4F4D-9BBB-D4773DA55B76}" dt="2020-03-11T14:50:37.336" v="190" actId="478"/>
          <ac:picMkLst>
            <pc:docMk/>
            <pc:sldMk cId="3064720111" sldId="766"/>
            <ac:picMk id="33" creationId="{31F4E921-1B45-422D-AB06-4E4F4B718125}"/>
          </ac:picMkLst>
        </pc:picChg>
        <pc:picChg chg="mod">
          <ac:chgData name="Ananda Roy" userId="de6238209ec64cf7" providerId="LiveId" clId="{AFAEC09E-71D8-4F4D-9BBB-D4773DA55B76}" dt="2020-03-11T14:52:39.398" v="212" actId="14826"/>
          <ac:picMkLst>
            <pc:docMk/>
            <pc:sldMk cId="3064720111" sldId="766"/>
            <ac:picMk id="48" creationId="{30D2A2BE-63D6-4940-85A2-F4D9C620255B}"/>
          </ac:picMkLst>
        </pc:picChg>
        <pc:cxnChg chg="mod">
          <ac:chgData name="Ananda Roy" userId="de6238209ec64cf7" providerId="LiveId" clId="{AFAEC09E-71D8-4F4D-9BBB-D4773DA55B76}" dt="2020-03-11T14:51:56.842" v="203" actId="1076"/>
          <ac:cxnSpMkLst>
            <pc:docMk/>
            <pc:sldMk cId="3064720111" sldId="766"/>
            <ac:cxnSpMk id="34" creationId="{6F087A28-0A62-436C-9757-7E0D816B2600}"/>
          </ac:cxnSpMkLst>
        </pc:cxnChg>
      </pc:sldChg>
      <pc:sldChg chg="addSp delSp modSp add del modAnim">
        <pc:chgData name="Ananda Roy" userId="de6238209ec64cf7" providerId="LiveId" clId="{AFAEC09E-71D8-4F4D-9BBB-D4773DA55B76}" dt="2020-03-15T15:13:59.801" v="22073" actId="47"/>
        <pc:sldMkLst>
          <pc:docMk/>
          <pc:sldMk cId="1631643756" sldId="767"/>
        </pc:sldMkLst>
        <pc:spChg chg="mod">
          <ac:chgData name="Ananda Roy" userId="de6238209ec64cf7" providerId="LiveId" clId="{AFAEC09E-71D8-4F4D-9BBB-D4773DA55B76}" dt="2020-03-11T15:35:14.330" v="482" actId="208"/>
          <ac:spMkLst>
            <pc:docMk/>
            <pc:sldMk cId="1631643756" sldId="767"/>
            <ac:spMk id="12" creationId="{10E89C07-D388-4703-A565-02BAF53E000C}"/>
          </ac:spMkLst>
        </pc:spChg>
        <pc:spChg chg="add del mod">
          <ac:chgData name="Ananda Roy" userId="de6238209ec64cf7" providerId="LiveId" clId="{AFAEC09E-71D8-4F4D-9BBB-D4773DA55B76}" dt="2020-03-15T15:13:53.624" v="22071" actId="478"/>
          <ac:spMkLst>
            <pc:docMk/>
            <pc:sldMk cId="1631643756" sldId="767"/>
            <ac:spMk id="30" creationId="{3E97CB52-5E1B-4E47-B9B2-E7ABD9857457}"/>
          </ac:spMkLst>
        </pc:spChg>
        <pc:spChg chg="mod">
          <ac:chgData name="Ananda Roy" userId="de6238209ec64cf7" providerId="LiveId" clId="{AFAEC09E-71D8-4F4D-9BBB-D4773DA55B76}" dt="2020-03-11T15:35:23.192" v="484" actId="208"/>
          <ac:spMkLst>
            <pc:docMk/>
            <pc:sldMk cId="1631643756" sldId="767"/>
            <ac:spMk id="47" creationId="{AB433A17-3463-416C-A741-2244470768B3}"/>
          </ac:spMkLst>
        </pc:spChg>
        <pc:spChg chg="del">
          <ac:chgData name="Ananda Roy" userId="de6238209ec64cf7" providerId="LiveId" clId="{AFAEC09E-71D8-4F4D-9BBB-D4773DA55B76}" dt="2020-03-11T14:54:19.099" v="224" actId="478"/>
          <ac:spMkLst>
            <pc:docMk/>
            <pc:sldMk cId="1631643756" sldId="767"/>
            <ac:spMk id="50" creationId="{8B21077F-3EE1-42CB-8844-A45244BD41E5}"/>
          </ac:spMkLst>
        </pc:spChg>
      </pc:sldChg>
      <pc:sldChg chg="addSp delSp modSp add del modAnim">
        <pc:chgData name="Ananda Roy" userId="de6238209ec64cf7" providerId="LiveId" clId="{AFAEC09E-71D8-4F4D-9BBB-D4773DA55B76}" dt="2020-03-12T10:27:21.206" v="4081" actId="47"/>
        <pc:sldMkLst>
          <pc:docMk/>
          <pc:sldMk cId="1242571615" sldId="768"/>
        </pc:sldMkLst>
        <pc:spChg chg="mod">
          <ac:chgData name="Ananda Roy" userId="de6238209ec64cf7" providerId="LiveId" clId="{AFAEC09E-71D8-4F4D-9BBB-D4773DA55B76}" dt="2020-03-11T15:35:35.176" v="486" actId="208"/>
          <ac:spMkLst>
            <pc:docMk/>
            <pc:sldMk cId="1242571615" sldId="768"/>
            <ac:spMk id="12" creationId="{10E89C07-D388-4703-A565-02BAF53E000C}"/>
          </ac:spMkLst>
        </pc:spChg>
        <pc:spChg chg="add del mod ord">
          <ac:chgData name="Ananda Roy" userId="de6238209ec64cf7" providerId="LiveId" clId="{AFAEC09E-71D8-4F4D-9BBB-D4773DA55B76}" dt="2020-03-11T15:35:39.769" v="488" actId="208"/>
          <ac:spMkLst>
            <pc:docMk/>
            <pc:sldMk cId="1242571615" sldId="768"/>
            <ac:spMk id="31" creationId="{2A4A30E9-ABEE-43A2-95E2-71DDBBC1AFA1}"/>
          </ac:spMkLst>
        </pc:spChg>
        <pc:spChg chg="mod">
          <ac:chgData name="Ananda Roy" userId="de6238209ec64cf7" providerId="LiveId" clId="{AFAEC09E-71D8-4F4D-9BBB-D4773DA55B76}" dt="2020-03-11T15:35:43.754" v="490" actId="208"/>
          <ac:spMkLst>
            <pc:docMk/>
            <pc:sldMk cId="1242571615" sldId="768"/>
            <ac:spMk id="47" creationId="{AB433A17-3463-416C-A741-2244470768B3}"/>
          </ac:spMkLst>
        </pc:spChg>
        <pc:grpChg chg="add del mod">
          <ac:chgData name="Ananda Roy" userId="de6238209ec64cf7" providerId="LiveId" clId="{AFAEC09E-71D8-4F4D-9BBB-D4773DA55B76}" dt="2020-03-11T15:07:07.943" v="299" actId="1076"/>
          <ac:grpSpMkLst>
            <pc:docMk/>
            <pc:sldMk cId="1242571615" sldId="768"/>
            <ac:grpSpMk id="30" creationId="{CAA7992D-D40A-4E5E-87AA-AE3556B699D4}"/>
          </ac:grpSpMkLst>
        </pc:grpChg>
        <pc:picChg chg="mod">
          <ac:chgData name="Ananda Roy" userId="de6238209ec64cf7" providerId="LiveId" clId="{AFAEC09E-71D8-4F4D-9BBB-D4773DA55B76}" dt="2020-03-11T15:04:21.421" v="292"/>
          <ac:picMkLst>
            <pc:docMk/>
            <pc:sldMk cId="1242571615" sldId="768"/>
            <ac:picMk id="32" creationId="{BBBB6E35-E2EE-481B-83D6-ABDB70A1CB25}"/>
          </ac:picMkLst>
        </pc:picChg>
        <pc:picChg chg="mod">
          <ac:chgData name="Ananda Roy" userId="de6238209ec64cf7" providerId="LiveId" clId="{AFAEC09E-71D8-4F4D-9BBB-D4773DA55B76}" dt="2020-03-11T15:03:41.895" v="283" actId="207"/>
          <ac:picMkLst>
            <pc:docMk/>
            <pc:sldMk cId="1242571615" sldId="768"/>
            <ac:picMk id="48" creationId="{30D2A2BE-63D6-4940-85A2-F4D9C620255B}"/>
          </ac:picMkLst>
        </pc:picChg>
      </pc:sldChg>
      <pc:sldChg chg="delSp add del delAnim">
        <pc:chgData name="Ananda Roy" userId="de6238209ec64cf7" providerId="LiveId" clId="{AFAEC09E-71D8-4F4D-9BBB-D4773DA55B76}" dt="2020-03-11T14:55:09.969" v="229" actId="47"/>
        <pc:sldMkLst>
          <pc:docMk/>
          <pc:sldMk cId="3120534627" sldId="768"/>
        </pc:sldMkLst>
        <pc:spChg chg="del">
          <ac:chgData name="Ananda Roy" userId="de6238209ec64cf7" providerId="LiveId" clId="{AFAEC09E-71D8-4F4D-9BBB-D4773DA55B76}" dt="2020-03-11T14:54:47.853" v="228" actId="478"/>
          <ac:spMkLst>
            <pc:docMk/>
            <pc:sldMk cId="3120534627" sldId="768"/>
            <ac:spMk id="28" creationId="{31B386D0-91D3-42DF-B60B-5AC6495F94E2}"/>
          </ac:spMkLst>
        </pc:spChg>
        <pc:spChg chg="del">
          <ac:chgData name="Ananda Roy" userId="de6238209ec64cf7" providerId="LiveId" clId="{AFAEC09E-71D8-4F4D-9BBB-D4773DA55B76}" dt="2020-03-11T14:54:45.854" v="227" actId="478"/>
          <ac:spMkLst>
            <pc:docMk/>
            <pc:sldMk cId="3120534627" sldId="768"/>
            <ac:spMk id="49" creationId="{CC20846B-73B3-4EE5-B11A-64C25AEF801D}"/>
          </ac:spMkLst>
        </pc:spChg>
        <pc:grpChg chg="del">
          <ac:chgData name="Ananda Roy" userId="de6238209ec64cf7" providerId="LiveId" clId="{AFAEC09E-71D8-4F4D-9BBB-D4773DA55B76}" dt="2020-03-11T14:54:40.587" v="226" actId="478"/>
          <ac:grpSpMkLst>
            <pc:docMk/>
            <pc:sldMk cId="3120534627" sldId="768"/>
            <ac:grpSpMk id="46" creationId="{06C2A4D1-1DFC-4AF4-9006-65983C3D215B}"/>
          </ac:grpSpMkLst>
        </pc:grpChg>
      </pc:sldChg>
      <pc:sldChg chg="modSp add del">
        <pc:chgData name="Ananda Roy" userId="de6238209ec64cf7" providerId="LiveId" clId="{AFAEC09E-71D8-4F4D-9BBB-D4773DA55B76}" dt="2020-03-11T15:09:08.182" v="320" actId="47"/>
        <pc:sldMkLst>
          <pc:docMk/>
          <pc:sldMk cId="381313424" sldId="769"/>
        </pc:sldMkLst>
        <pc:spChg chg="mod">
          <ac:chgData name="Ananda Roy" userId="de6238209ec64cf7" providerId="LiveId" clId="{AFAEC09E-71D8-4F4D-9BBB-D4773DA55B76}" dt="2020-03-11T15:08:58.339" v="319" actId="20577"/>
          <ac:spMkLst>
            <pc:docMk/>
            <pc:sldMk cId="381313424" sldId="769"/>
            <ac:spMk id="41" creationId="{1340145B-02DB-4376-852C-8ECC69617A0C}"/>
          </ac:spMkLst>
        </pc:spChg>
      </pc:sldChg>
      <pc:sldChg chg="delSp modSp add del">
        <pc:chgData name="Ananda Roy" userId="de6238209ec64cf7" providerId="LiveId" clId="{AFAEC09E-71D8-4F4D-9BBB-D4773DA55B76}" dt="2020-03-11T15:35:51.207" v="492" actId="47"/>
        <pc:sldMkLst>
          <pc:docMk/>
          <pc:sldMk cId="922821741" sldId="769"/>
        </pc:sldMkLst>
        <pc:spChg chg="del">
          <ac:chgData name="Ananda Roy" userId="de6238209ec64cf7" providerId="LiveId" clId="{AFAEC09E-71D8-4F4D-9BBB-D4773DA55B76}" dt="2020-03-11T15:10:59.221" v="324" actId="478"/>
          <ac:spMkLst>
            <pc:docMk/>
            <pc:sldMk cId="922821741" sldId="769"/>
            <ac:spMk id="28" creationId="{31B386D0-91D3-42DF-B60B-5AC6495F94E2}"/>
          </ac:spMkLst>
        </pc:spChg>
        <pc:spChg chg="del">
          <ac:chgData name="Ananda Roy" userId="de6238209ec64cf7" providerId="LiveId" clId="{AFAEC09E-71D8-4F4D-9BBB-D4773DA55B76}" dt="2020-03-11T15:11:02.114" v="325" actId="478"/>
          <ac:spMkLst>
            <pc:docMk/>
            <pc:sldMk cId="922821741" sldId="769"/>
            <ac:spMk id="49" creationId="{CC20846B-73B3-4EE5-B11A-64C25AEF801D}"/>
          </ac:spMkLst>
        </pc:spChg>
        <pc:grpChg chg="mod">
          <ac:chgData name="Ananda Roy" userId="de6238209ec64cf7" providerId="LiveId" clId="{AFAEC09E-71D8-4F4D-9BBB-D4773DA55B76}" dt="2020-03-11T15:26:34.981" v="433" actId="207"/>
          <ac:grpSpMkLst>
            <pc:docMk/>
            <pc:sldMk cId="922821741" sldId="769"/>
            <ac:grpSpMk id="10" creationId="{6E98E272-357F-41D9-A729-ED2D5F33AE65}"/>
          </ac:grpSpMkLst>
        </pc:grpChg>
        <pc:picChg chg="mod">
          <ac:chgData name="Ananda Roy" userId="de6238209ec64cf7" providerId="LiveId" clId="{AFAEC09E-71D8-4F4D-9BBB-D4773DA55B76}" dt="2020-03-11T15:26:40.093" v="434" actId="207"/>
          <ac:picMkLst>
            <pc:docMk/>
            <pc:sldMk cId="922821741" sldId="769"/>
            <ac:picMk id="13" creationId="{066D8EB0-3450-48B5-9214-93619DE7348C}"/>
          </ac:picMkLst>
        </pc:picChg>
      </pc:sldChg>
      <pc:sldChg chg="delSp modSp add del">
        <pc:chgData name="Ananda Roy" userId="de6238209ec64cf7" providerId="LiveId" clId="{AFAEC09E-71D8-4F4D-9BBB-D4773DA55B76}" dt="2020-03-11T15:07:10.460" v="300" actId="47"/>
        <pc:sldMkLst>
          <pc:docMk/>
          <pc:sldMk cId="3327854595" sldId="769"/>
        </pc:sldMkLst>
        <pc:spChg chg="del">
          <ac:chgData name="Ananda Roy" userId="de6238209ec64cf7" providerId="LiveId" clId="{AFAEC09E-71D8-4F4D-9BBB-D4773DA55B76}" dt="2020-03-11T15:04:49.392" v="297" actId="478"/>
          <ac:spMkLst>
            <pc:docMk/>
            <pc:sldMk cId="3327854595" sldId="769"/>
            <ac:spMk id="28" creationId="{31B386D0-91D3-42DF-B60B-5AC6495F94E2}"/>
          </ac:spMkLst>
        </pc:spChg>
        <pc:spChg chg="del">
          <ac:chgData name="Ananda Roy" userId="de6238209ec64cf7" providerId="LiveId" clId="{AFAEC09E-71D8-4F4D-9BBB-D4773DA55B76}" dt="2020-03-11T15:04:47.364" v="296" actId="478"/>
          <ac:spMkLst>
            <pc:docMk/>
            <pc:sldMk cId="3327854595" sldId="769"/>
            <ac:spMk id="49" creationId="{CC20846B-73B3-4EE5-B11A-64C25AEF801D}"/>
          </ac:spMkLst>
        </pc:spChg>
        <pc:grpChg chg="mod">
          <ac:chgData name="Ananda Roy" userId="de6238209ec64cf7" providerId="LiveId" clId="{AFAEC09E-71D8-4F4D-9BBB-D4773DA55B76}" dt="2020-03-11T15:06:39.068" v="298" actId="1076"/>
          <ac:grpSpMkLst>
            <pc:docMk/>
            <pc:sldMk cId="3327854595" sldId="769"/>
            <ac:grpSpMk id="30" creationId="{CAA7992D-D40A-4E5E-87AA-AE3556B699D4}"/>
          </ac:grpSpMkLst>
        </pc:grpChg>
      </pc:sldChg>
      <pc:sldChg chg="addSp delSp modSp add del">
        <pc:chgData name="Ananda Roy" userId="de6238209ec64cf7" providerId="LiveId" clId="{AFAEC09E-71D8-4F4D-9BBB-D4773DA55B76}" dt="2020-03-15T08:53:44.116" v="21307" actId="47"/>
        <pc:sldMkLst>
          <pc:docMk/>
          <pc:sldMk cId="2572167916" sldId="770"/>
        </pc:sldMkLst>
        <pc:spChg chg="mod">
          <ac:chgData name="Ananda Roy" userId="de6238209ec64cf7" providerId="LiveId" clId="{AFAEC09E-71D8-4F4D-9BBB-D4773DA55B76}" dt="2020-03-11T15:36:29.474" v="496" actId="208"/>
          <ac:spMkLst>
            <pc:docMk/>
            <pc:sldMk cId="2572167916" sldId="770"/>
            <ac:spMk id="12" creationId="{10E89C07-D388-4703-A565-02BAF53E000C}"/>
          </ac:spMkLst>
        </pc:spChg>
        <pc:spChg chg="mod">
          <ac:chgData name="Ananda Roy" userId="de6238209ec64cf7" providerId="LiveId" clId="{AFAEC09E-71D8-4F4D-9BBB-D4773DA55B76}" dt="2020-03-11T15:36:41.114" v="500" actId="208"/>
          <ac:spMkLst>
            <pc:docMk/>
            <pc:sldMk cId="2572167916" sldId="770"/>
            <ac:spMk id="31" creationId="{2A4A30E9-ABEE-43A2-95E2-71DDBBC1AFA1}"/>
          </ac:spMkLst>
        </pc:spChg>
        <pc:spChg chg="mod ord">
          <ac:chgData name="Ananda Roy" userId="de6238209ec64cf7" providerId="LiveId" clId="{AFAEC09E-71D8-4F4D-9BBB-D4773DA55B76}" dt="2020-03-11T15:36:44.811" v="502" actId="208"/>
          <ac:spMkLst>
            <pc:docMk/>
            <pc:sldMk cId="2572167916" sldId="770"/>
            <ac:spMk id="38" creationId="{F048369F-28AD-4369-B467-A8E4FC3ADF9B}"/>
          </ac:spMkLst>
        </pc:spChg>
        <pc:spChg chg="mod">
          <ac:chgData name="Ananda Roy" userId="de6238209ec64cf7" providerId="LiveId" clId="{AFAEC09E-71D8-4F4D-9BBB-D4773DA55B76}" dt="2020-03-11T15:36:37.129" v="498" actId="208"/>
          <ac:spMkLst>
            <pc:docMk/>
            <pc:sldMk cId="2572167916" sldId="770"/>
            <ac:spMk id="47" creationId="{AB433A17-3463-416C-A741-2244470768B3}"/>
          </ac:spMkLst>
        </pc:spChg>
        <pc:grpChg chg="add del mod">
          <ac:chgData name="Ananda Roy" userId="de6238209ec64cf7" providerId="LiveId" clId="{AFAEC09E-71D8-4F4D-9BBB-D4773DA55B76}" dt="2020-03-15T08:53:42.778" v="21306"/>
          <ac:grpSpMkLst>
            <pc:docMk/>
            <pc:sldMk cId="2572167916" sldId="770"/>
            <ac:grpSpMk id="33" creationId="{372A9BA0-2395-407F-95B2-86F94FC9D84E}"/>
          </ac:grpSpMkLst>
        </pc:grpChg>
        <pc:picChg chg="mod">
          <ac:chgData name="Ananda Roy" userId="de6238209ec64cf7" providerId="LiveId" clId="{AFAEC09E-71D8-4F4D-9BBB-D4773DA55B76}" dt="2020-03-11T15:27:05.754" v="438" actId="14826"/>
          <ac:picMkLst>
            <pc:docMk/>
            <pc:sldMk cId="2572167916" sldId="770"/>
            <ac:picMk id="39" creationId="{3CDC95F8-AAC9-4090-B61A-29C0E3F82EF5}"/>
          </ac:picMkLst>
        </pc:picChg>
      </pc:sldChg>
      <pc:sldChg chg="addSp delSp modSp add del">
        <pc:chgData name="Ananda Roy" userId="de6238209ec64cf7" providerId="LiveId" clId="{AFAEC09E-71D8-4F4D-9BBB-D4773DA55B76}" dt="2020-03-11T15:20:43.531" v="408" actId="47"/>
        <pc:sldMkLst>
          <pc:docMk/>
          <pc:sldMk cId="4212928246" sldId="770"/>
        </pc:sldMkLst>
        <pc:spChg chg="mod">
          <ac:chgData name="Ananda Roy" userId="de6238209ec64cf7" providerId="LiveId" clId="{AFAEC09E-71D8-4F4D-9BBB-D4773DA55B76}" dt="2020-03-11T15:19:38.067" v="407" actId="207"/>
          <ac:spMkLst>
            <pc:docMk/>
            <pc:sldMk cId="4212928246" sldId="770"/>
            <ac:spMk id="12" creationId="{10E89C07-D388-4703-A565-02BAF53E000C}"/>
          </ac:spMkLst>
        </pc:spChg>
        <pc:spChg chg="del topLvl">
          <ac:chgData name="Ananda Roy" userId="de6238209ec64cf7" providerId="LiveId" clId="{AFAEC09E-71D8-4F4D-9BBB-D4773DA55B76}" dt="2020-03-11T15:18:49.868" v="398" actId="478"/>
          <ac:spMkLst>
            <pc:docMk/>
            <pc:sldMk cId="4212928246" sldId="770"/>
            <ac:spMk id="39" creationId="{8D0C908E-F528-4C6F-A15B-AC8C842550EF}"/>
          </ac:spMkLst>
        </pc:spChg>
        <pc:spChg chg="mod ord">
          <ac:chgData name="Ananda Roy" userId="de6238209ec64cf7" providerId="LiveId" clId="{AFAEC09E-71D8-4F4D-9BBB-D4773DA55B76}" dt="2020-03-11T15:19:23.275" v="405" actId="207"/>
          <ac:spMkLst>
            <pc:docMk/>
            <pc:sldMk cId="4212928246" sldId="770"/>
            <ac:spMk id="41" creationId="{AB881660-61ED-4E7D-A158-43CF854B14DE}"/>
          </ac:spMkLst>
        </pc:spChg>
        <pc:grpChg chg="mod">
          <ac:chgData name="Ananda Roy" userId="de6238209ec64cf7" providerId="LiveId" clId="{AFAEC09E-71D8-4F4D-9BBB-D4773DA55B76}" dt="2020-03-11T15:18:35.445" v="396" actId="1076"/>
          <ac:grpSpMkLst>
            <pc:docMk/>
            <pc:sldMk cId="4212928246" sldId="770"/>
            <ac:grpSpMk id="30" creationId="{CAA7992D-D40A-4E5E-87AA-AE3556B699D4}"/>
          </ac:grpSpMkLst>
        </pc:grpChg>
        <pc:grpChg chg="add del mod">
          <ac:chgData name="Ananda Roy" userId="de6238209ec64cf7" providerId="LiveId" clId="{AFAEC09E-71D8-4F4D-9BBB-D4773DA55B76}" dt="2020-03-11T15:18:49.868" v="398" actId="478"/>
          <ac:grpSpMkLst>
            <pc:docMk/>
            <pc:sldMk cId="4212928246" sldId="770"/>
            <ac:grpSpMk id="33" creationId="{84FF4611-BE65-4163-ADC2-169E68DFFAA4}"/>
          </ac:grpSpMkLst>
        </pc:grpChg>
        <pc:grpChg chg="add mod">
          <ac:chgData name="Ananda Roy" userId="de6238209ec64cf7" providerId="LiveId" clId="{AFAEC09E-71D8-4F4D-9BBB-D4773DA55B76}" dt="2020-03-11T15:19:04.624" v="402" actId="14826"/>
          <ac:grpSpMkLst>
            <pc:docMk/>
            <pc:sldMk cId="4212928246" sldId="770"/>
            <ac:grpSpMk id="40" creationId="{0BECFFDF-3496-4651-A78A-4EE92D7B544D}"/>
          </ac:grpSpMkLst>
        </pc:grpChg>
        <pc:picChg chg="del topLvl">
          <ac:chgData name="Ananda Roy" userId="de6238209ec64cf7" providerId="LiveId" clId="{AFAEC09E-71D8-4F4D-9BBB-D4773DA55B76}" dt="2020-03-11T15:18:51.042" v="399" actId="478"/>
          <ac:picMkLst>
            <pc:docMk/>
            <pc:sldMk cId="4212928246" sldId="770"/>
            <ac:picMk id="38" creationId="{F3760F60-2848-4640-9C1E-BB09F00E46CB}"/>
          </ac:picMkLst>
        </pc:picChg>
        <pc:picChg chg="mod">
          <ac:chgData name="Ananda Roy" userId="de6238209ec64cf7" providerId="LiveId" clId="{AFAEC09E-71D8-4F4D-9BBB-D4773DA55B76}" dt="2020-03-11T15:19:04.624" v="402" actId="14826"/>
          <ac:picMkLst>
            <pc:docMk/>
            <pc:sldMk cId="4212928246" sldId="770"/>
            <ac:picMk id="42" creationId="{A2FDF367-37C3-49B5-8FB7-EA828462FB34}"/>
          </ac:picMkLst>
        </pc:picChg>
      </pc:sldChg>
      <pc:sldChg chg="delSp add del modNotesTx">
        <pc:chgData name="Ananda Roy" userId="de6238209ec64cf7" providerId="LiveId" clId="{AFAEC09E-71D8-4F4D-9BBB-D4773DA55B76}" dt="2020-03-15T08:53:24.389" v="21302" actId="47"/>
        <pc:sldMkLst>
          <pc:docMk/>
          <pc:sldMk cId="3344647763" sldId="771"/>
        </pc:sldMkLst>
        <pc:spChg chg="del">
          <ac:chgData name="Ananda Roy" userId="de6238209ec64cf7" providerId="LiveId" clId="{AFAEC09E-71D8-4F4D-9BBB-D4773DA55B76}" dt="2020-03-11T15:35:55.411" v="493" actId="478"/>
          <ac:spMkLst>
            <pc:docMk/>
            <pc:sldMk cId="3344647763" sldId="771"/>
            <ac:spMk id="28" creationId="{31B386D0-91D3-42DF-B60B-5AC6495F94E2}"/>
          </ac:spMkLst>
        </pc:spChg>
        <pc:spChg chg="del">
          <ac:chgData name="Ananda Roy" userId="de6238209ec64cf7" providerId="LiveId" clId="{AFAEC09E-71D8-4F4D-9BBB-D4773DA55B76}" dt="2020-03-11T15:35:56.958" v="494" actId="478"/>
          <ac:spMkLst>
            <pc:docMk/>
            <pc:sldMk cId="3344647763" sldId="771"/>
            <ac:spMk id="49" creationId="{CC20846B-73B3-4EE5-B11A-64C25AEF801D}"/>
          </ac:spMkLst>
        </pc:spChg>
      </pc:sldChg>
      <pc:sldChg chg="delSp modSp add del modTransition modAnim">
        <pc:chgData name="Ananda Roy" userId="de6238209ec64cf7" providerId="LiveId" clId="{AFAEC09E-71D8-4F4D-9BBB-D4773DA55B76}" dt="2020-03-13T08:46:28.752" v="4509" actId="47"/>
        <pc:sldMkLst>
          <pc:docMk/>
          <pc:sldMk cId="2155675092" sldId="772"/>
        </pc:sldMkLst>
        <pc:spChg chg="mod">
          <ac:chgData name="Ananda Roy" userId="de6238209ec64cf7" providerId="LiveId" clId="{AFAEC09E-71D8-4F4D-9BBB-D4773DA55B76}" dt="2020-03-12T09:24:33.535" v="2356" actId="208"/>
          <ac:spMkLst>
            <pc:docMk/>
            <pc:sldMk cId="2155675092" sldId="772"/>
            <ac:spMk id="6" creationId="{68954E4D-F9B9-4C60-84DC-FCBE0B297254}"/>
          </ac:spMkLst>
        </pc:spChg>
        <pc:spChg chg="mod">
          <ac:chgData name="Ananda Roy" userId="de6238209ec64cf7" providerId="LiveId" clId="{AFAEC09E-71D8-4F4D-9BBB-D4773DA55B76}" dt="2020-03-12T09:24:37.881" v="2359" actId="208"/>
          <ac:spMkLst>
            <pc:docMk/>
            <pc:sldMk cId="2155675092" sldId="772"/>
            <ac:spMk id="139" creationId="{F26F084B-1EF9-43E3-97B7-F9CDE67948B4}"/>
          </ac:spMkLst>
        </pc:spChg>
        <pc:picChg chg="del">
          <ac:chgData name="Ananda Roy" userId="de6238209ec64cf7" providerId="LiveId" clId="{AFAEC09E-71D8-4F4D-9BBB-D4773DA55B76}" dt="2020-03-13T08:46:17.992" v="4507" actId="478"/>
          <ac:picMkLst>
            <pc:docMk/>
            <pc:sldMk cId="2155675092" sldId="772"/>
            <ac:picMk id="137" creationId="{BEF7DEA6-5CAB-4A72-892E-22BA1B3D3081}"/>
          </ac:picMkLst>
        </pc:picChg>
      </pc:sldChg>
      <pc:sldChg chg="modSp add del modTransition">
        <pc:chgData name="Ananda Roy" userId="de6238209ec64cf7" providerId="LiveId" clId="{AFAEC09E-71D8-4F4D-9BBB-D4773DA55B76}" dt="2020-03-13T08:46:27.443" v="4508" actId="47"/>
        <pc:sldMkLst>
          <pc:docMk/>
          <pc:sldMk cId="2603306733" sldId="773"/>
        </pc:sldMkLst>
        <pc:spChg chg="mod">
          <ac:chgData name="Ananda Roy" userId="de6238209ec64cf7" providerId="LiveId" clId="{AFAEC09E-71D8-4F4D-9BBB-D4773DA55B76}" dt="2020-03-12T09:24:23.582" v="2354" actId="208"/>
          <ac:spMkLst>
            <pc:docMk/>
            <pc:sldMk cId="2603306733" sldId="773"/>
            <ac:spMk id="6" creationId="{68954E4D-F9B9-4C60-84DC-FCBE0B297254}"/>
          </ac:spMkLst>
        </pc:spChg>
        <pc:spChg chg="mod">
          <ac:chgData name="Ananda Roy" userId="de6238209ec64cf7" providerId="LiveId" clId="{AFAEC09E-71D8-4F4D-9BBB-D4773DA55B76}" dt="2020-03-12T09:24:19.784" v="2352" actId="208"/>
          <ac:spMkLst>
            <pc:docMk/>
            <pc:sldMk cId="2603306733" sldId="773"/>
            <ac:spMk id="139" creationId="{F26F084B-1EF9-43E3-97B7-F9CDE67948B4}"/>
          </ac:spMkLst>
        </pc:spChg>
      </pc:sldChg>
      <pc:sldChg chg="add del">
        <pc:chgData name="Ananda Roy" userId="de6238209ec64cf7" providerId="LiveId" clId="{AFAEC09E-71D8-4F4D-9BBB-D4773DA55B76}" dt="2020-03-23T20:15:31.804" v="25752" actId="2696"/>
        <pc:sldMkLst>
          <pc:docMk/>
          <pc:sldMk cId="1101657844" sldId="774"/>
        </pc:sldMkLst>
      </pc:sldChg>
      <pc:sldChg chg="add del">
        <pc:chgData name="Ananda Roy" userId="de6238209ec64cf7" providerId="LiveId" clId="{AFAEC09E-71D8-4F4D-9BBB-D4773DA55B76}" dt="2020-03-23T20:26:42.827" v="25794" actId="2696"/>
        <pc:sldMkLst>
          <pc:docMk/>
          <pc:sldMk cId="2702228475" sldId="774"/>
        </pc:sldMkLst>
      </pc:sldChg>
      <pc:sldChg chg="addSp delSp modSp add del ord modTransition delAnim modAnim">
        <pc:chgData name="Ananda Roy" userId="de6238209ec64cf7" providerId="LiveId" clId="{AFAEC09E-71D8-4F4D-9BBB-D4773DA55B76}" dt="2020-03-23T20:10:38.465" v="25745" actId="2696"/>
        <pc:sldMkLst>
          <pc:docMk/>
          <pc:sldMk cId="3173821295" sldId="774"/>
        </pc:sldMkLst>
        <pc:spChg chg="del mod">
          <ac:chgData name="Ananda Roy" userId="de6238209ec64cf7" providerId="LiveId" clId="{AFAEC09E-71D8-4F4D-9BBB-D4773DA55B76}" dt="2020-03-12T08:59:47.773" v="1983" actId="478"/>
          <ac:spMkLst>
            <pc:docMk/>
            <pc:sldMk cId="3173821295" sldId="774"/>
            <ac:spMk id="2" creationId="{07995A39-8951-41C0-99C9-A4091F58A519}"/>
          </ac:spMkLst>
        </pc:spChg>
        <pc:spChg chg="del mod">
          <ac:chgData name="Ananda Roy" userId="de6238209ec64cf7" providerId="LiveId" clId="{AFAEC09E-71D8-4F4D-9BBB-D4773DA55B76}" dt="2020-03-12T09:07:20.782" v="2161" actId="478"/>
          <ac:spMkLst>
            <pc:docMk/>
            <pc:sldMk cId="3173821295" sldId="774"/>
            <ac:spMk id="4" creationId="{D6AE3D45-23A7-4E0B-BC45-803B73F0340E}"/>
          </ac:spMkLst>
        </pc:spChg>
        <pc:spChg chg="del">
          <ac:chgData name="Ananda Roy" userId="de6238209ec64cf7" providerId="LiveId" clId="{AFAEC09E-71D8-4F4D-9BBB-D4773DA55B76}" dt="2020-03-12T08:44:00.935" v="1449" actId="478"/>
          <ac:spMkLst>
            <pc:docMk/>
            <pc:sldMk cId="3173821295" sldId="774"/>
            <ac:spMk id="21" creationId="{8B0ACBD1-8F55-481C-BF6C-BBAA499DF044}"/>
          </ac:spMkLst>
        </pc:spChg>
        <pc:spChg chg="del">
          <ac:chgData name="Ananda Roy" userId="de6238209ec64cf7" providerId="LiveId" clId="{AFAEC09E-71D8-4F4D-9BBB-D4773DA55B76}" dt="2020-03-12T08:44:02.610" v="1450" actId="478"/>
          <ac:spMkLst>
            <pc:docMk/>
            <pc:sldMk cId="3173821295" sldId="774"/>
            <ac:spMk id="22" creationId="{B61D035B-023D-4486-9054-D3CA31E2D5FD}"/>
          </ac:spMkLst>
        </pc:spChg>
        <pc:spChg chg="del">
          <ac:chgData name="Ananda Roy" userId="de6238209ec64cf7" providerId="LiveId" clId="{AFAEC09E-71D8-4F4D-9BBB-D4773DA55B76}" dt="2020-03-12T08:45:33.810" v="1564" actId="478"/>
          <ac:spMkLst>
            <pc:docMk/>
            <pc:sldMk cId="3173821295" sldId="774"/>
            <ac:spMk id="23" creationId="{461D410D-74D1-4D8A-903B-2128F1A23FE8}"/>
          </ac:spMkLst>
        </pc:spChg>
        <pc:spChg chg="add del mod">
          <ac:chgData name="Ananda Roy" userId="de6238209ec64cf7" providerId="LiveId" clId="{AFAEC09E-71D8-4F4D-9BBB-D4773DA55B76}" dt="2020-03-12T08:49:59.200" v="1675" actId="478"/>
          <ac:spMkLst>
            <pc:docMk/>
            <pc:sldMk cId="3173821295" sldId="774"/>
            <ac:spMk id="24" creationId="{C52988A2-F1A3-48F5-B11F-3898E8FF2EBE}"/>
          </ac:spMkLst>
        </pc:spChg>
        <pc:spChg chg="add mod">
          <ac:chgData name="Ananda Roy" userId="de6238209ec64cf7" providerId="LiveId" clId="{AFAEC09E-71D8-4F4D-9BBB-D4773DA55B76}" dt="2020-03-12T08:52:22.223" v="1756" actId="122"/>
          <ac:spMkLst>
            <pc:docMk/>
            <pc:sldMk cId="3173821295" sldId="774"/>
            <ac:spMk id="26" creationId="{71999E54-E4B7-47C3-9D3A-04CF0E3624DD}"/>
          </ac:spMkLst>
        </pc:spChg>
        <pc:spChg chg="del">
          <ac:chgData name="Ananda Roy" userId="de6238209ec64cf7" providerId="LiveId" clId="{AFAEC09E-71D8-4F4D-9BBB-D4773DA55B76}" dt="2020-03-12T08:44:56.382" v="1561" actId="478"/>
          <ac:spMkLst>
            <pc:docMk/>
            <pc:sldMk cId="3173821295" sldId="774"/>
            <ac:spMk id="27" creationId="{53FBE369-4D12-44C5-81B0-E34C720D63FF}"/>
          </ac:spMkLst>
        </pc:spChg>
        <pc:spChg chg="del">
          <ac:chgData name="Ananda Roy" userId="de6238209ec64cf7" providerId="LiveId" clId="{AFAEC09E-71D8-4F4D-9BBB-D4773DA55B76}" dt="2020-03-12T08:45:37.875" v="1566" actId="478"/>
          <ac:spMkLst>
            <pc:docMk/>
            <pc:sldMk cId="3173821295" sldId="774"/>
            <ac:spMk id="28" creationId="{5A6D5132-E9A4-4B36-8578-5FCDE343B2D5}"/>
          </ac:spMkLst>
        </pc:spChg>
        <pc:spChg chg="add del mod ord">
          <ac:chgData name="Ananda Roy" userId="de6238209ec64cf7" providerId="LiveId" clId="{AFAEC09E-71D8-4F4D-9BBB-D4773DA55B76}" dt="2020-03-12T08:49:57.783" v="1674" actId="478"/>
          <ac:spMkLst>
            <pc:docMk/>
            <pc:sldMk cId="3173821295" sldId="774"/>
            <ac:spMk id="29" creationId="{71C1C905-6D3C-41FB-8528-95763AFDF52E}"/>
          </ac:spMkLst>
        </pc:spChg>
        <pc:spChg chg="del">
          <ac:chgData name="Ananda Roy" userId="de6238209ec64cf7" providerId="LiveId" clId="{AFAEC09E-71D8-4F4D-9BBB-D4773DA55B76}" dt="2020-03-12T08:45:39.921" v="1567" actId="478"/>
          <ac:spMkLst>
            <pc:docMk/>
            <pc:sldMk cId="3173821295" sldId="774"/>
            <ac:spMk id="30" creationId="{6A3A5422-A375-488D-94BE-68D4942792E7}"/>
          </ac:spMkLst>
        </pc:spChg>
        <pc:spChg chg="add mod">
          <ac:chgData name="Ananda Roy" userId="de6238209ec64cf7" providerId="LiveId" clId="{AFAEC09E-71D8-4F4D-9BBB-D4773DA55B76}" dt="2020-03-13T08:39:59.784" v="4505" actId="1076"/>
          <ac:spMkLst>
            <pc:docMk/>
            <pc:sldMk cId="3173821295" sldId="774"/>
            <ac:spMk id="53" creationId="{8F37C027-96B1-416A-B69D-76B8AAAB9DA7}"/>
          </ac:spMkLst>
        </pc:spChg>
        <pc:spChg chg="mod">
          <ac:chgData name="Ananda Roy" userId="de6238209ec64cf7" providerId="LiveId" clId="{AFAEC09E-71D8-4F4D-9BBB-D4773DA55B76}" dt="2020-03-13T08:40:06.656" v="4506" actId="1076"/>
          <ac:spMkLst>
            <pc:docMk/>
            <pc:sldMk cId="3173821295" sldId="774"/>
            <ac:spMk id="57" creationId="{FE17CAC3-BB6A-48A5-A953-4CBD56DEDFAC}"/>
          </ac:spMkLst>
        </pc:spChg>
        <pc:spChg chg="add del mod">
          <ac:chgData name="Ananda Roy" userId="de6238209ec64cf7" providerId="LiveId" clId="{AFAEC09E-71D8-4F4D-9BBB-D4773DA55B76}" dt="2020-03-12T08:59:50.429" v="1984" actId="478"/>
          <ac:spMkLst>
            <pc:docMk/>
            <pc:sldMk cId="3173821295" sldId="774"/>
            <ac:spMk id="66" creationId="{D407A743-CC66-411F-9839-4311B77038E7}"/>
          </ac:spMkLst>
        </pc:spChg>
        <pc:spChg chg="add">
          <ac:chgData name="Ananda Roy" userId="de6238209ec64cf7" providerId="LiveId" clId="{AFAEC09E-71D8-4F4D-9BBB-D4773DA55B76}" dt="2020-03-12T08:59:50.835" v="1985"/>
          <ac:spMkLst>
            <pc:docMk/>
            <pc:sldMk cId="3173821295" sldId="774"/>
            <ac:spMk id="67" creationId="{508B3C3C-4E90-4ECB-AFBF-A3D61B93002D}"/>
          </ac:spMkLst>
        </pc:spChg>
        <pc:spChg chg="add">
          <ac:chgData name="Ananda Roy" userId="de6238209ec64cf7" providerId="LiveId" clId="{AFAEC09E-71D8-4F4D-9BBB-D4773DA55B76}" dt="2020-03-12T09:07:21.485" v="2162"/>
          <ac:spMkLst>
            <pc:docMk/>
            <pc:sldMk cId="3173821295" sldId="774"/>
            <ac:spMk id="68" creationId="{CE2AAB03-1558-4523-80AD-B7C4727921FF}"/>
          </ac:spMkLst>
        </pc:spChg>
        <pc:spChg chg="add mod">
          <ac:chgData name="Ananda Roy" userId="de6238209ec64cf7" providerId="LiveId" clId="{AFAEC09E-71D8-4F4D-9BBB-D4773DA55B76}" dt="2020-03-12T10:28:25.597" v="4083" actId="1076"/>
          <ac:spMkLst>
            <pc:docMk/>
            <pc:sldMk cId="3173821295" sldId="774"/>
            <ac:spMk id="69" creationId="{26A3202A-D23D-4CD6-A5FE-812E113AC212}"/>
          </ac:spMkLst>
        </pc:spChg>
        <pc:grpChg chg="del">
          <ac:chgData name="Ananda Roy" userId="de6238209ec64cf7" providerId="LiveId" clId="{AFAEC09E-71D8-4F4D-9BBB-D4773DA55B76}" dt="2020-03-12T08:43:42.452" v="1448" actId="478"/>
          <ac:grpSpMkLst>
            <pc:docMk/>
            <pc:sldMk cId="3173821295" sldId="774"/>
            <ac:grpSpMk id="5" creationId="{167FBB07-BC68-423B-8789-7292AAC5073D}"/>
          </ac:grpSpMkLst>
        </pc:grpChg>
        <pc:grpChg chg="add del mod">
          <ac:chgData name="Ananda Roy" userId="de6238209ec64cf7" providerId="LiveId" clId="{AFAEC09E-71D8-4F4D-9BBB-D4773DA55B76}" dt="2020-03-12T08:49:53.043" v="1671" actId="478"/>
          <ac:grpSpMkLst>
            <pc:docMk/>
            <pc:sldMk cId="3173821295" sldId="774"/>
            <ac:grpSpMk id="31" creationId="{56629AB9-9BE4-48CA-A731-4AE998F27E26}"/>
          </ac:grpSpMkLst>
        </pc:grpChg>
        <pc:grpChg chg="add mod">
          <ac:chgData name="Ananda Roy" userId="de6238209ec64cf7" providerId="LiveId" clId="{AFAEC09E-71D8-4F4D-9BBB-D4773DA55B76}" dt="2020-03-12T08:51:17.829" v="1713" actId="164"/>
          <ac:grpSpMkLst>
            <pc:docMk/>
            <pc:sldMk cId="3173821295" sldId="774"/>
            <ac:grpSpMk id="36" creationId="{75A940CD-598E-453E-A05D-3AD91B491247}"/>
          </ac:grpSpMkLst>
        </pc:grpChg>
        <pc:grpChg chg="add mod">
          <ac:chgData name="Ananda Roy" userId="de6238209ec64cf7" providerId="LiveId" clId="{AFAEC09E-71D8-4F4D-9BBB-D4773DA55B76}" dt="2020-03-12T08:51:34.723" v="1717" actId="164"/>
          <ac:grpSpMkLst>
            <pc:docMk/>
            <pc:sldMk cId="3173821295" sldId="774"/>
            <ac:grpSpMk id="44" creationId="{883BC283-C9AD-487D-8B4B-410E062B1990}"/>
          </ac:grpSpMkLst>
        </pc:grpChg>
        <pc:grpChg chg="mod">
          <ac:chgData name="Ananda Roy" userId="de6238209ec64cf7" providerId="LiveId" clId="{AFAEC09E-71D8-4F4D-9BBB-D4773DA55B76}" dt="2020-03-12T08:50:59.035" v="1681" actId="14826"/>
          <ac:grpSpMkLst>
            <pc:docMk/>
            <pc:sldMk cId="3173821295" sldId="774"/>
            <ac:grpSpMk id="45" creationId="{D512D992-8CE7-4E1C-825F-22253F9CA93A}"/>
          </ac:grpSpMkLst>
        </pc:grpChg>
        <pc:grpChg chg="mod">
          <ac:chgData name="Ananda Roy" userId="de6238209ec64cf7" providerId="LiveId" clId="{AFAEC09E-71D8-4F4D-9BBB-D4773DA55B76}" dt="2020-03-12T08:50:59.035" v="1681" actId="14826"/>
          <ac:grpSpMkLst>
            <pc:docMk/>
            <pc:sldMk cId="3173821295" sldId="774"/>
            <ac:grpSpMk id="47" creationId="{A6F8FB6D-6E57-4769-9FCE-866982F86902}"/>
          </ac:grpSpMkLst>
        </pc:grpChg>
        <pc:grpChg chg="add mod">
          <ac:chgData name="Ananda Roy" userId="de6238209ec64cf7" providerId="LiveId" clId="{AFAEC09E-71D8-4F4D-9BBB-D4773DA55B76}" dt="2020-03-12T08:52:11.972" v="1752" actId="1076"/>
          <ac:grpSpMkLst>
            <pc:docMk/>
            <pc:sldMk cId="3173821295" sldId="774"/>
            <ac:grpSpMk id="52" creationId="{764285DE-A699-48D6-8D69-697D85803D11}"/>
          </ac:grpSpMkLst>
        </pc:grpChg>
        <pc:grpChg chg="add mod">
          <ac:chgData name="Ananda Roy" userId="de6238209ec64cf7" providerId="LiveId" clId="{AFAEC09E-71D8-4F4D-9BBB-D4773DA55B76}" dt="2020-03-12T08:52:14.440" v="1753" actId="1076"/>
          <ac:grpSpMkLst>
            <pc:docMk/>
            <pc:sldMk cId="3173821295" sldId="774"/>
            <ac:grpSpMk id="54" creationId="{DA0985AD-908F-49F1-8F24-38196ADBB220}"/>
          </ac:grpSpMkLst>
        </pc:grpChg>
        <pc:grpChg chg="add mod">
          <ac:chgData name="Ananda Roy" userId="de6238209ec64cf7" providerId="LiveId" clId="{AFAEC09E-71D8-4F4D-9BBB-D4773DA55B76}" dt="2020-03-12T08:53:01.622" v="1772" actId="14826"/>
          <ac:grpSpMkLst>
            <pc:docMk/>
            <pc:sldMk cId="3173821295" sldId="774"/>
            <ac:grpSpMk id="55" creationId="{080D4BEE-C1A8-45B3-9980-2924943BFEAE}"/>
          </ac:grpSpMkLst>
        </pc:grpChg>
        <pc:grpChg chg="mod">
          <ac:chgData name="Ananda Roy" userId="de6238209ec64cf7" providerId="LiveId" clId="{AFAEC09E-71D8-4F4D-9BBB-D4773DA55B76}" dt="2020-03-12T08:53:01.622" v="1772" actId="14826"/>
          <ac:grpSpMkLst>
            <pc:docMk/>
            <pc:sldMk cId="3173821295" sldId="774"/>
            <ac:grpSpMk id="56" creationId="{E3204503-6783-49F0-8E34-37E0B079489E}"/>
          </ac:grpSpMkLst>
        </pc:grpChg>
        <pc:grpChg chg="mod">
          <ac:chgData name="Ananda Roy" userId="de6238209ec64cf7" providerId="LiveId" clId="{AFAEC09E-71D8-4F4D-9BBB-D4773DA55B76}" dt="2020-03-12T08:53:01.622" v="1772" actId="14826"/>
          <ac:grpSpMkLst>
            <pc:docMk/>
            <pc:sldMk cId="3173821295" sldId="774"/>
            <ac:grpSpMk id="58" creationId="{1582A5E4-9444-4D65-9189-59F59D28EA29}"/>
          </ac:grpSpMkLst>
        </pc:grpChg>
        <pc:grpChg chg="mod">
          <ac:chgData name="Ananda Roy" userId="de6238209ec64cf7" providerId="LiveId" clId="{AFAEC09E-71D8-4F4D-9BBB-D4773DA55B76}" dt="2020-03-12T08:53:01.622" v="1772" actId="14826"/>
          <ac:grpSpMkLst>
            <pc:docMk/>
            <pc:sldMk cId="3173821295" sldId="774"/>
            <ac:grpSpMk id="60" creationId="{2607B465-5972-4E06-8F64-570F69028355}"/>
          </ac:grpSpMkLst>
        </pc:grpChg>
        <pc:picChg chg="add del mod">
          <ac:chgData name="Ananda Roy" userId="de6238209ec64cf7" providerId="LiveId" clId="{AFAEC09E-71D8-4F4D-9BBB-D4773DA55B76}" dt="2020-03-12T08:49:54.246" v="1672" actId="478"/>
          <ac:picMkLst>
            <pc:docMk/>
            <pc:sldMk cId="3173821295" sldId="774"/>
            <ac:picMk id="34" creationId="{518FBD29-FC61-431F-AC69-8B56568006D5}"/>
          </ac:picMkLst>
        </pc:picChg>
        <pc:picChg chg="mod">
          <ac:chgData name="Ananda Roy" userId="de6238209ec64cf7" providerId="LiveId" clId="{AFAEC09E-71D8-4F4D-9BBB-D4773DA55B76}" dt="2020-03-12T08:50:59.035" v="1681" actId="14826"/>
          <ac:picMkLst>
            <pc:docMk/>
            <pc:sldMk cId="3173821295" sldId="774"/>
            <ac:picMk id="50" creationId="{BBD6F9BA-CEDA-4B87-A011-6A1A40EEFCAF}"/>
          </ac:picMkLst>
        </pc:picChg>
        <pc:picChg chg="mod">
          <ac:chgData name="Ananda Roy" userId="de6238209ec64cf7" providerId="LiveId" clId="{AFAEC09E-71D8-4F4D-9BBB-D4773DA55B76}" dt="2020-03-12T08:53:14.814" v="1774" actId="1076"/>
          <ac:picMkLst>
            <pc:docMk/>
            <pc:sldMk cId="3173821295" sldId="774"/>
            <ac:picMk id="63" creationId="{EFE03495-2BC7-4FAD-A59D-5B969D646C0E}"/>
          </ac:picMkLst>
        </pc:picChg>
        <pc:cxnChg chg="del">
          <ac:chgData name="Ananda Roy" userId="de6238209ec64cf7" providerId="LiveId" clId="{AFAEC09E-71D8-4F4D-9BBB-D4773DA55B76}" dt="2020-03-12T08:45:35.872" v="1565" actId="478"/>
          <ac:cxnSpMkLst>
            <pc:docMk/>
            <pc:sldMk cId="3173821295" sldId="774"/>
            <ac:cxnSpMk id="25" creationId="{F4AF4556-8CC9-42AA-A963-5AE5D70F6192}"/>
          </ac:cxnSpMkLst>
        </pc:cxnChg>
        <pc:cxnChg chg="add del mod">
          <ac:chgData name="Ananda Roy" userId="de6238209ec64cf7" providerId="LiveId" clId="{AFAEC09E-71D8-4F4D-9BBB-D4773DA55B76}" dt="2020-03-12T08:49:55.808" v="1673" actId="478"/>
          <ac:cxnSpMkLst>
            <pc:docMk/>
            <pc:sldMk cId="3173821295" sldId="774"/>
            <ac:cxnSpMk id="35" creationId="{CF615C90-5E76-4836-BB48-5DF75EF9BB04}"/>
          </ac:cxnSpMkLst>
        </pc:cxnChg>
      </pc:sldChg>
      <pc:sldChg chg="add del">
        <pc:chgData name="Ananda Roy" userId="de6238209ec64cf7" providerId="LiveId" clId="{AFAEC09E-71D8-4F4D-9BBB-D4773DA55B76}" dt="2020-03-24T07:41:14.309" v="26527" actId="2696"/>
        <pc:sldMkLst>
          <pc:docMk/>
          <pc:sldMk cId="3175590736" sldId="774"/>
        </pc:sldMkLst>
      </pc:sldChg>
      <pc:sldChg chg="add del">
        <pc:chgData name="Ananda Roy" userId="de6238209ec64cf7" providerId="LiveId" clId="{AFAEC09E-71D8-4F4D-9BBB-D4773DA55B76}" dt="2020-03-23T20:13:03.826" v="25750" actId="2696"/>
        <pc:sldMkLst>
          <pc:docMk/>
          <pc:sldMk cId="4149764527" sldId="774"/>
        </pc:sldMkLst>
      </pc:sldChg>
      <pc:sldChg chg="add del">
        <pc:chgData name="Ananda Roy" userId="de6238209ec64cf7" providerId="LiveId" clId="{AFAEC09E-71D8-4F4D-9BBB-D4773DA55B76}" dt="2020-03-23T21:24:45.677" v="25797" actId="2696"/>
        <pc:sldMkLst>
          <pc:docMk/>
          <pc:sldMk cId="4174522902" sldId="774"/>
        </pc:sldMkLst>
      </pc:sldChg>
      <pc:sldChg chg="add">
        <pc:chgData name="Ananda Roy" userId="de6238209ec64cf7" providerId="LiveId" clId="{AFAEC09E-71D8-4F4D-9BBB-D4773DA55B76}" dt="2020-03-24T07:41:26.196" v="26528"/>
        <pc:sldMkLst>
          <pc:docMk/>
          <pc:sldMk cId="4257014915" sldId="774"/>
        </pc:sldMkLst>
      </pc:sldChg>
      <pc:sldChg chg="modSp add del ord">
        <pc:chgData name="Ananda Roy" userId="de6238209ec64cf7" providerId="LiveId" clId="{AFAEC09E-71D8-4F4D-9BBB-D4773DA55B76}" dt="2020-03-12T10:39:41.521" v="4100" actId="47"/>
        <pc:sldMkLst>
          <pc:docMk/>
          <pc:sldMk cId="510442832" sldId="775"/>
        </pc:sldMkLst>
        <pc:spChg chg="mod">
          <ac:chgData name="Ananda Roy" userId="de6238209ec64cf7" providerId="LiveId" clId="{AFAEC09E-71D8-4F4D-9BBB-D4773DA55B76}" dt="2020-03-12T09:15:10.863" v="2234" actId="20577"/>
          <ac:spMkLst>
            <pc:docMk/>
            <pc:sldMk cId="510442832" sldId="775"/>
            <ac:spMk id="2" creationId="{45FA67FA-7448-BD43-A8C0-8E4BB4F84D21}"/>
          </ac:spMkLst>
        </pc:spChg>
      </pc:sldChg>
      <pc:sldChg chg="add del">
        <pc:chgData name="Ananda Roy" userId="de6238209ec64cf7" providerId="LiveId" clId="{AFAEC09E-71D8-4F4D-9BBB-D4773DA55B76}" dt="2020-03-23T20:15:31.804" v="25752" actId="2696"/>
        <pc:sldMkLst>
          <pc:docMk/>
          <pc:sldMk cId="316750129" sldId="776"/>
        </pc:sldMkLst>
      </pc:sldChg>
      <pc:sldChg chg="add del">
        <pc:chgData name="Ananda Roy" userId="de6238209ec64cf7" providerId="LiveId" clId="{AFAEC09E-71D8-4F4D-9BBB-D4773DA55B76}" dt="2020-03-23T20:26:42.827" v="25794" actId="2696"/>
        <pc:sldMkLst>
          <pc:docMk/>
          <pc:sldMk cId="1632570324" sldId="776"/>
        </pc:sldMkLst>
      </pc:sldChg>
      <pc:sldChg chg="add del">
        <pc:chgData name="Ananda Roy" userId="de6238209ec64cf7" providerId="LiveId" clId="{AFAEC09E-71D8-4F4D-9BBB-D4773DA55B76}" dt="2020-03-23T20:13:03.826" v="25750" actId="2696"/>
        <pc:sldMkLst>
          <pc:docMk/>
          <pc:sldMk cId="2403802495" sldId="776"/>
        </pc:sldMkLst>
      </pc:sldChg>
      <pc:sldChg chg="addSp delSp modSp add del addAnim delAnim modAnim">
        <pc:chgData name="Ananda Roy" userId="de6238209ec64cf7" providerId="LiveId" clId="{AFAEC09E-71D8-4F4D-9BBB-D4773DA55B76}" dt="2020-03-23T20:10:38.465" v="25745" actId="2696"/>
        <pc:sldMkLst>
          <pc:docMk/>
          <pc:sldMk cId="2534807394" sldId="776"/>
        </pc:sldMkLst>
        <pc:spChg chg="mod">
          <ac:chgData name="Ananda Roy" userId="de6238209ec64cf7" providerId="LiveId" clId="{AFAEC09E-71D8-4F4D-9BBB-D4773DA55B76}" dt="2020-03-12T08:59:28.486" v="1980" actId="1076"/>
          <ac:spMkLst>
            <pc:docMk/>
            <pc:sldMk cId="2534807394" sldId="776"/>
            <ac:spMk id="2" creationId="{07995A39-8951-41C0-99C9-A4091F58A519}"/>
          </ac:spMkLst>
        </pc:spChg>
        <pc:spChg chg="mod">
          <ac:chgData name="Ananda Roy" userId="de6238209ec64cf7" providerId="LiveId" clId="{AFAEC09E-71D8-4F4D-9BBB-D4773DA55B76}" dt="2020-03-12T09:07:12.044" v="2160" actId="1076"/>
          <ac:spMkLst>
            <pc:docMk/>
            <pc:sldMk cId="2534807394" sldId="776"/>
            <ac:spMk id="4" creationId="{D6AE3D45-23A7-4E0B-BC45-803B73F0340E}"/>
          </ac:spMkLst>
        </pc:spChg>
        <pc:spChg chg="add mod ord">
          <ac:chgData name="Ananda Roy" userId="de6238209ec64cf7" providerId="LiveId" clId="{AFAEC09E-71D8-4F4D-9BBB-D4773DA55B76}" dt="2020-03-20T18:46:21.264" v="24457" actId="14100"/>
          <ac:spMkLst>
            <pc:docMk/>
            <pc:sldMk cId="2534807394" sldId="776"/>
            <ac:spMk id="5" creationId="{C721C0F7-D9A5-4C7D-B64D-0F5C20A6F086}"/>
          </ac:spMkLst>
        </pc:spChg>
        <pc:spChg chg="add mod ord">
          <ac:chgData name="Ananda Roy" userId="de6238209ec64cf7" providerId="LiveId" clId="{AFAEC09E-71D8-4F4D-9BBB-D4773DA55B76}" dt="2020-03-13T08:13:12.693" v="4428" actId="1076"/>
          <ac:spMkLst>
            <pc:docMk/>
            <pc:sldMk cId="2534807394" sldId="776"/>
            <ac:spMk id="6" creationId="{FF2861D8-C478-4210-9C40-C9FB2014B218}"/>
          </ac:spMkLst>
        </pc:spChg>
        <pc:spChg chg="add mod">
          <ac:chgData name="Ananda Roy" userId="de6238209ec64cf7" providerId="LiveId" clId="{AFAEC09E-71D8-4F4D-9BBB-D4773DA55B76}" dt="2020-03-15T09:01:18.538" v="21569" actId="1076"/>
          <ac:spMkLst>
            <pc:docMk/>
            <pc:sldMk cId="2534807394" sldId="776"/>
            <ac:spMk id="8" creationId="{80833031-323B-4A77-9717-EB775784BE30}"/>
          </ac:spMkLst>
        </pc:spChg>
        <pc:spChg chg="add del mod">
          <ac:chgData name="Ananda Roy" userId="de6238209ec64cf7" providerId="LiveId" clId="{AFAEC09E-71D8-4F4D-9BBB-D4773DA55B76}" dt="2020-03-13T08:15:47.715" v="4478" actId="478"/>
          <ac:spMkLst>
            <pc:docMk/>
            <pc:sldMk cId="2534807394" sldId="776"/>
            <ac:spMk id="10" creationId="{D68FA0DF-574F-40FC-9451-8DF1B9EED417}"/>
          </ac:spMkLst>
        </pc:spChg>
        <pc:spChg chg="add del mod">
          <ac:chgData name="Ananda Roy" userId="de6238209ec64cf7" providerId="LiveId" clId="{AFAEC09E-71D8-4F4D-9BBB-D4773DA55B76}" dt="2020-03-12T09:04:11.716" v="2074" actId="478"/>
          <ac:spMkLst>
            <pc:docMk/>
            <pc:sldMk cId="2534807394" sldId="776"/>
            <ac:spMk id="11" creationId="{35902561-8C20-40D7-919A-7D8B2ED21AA7}"/>
          </ac:spMkLst>
        </pc:spChg>
        <pc:spChg chg="add mod">
          <ac:chgData name="Ananda Roy" userId="de6238209ec64cf7" providerId="LiveId" clId="{AFAEC09E-71D8-4F4D-9BBB-D4773DA55B76}" dt="2020-03-23T08:37:13.402" v="24515" actId="207"/>
          <ac:spMkLst>
            <pc:docMk/>
            <pc:sldMk cId="2534807394" sldId="776"/>
            <ac:spMk id="12" creationId="{0C3C11C9-88FD-4E7E-B104-8E50EED0EE50}"/>
          </ac:spMkLst>
        </pc:spChg>
        <pc:spChg chg="add del mod">
          <ac:chgData name="Ananda Roy" userId="de6238209ec64cf7" providerId="LiveId" clId="{AFAEC09E-71D8-4F4D-9BBB-D4773DA55B76}" dt="2020-03-12T09:08:36.446" v="2173" actId="478"/>
          <ac:spMkLst>
            <pc:docMk/>
            <pc:sldMk cId="2534807394" sldId="776"/>
            <ac:spMk id="14" creationId="{735528F2-E318-4F49-9E3A-3D36CFA186A3}"/>
          </ac:spMkLst>
        </pc:spChg>
        <pc:spChg chg="add del mod">
          <ac:chgData name="Ananda Roy" userId="de6238209ec64cf7" providerId="LiveId" clId="{AFAEC09E-71D8-4F4D-9BBB-D4773DA55B76}" dt="2020-03-12T09:08:30.695" v="2172" actId="478"/>
          <ac:spMkLst>
            <pc:docMk/>
            <pc:sldMk cId="2534807394" sldId="776"/>
            <ac:spMk id="15" creationId="{7DFF1E25-B67D-44BC-8D8B-9B7F1EC838B6}"/>
          </ac:spMkLst>
        </pc:spChg>
        <pc:spChg chg="add mod ord topLvl">
          <ac:chgData name="Ananda Roy" userId="de6238209ec64cf7" providerId="LiveId" clId="{AFAEC09E-71D8-4F4D-9BBB-D4773DA55B76}" dt="2020-03-15T08:59:50.171" v="21522" actId="165"/>
          <ac:spMkLst>
            <pc:docMk/>
            <pc:sldMk cId="2534807394" sldId="776"/>
            <ac:spMk id="16" creationId="{437794BA-62FC-4798-A724-C54908B59035}"/>
          </ac:spMkLst>
        </pc:spChg>
        <pc:spChg chg="mod ord">
          <ac:chgData name="Ananda Roy" userId="de6238209ec64cf7" providerId="LiveId" clId="{AFAEC09E-71D8-4F4D-9BBB-D4773DA55B76}" dt="2020-03-12T09:09:35.693" v="2201" actId="1076"/>
          <ac:spMkLst>
            <pc:docMk/>
            <pc:sldMk cId="2534807394" sldId="776"/>
            <ac:spMk id="17" creationId="{0A64C6BD-2826-45FC-9752-FA24F0028ADD}"/>
          </ac:spMkLst>
        </pc:spChg>
        <pc:spChg chg="add mod">
          <ac:chgData name="Ananda Roy" userId="de6238209ec64cf7" providerId="LiveId" clId="{AFAEC09E-71D8-4F4D-9BBB-D4773DA55B76}" dt="2020-03-13T08:14:26.878" v="4429" actId="1076"/>
          <ac:spMkLst>
            <pc:docMk/>
            <pc:sldMk cId="2534807394" sldId="776"/>
            <ac:spMk id="18" creationId="{1B07DEA3-A9D2-49F7-815D-B4111C3072DF}"/>
          </ac:spMkLst>
        </pc:spChg>
        <pc:spChg chg="add del mod">
          <ac:chgData name="Ananda Roy" userId="de6238209ec64cf7" providerId="LiveId" clId="{AFAEC09E-71D8-4F4D-9BBB-D4773DA55B76}" dt="2020-03-15T08:58:08.638" v="21503" actId="478"/>
          <ac:spMkLst>
            <pc:docMk/>
            <pc:sldMk cId="2534807394" sldId="776"/>
            <ac:spMk id="20" creationId="{61FB42A9-6ABE-4C02-835E-A68360E1EC28}"/>
          </ac:spMkLst>
        </pc:spChg>
        <pc:spChg chg="add mod">
          <ac:chgData name="Ananda Roy" userId="de6238209ec64cf7" providerId="LiveId" clId="{AFAEC09E-71D8-4F4D-9BBB-D4773DA55B76}" dt="2020-03-15T09:03:08.926" v="21590" actId="1582"/>
          <ac:spMkLst>
            <pc:docMk/>
            <pc:sldMk cId="2534807394" sldId="776"/>
            <ac:spMk id="21" creationId="{67F4FFB5-6C03-4C32-8B19-066A8B981311}"/>
          </ac:spMkLst>
        </pc:spChg>
        <pc:spChg chg="add del mod">
          <ac:chgData name="Ananda Roy" userId="de6238209ec64cf7" providerId="LiveId" clId="{AFAEC09E-71D8-4F4D-9BBB-D4773DA55B76}" dt="2020-03-13T08:12:09.351" v="4413"/>
          <ac:spMkLst>
            <pc:docMk/>
            <pc:sldMk cId="2534807394" sldId="776"/>
            <ac:spMk id="22" creationId="{B4E162D1-C6B4-4AA9-A9EC-00E9EAE3DA9E}"/>
          </ac:spMkLst>
        </pc:spChg>
        <pc:spChg chg="add mod">
          <ac:chgData name="Ananda Roy" userId="de6238209ec64cf7" providerId="LiveId" clId="{AFAEC09E-71D8-4F4D-9BBB-D4773DA55B76}" dt="2020-03-15T09:02:06.601" v="21586" actId="207"/>
          <ac:spMkLst>
            <pc:docMk/>
            <pc:sldMk cId="2534807394" sldId="776"/>
            <ac:spMk id="22" creationId="{D6B1BF49-A19C-43DD-B537-B54810F614B1}"/>
          </ac:spMkLst>
        </pc:spChg>
        <pc:spChg chg="add mod">
          <ac:chgData name="Ananda Roy" userId="de6238209ec64cf7" providerId="LiveId" clId="{AFAEC09E-71D8-4F4D-9BBB-D4773DA55B76}" dt="2020-03-15T14:53:47.080" v="21981" actId="1076"/>
          <ac:spMkLst>
            <pc:docMk/>
            <pc:sldMk cId="2534807394" sldId="776"/>
            <ac:spMk id="23" creationId="{DC49EC7E-1884-424D-9903-7BE7DEBBFA75}"/>
          </ac:spMkLst>
        </pc:spChg>
        <pc:spChg chg="add mod">
          <ac:chgData name="Ananda Roy" userId="de6238209ec64cf7" providerId="LiveId" clId="{AFAEC09E-71D8-4F4D-9BBB-D4773DA55B76}" dt="2020-03-15T09:01:43.253" v="21585" actId="1076"/>
          <ac:spMkLst>
            <pc:docMk/>
            <pc:sldMk cId="2534807394" sldId="776"/>
            <ac:spMk id="24" creationId="{BB496060-2324-4BDE-9CED-F9545D56BD41}"/>
          </ac:spMkLst>
        </pc:spChg>
        <pc:spChg chg="mod">
          <ac:chgData name="Ananda Roy" userId="de6238209ec64cf7" providerId="LiveId" clId="{AFAEC09E-71D8-4F4D-9BBB-D4773DA55B76}" dt="2020-03-12T09:01:36.653" v="2000" actId="164"/>
          <ac:spMkLst>
            <pc:docMk/>
            <pc:sldMk cId="2534807394" sldId="776"/>
            <ac:spMk id="24" creationId="{C52988A2-F1A3-48F5-B11F-3898E8FF2EBE}"/>
          </ac:spMkLst>
        </pc:spChg>
        <pc:spChg chg="mod ord">
          <ac:chgData name="Ananda Roy" userId="de6238209ec64cf7" providerId="LiveId" clId="{AFAEC09E-71D8-4F4D-9BBB-D4773DA55B76}" dt="2020-03-23T08:36:29.331" v="24484" actId="20577"/>
          <ac:spMkLst>
            <pc:docMk/>
            <pc:sldMk cId="2534807394" sldId="776"/>
            <ac:spMk id="27" creationId="{3501CD8D-07AE-45BA-83F5-F76C90ABFAF1}"/>
          </ac:spMkLst>
        </pc:spChg>
        <pc:spChg chg="mod">
          <ac:chgData name="Ananda Roy" userId="de6238209ec64cf7" providerId="LiveId" clId="{AFAEC09E-71D8-4F4D-9BBB-D4773DA55B76}" dt="2020-03-12T09:01:36.653" v="2000" actId="164"/>
          <ac:spMkLst>
            <pc:docMk/>
            <pc:sldMk cId="2534807394" sldId="776"/>
            <ac:spMk id="29" creationId="{71C1C905-6D3C-41FB-8528-95763AFDF52E}"/>
          </ac:spMkLst>
        </pc:spChg>
        <pc:spChg chg="add mod">
          <ac:chgData name="Ananda Roy" userId="de6238209ec64cf7" providerId="LiveId" clId="{AFAEC09E-71D8-4F4D-9BBB-D4773DA55B76}" dt="2020-03-23T08:36:24.125" v="24480" actId="14100"/>
          <ac:spMkLst>
            <pc:docMk/>
            <pc:sldMk cId="2534807394" sldId="776"/>
            <ac:spMk id="29" creationId="{91B591ED-7BA8-4CC8-9674-998360DFB7FB}"/>
          </ac:spMkLst>
        </pc:spChg>
        <pc:spChg chg="add mod">
          <ac:chgData name="Ananda Roy" userId="de6238209ec64cf7" providerId="LiveId" clId="{AFAEC09E-71D8-4F4D-9BBB-D4773DA55B76}" dt="2020-03-20T18:45:44.555" v="24454" actId="164"/>
          <ac:spMkLst>
            <pc:docMk/>
            <pc:sldMk cId="2534807394" sldId="776"/>
            <ac:spMk id="30" creationId="{F7FD0A86-1E0C-44B5-9C22-9A6C7DA1ADCB}"/>
          </ac:spMkLst>
        </pc:spChg>
        <pc:spChg chg="del topLvl">
          <ac:chgData name="Ananda Roy" userId="de6238209ec64cf7" providerId="LiveId" clId="{AFAEC09E-71D8-4F4D-9BBB-D4773DA55B76}" dt="2020-03-12T08:58:39.051" v="1976" actId="478"/>
          <ac:spMkLst>
            <pc:docMk/>
            <pc:sldMk cId="2534807394" sldId="776"/>
            <ac:spMk id="33" creationId="{C5934E93-6CE7-4825-B55F-78E2A5213900}"/>
          </ac:spMkLst>
        </pc:spChg>
        <pc:spChg chg="del">
          <ac:chgData name="Ananda Roy" userId="de6238209ec64cf7" providerId="LiveId" clId="{AFAEC09E-71D8-4F4D-9BBB-D4773DA55B76}" dt="2020-03-12T09:06:00.701" v="2114" actId="478"/>
          <ac:spMkLst>
            <pc:docMk/>
            <pc:sldMk cId="2534807394" sldId="776"/>
            <ac:spMk id="36" creationId="{1D421CC4-72FD-4922-BB0B-DFDD2AB3CAF0}"/>
          </ac:spMkLst>
        </pc:spChg>
        <pc:spChg chg="add del mod">
          <ac:chgData name="Ananda Roy" userId="de6238209ec64cf7" providerId="LiveId" clId="{AFAEC09E-71D8-4F4D-9BBB-D4773DA55B76}" dt="2020-03-13T08:12:34.280" v="4422"/>
          <ac:spMkLst>
            <pc:docMk/>
            <pc:sldMk cId="2534807394" sldId="776"/>
            <ac:spMk id="37" creationId="{9998AB48-AC31-48A4-B922-EA461AC2CCBE}"/>
          </ac:spMkLst>
        </pc:spChg>
        <pc:spChg chg="add mod">
          <ac:chgData name="Ananda Roy" userId="de6238209ec64cf7" providerId="LiveId" clId="{AFAEC09E-71D8-4F4D-9BBB-D4773DA55B76}" dt="2020-03-15T09:02:58.303" v="21588" actId="1582"/>
          <ac:spMkLst>
            <pc:docMk/>
            <pc:sldMk cId="2534807394" sldId="776"/>
            <ac:spMk id="38" creationId="{88302723-639F-4F2F-B7AA-4445C6E619D3}"/>
          </ac:spMkLst>
        </pc:spChg>
        <pc:grpChg chg="add mod ord topLvl">
          <ac:chgData name="Ananda Roy" userId="de6238209ec64cf7" providerId="LiveId" clId="{AFAEC09E-71D8-4F4D-9BBB-D4773DA55B76}" dt="2020-03-12T09:05:31.866" v="2108" actId="1076"/>
          <ac:grpSpMkLst>
            <pc:docMk/>
            <pc:sldMk cId="2534807394" sldId="776"/>
            <ac:grpSpMk id="7" creationId="{DED9FE8A-A0A8-4E93-BE4E-5B7C7CCB9ACE}"/>
          </ac:grpSpMkLst>
        </pc:grpChg>
        <pc:grpChg chg="add del mod ord">
          <ac:chgData name="Ananda Roy" userId="de6238209ec64cf7" providerId="LiveId" clId="{AFAEC09E-71D8-4F4D-9BBB-D4773DA55B76}" dt="2020-03-12T09:03:09.380" v="2068" actId="165"/>
          <ac:grpSpMkLst>
            <pc:docMk/>
            <pc:sldMk cId="2534807394" sldId="776"/>
            <ac:grpSpMk id="9" creationId="{17987C01-C402-4085-BD23-E510CD1F477D}"/>
          </ac:grpSpMkLst>
        </pc:grpChg>
        <pc:grpChg chg="add mod">
          <ac:chgData name="Ananda Roy" userId="de6238209ec64cf7" providerId="LiveId" clId="{AFAEC09E-71D8-4F4D-9BBB-D4773DA55B76}" dt="2020-03-20T18:45:14.716" v="24438" actId="164"/>
          <ac:grpSpMkLst>
            <pc:docMk/>
            <pc:sldMk cId="2534807394" sldId="776"/>
            <ac:grpSpMk id="9" creationId="{5A1E2DCC-84DF-4213-91CB-B2DF36B31112}"/>
          </ac:grpSpMkLst>
        </pc:grpChg>
        <pc:grpChg chg="add mod">
          <ac:chgData name="Ananda Roy" userId="de6238209ec64cf7" providerId="LiveId" clId="{AFAEC09E-71D8-4F4D-9BBB-D4773DA55B76}" dt="2020-03-20T18:45:44.555" v="24454" actId="164"/>
          <ac:grpSpMkLst>
            <pc:docMk/>
            <pc:sldMk cId="2534807394" sldId="776"/>
            <ac:grpSpMk id="10" creationId="{0ED4E041-4899-4694-B492-053C81DC97C7}"/>
          </ac:grpSpMkLst>
        </pc:grpChg>
        <pc:grpChg chg="add del mod">
          <ac:chgData name="Ananda Roy" userId="de6238209ec64cf7" providerId="LiveId" clId="{AFAEC09E-71D8-4F4D-9BBB-D4773DA55B76}" dt="2020-03-12T09:04:10.052" v="2073" actId="478"/>
          <ac:grpSpMkLst>
            <pc:docMk/>
            <pc:sldMk cId="2534807394" sldId="776"/>
            <ac:grpSpMk id="10" creationId="{8EC2A9E4-372B-4194-8CDB-90EBF5F6722C}"/>
          </ac:grpSpMkLst>
        </pc:grpChg>
        <pc:grpChg chg="add mod">
          <ac:chgData name="Ananda Roy" userId="de6238209ec64cf7" providerId="LiveId" clId="{AFAEC09E-71D8-4F4D-9BBB-D4773DA55B76}" dt="2020-03-20T18:45:53.161" v="24455" actId="1076"/>
          <ac:grpSpMkLst>
            <pc:docMk/>
            <pc:sldMk cId="2534807394" sldId="776"/>
            <ac:grpSpMk id="11" creationId="{5C68BB2C-CA12-4673-847E-6C22803F6AB1}"/>
          </ac:grpSpMkLst>
        </pc:grpChg>
        <pc:grpChg chg="add del mod">
          <ac:chgData name="Ananda Roy" userId="de6238209ec64cf7" providerId="LiveId" clId="{AFAEC09E-71D8-4F4D-9BBB-D4773DA55B76}" dt="2020-03-15T08:59:50.171" v="21522" actId="165"/>
          <ac:grpSpMkLst>
            <pc:docMk/>
            <pc:sldMk cId="2534807394" sldId="776"/>
            <ac:grpSpMk id="12" creationId="{F850A2C6-4E0D-4643-ABBD-A99C799DFA88}"/>
          </ac:grpSpMkLst>
        </pc:grpChg>
        <pc:grpChg chg="add del mod ord">
          <ac:chgData name="Ananda Roy" userId="de6238209ec64cf7" providerId="LiveId" clId="{AFAEC09E-71D8-4F4D-9BBB-D4773DA55B76}" dt="2020-03-13T08:12:34.280" v="4422"/>
          <ac:grpSpMkLst>
            <pc:docMk/>
            <pc:sldMk cId="2534807394" sldId="776"/>
            <ac:grpSpMk id="13" creationId="{59C2A3E6-FCC1-40A5-BBB5-AD45CC8601DD}"/>
          </ac:grpSpMkLst>
        </pc:grpChg>
        <pc:grpChg chg="add mod">
          <ac:chgData name="Ananda Roy" userId="de6238209ec64cf7" providerId="LiveId" clId="{AFAEC09E-71D8-4F4D-9BBB-D4773DA55B76}" dt="2020-03-15T09:01:14.958" v="21568" actId="1076"/>
          <ac:grpSpMkLst>
            <pc:docMk/>
            <pc:sldMk cId="2534807394" sldId="776"/>
            <ac:grpSpMk id="19" creationId="{17051A6C-C263-4E5F-827E-2967A9766051}"/>
          </ac:grpSpMkLst>
        </pc:grpChg>
        <pc:grpChg chg="add mod">
          <ac:chgData name="Ananda Roy" userId="de6238209ec64cf7" providerId="LiveId" clId="{AFAEC09E-71D8-4F4D-9BBB-D4773DA55B76}" dt="2020-03-20T18:44:04.154" v="24365" actId="164"/>
          <ac:grpSpMkLst>
            <pc:docMk/>
            <pc:sldMk cId="2534807394" sldId="776"/>
            <ac:grpSpMk id="20" creationId="{D6F66AF1-79D6-4FA3-AEF8-4C69F3896DAE}"/>
          </ac:grpSpMkLst>
        </pc:grpChg>
        <pc:grpChg chg="add del mod">
          <ac:chgData name="Ananda Roy" userId="de6238209ec64cf7" providerId="LiveId" clId="{AFAEC09E-71D8-4F4D-9BBB-D4773DA55B76}" dt="2020-03-12T09:05:24.847" v="2106"/>
          <ac:grpSpMkLst>
            <pc:docMk/>
            <pc:sldMk cId="2534807394" sldId="776"/>
            <ac:grpSpMk id="22" creationId="{F79C62C5-7FBE-4556-BD1E-C8E13562111D}"/>
          </ac:grpSpMkLst>
        </pc:grpChg>
        <pc:grpChg chg="add del mod">
          <ac:chgData name="Ananda Roy" userId="de6238209ec64cf7" providerId="LiveId" clId="{AFAEC09E-71D8-4F4D-9BBB-D4773DA55B76}" dt="2020-03-12T09:06:04.731" v="2117" actId="478"/>
          <ac:grpSpMkLst>
            <pc:docMk/>
            <pc:sldMk cId="2534807394" sldId="776"/>
            <ac:grpSpMk id="27" creationId="{7DD8D3E3-8FEA-4E95-9A3C-0C2C151028EF}"/>
          </ac:grpSpMkLst>
        </pc:grpChg>
        <pc:grpChg chg="del mod">
          <ac:chgData name="Ananda Roy" userId="de6238209ec64cf7" providerId="LiveId" clId="{AFAEC09E-71D8-4F4D-9BBB-D4773DA55B76}" dt="2020-03-12T08:58:39.051" v="1976" actId="478"/>
          <ac:grpSpMkLst>
            <pc:docMk/>
            <pc:sldMk cId="2534807394" sldId="776"/>
            <ac:grpSpMk id="31" creationId="{56629AB9-9BE4-48CA-A731-4AE998F27E26}"/>
          </ac:grpSpMkLst>
        </pc:grpChg>
        <pc:picChg chg="mod topLvl">
          <ac:chgData name="Ananda Roy" userId="de6238209ec64cf7" providerId="LiveId" clId="{AFAEC09E-71D8-4F4D-9BBB-D4773DA55B76}" dt="2020-03-13T08:12:34.280" v="4422"/>
          <ac:picMkLst>
            <pc:docMk/>
            <pc:sldMk cId="2534807394" sldId="776"/>
            <ac:picMk id="28" creationId="{9FCDF779-7E5C-48D9-9C76-A0B65CF14089}"/>
          </ac:picMkLst>
        </pc:picChg>
        <pc:picChg chg="mod topLvl">
          <ac:chgData name="Ananda Roy" userId="de6238209ec64cf7" providerId="LiveId" clId="{AFAEC09E-71D8-4F4D-9BBB-D4773DA55B76}" dt="2020-03-12T09:01:36.653" v="2000" actId="164"/>
          <ac:picMkLst>
            <pc:docMk/>
            <pc:sldMk cId="2534807394" sldId="776"/>
            <ac:picMk id="32" creationId="{E7DF27FF-2653-4CC4-8609-2C389F02DA74}"/>
          </ac:picMkLst>
        </pc:picChg>
        <pc:picChg chg="mod ord">
          <ac:chgData name="Ananda Roy" userId="de6238209ec64cf7" providerId="LiveId" clId="{AFAEC09E-71D8-4F4D-9BBB-D4773DA55B76}" dt="2020-03-13T08:12:11.254" v="4419" actId="14100"/>
          <ac:picMkLst>
            <pc:docMk/>
            <pc:sldMk cId="2534807394" sldId="776"/>
            <ac:picMk id="34" creationId="{518FBD29-FC61-431F-AC69-8B56568006D5}"/>
          </ac:picMkLst>
        </pc:picChg>
        <pc:cxnChg chg="del topLvl">
          <ac:chgData name="Ananda Roy" userId="de6238209ec64cf7" providerId="LiveId" clId="{AFAEC09E-71D8-4F4D-9BBB-D4773DA55B76}" dt="2020-03-12T09:06:04.731" v="2117" actId="478"/>
          <ac:cxnSpMkLst>
            <pc:docMk/>
            <pc:sldMk cId="2534807394" sldId="776"/>
            <ac:cxnSpMk id="30" creationId="{50F8E31F-0F55-4712-A7F1-380A1DDECBFD}"/>
          </ac:cxnSpMkLst>
        </pc:cxnChg>
        <pc:cxnChg chg="mod topLvl">
          <ac:chgData name="Ananda Roy" userId="de6238209ec64cf7" providerId="LiveId" clId="{AFAEC09E-71D8-4F4D-9BBB-D4773DA55B76}" dt="2020-03-15T08:59:50.171" v="21522" actId="165"/>
          <ac:cxnSpMkLst>
            <pc:docMk/>
            <pc:sldMk cId="2534807394" sldId="776"/>
            <ac:cxnSpMk id="35" creationId="{CF615C90-5E76-4836-BB48-5DF75EF9BB04}"/>
          </ac:cxnSpMkLst>
        </pc:cxnChg>
      </pc:sldChg>
      <pc:sldChg chg="add del">
        <pc:chgData name="Ananda Roy" userId="de6238209ec64cf7" providerId="LiveId" clId="{AFAEC09E-71D8-4F4D-9BBB-D4773DA55B76}" dt="2020-03-23T21:41:10.895" v="25898" actId="47"/>
        <pc:sldMkLst>
          <pc:docMk/>
          <pc:sldMk cId="2874526835" sldId="776"/>
        </pc:sldMkLst>
      </pc:sldChg>
      <pc:sldChg chg="add del modAnim">
        <pc:chgData name="Ananda Roy" userId="de6238209ec64cf7" providerId="LiveId" clId="{AFAEC09E-71D8-4F4D-9BBB-D4773DA55B76}" dt="2020-03-23T20:27:27.157" v="25796" actId="47"/>
        <pc:sldMkLst>
          <pc:docMk/>
          <pc:sldMk cId="2877668123" sldId="777"/>
        </pc:sldMkLst>
      </pc:sldChg>
      <pc:sldChg chg="delSp modSp add del">
        <pc:chgData name="Ananda Roy" userId="de6238209ec64cf7" providerId="LiveId" clId="{AFAEC09E-71D8-4F4D-9BBB-D4773DA55B76}" dt="2020-03-12T09:21:02.078" v="2255" actId="47"/>
        <pc:sldMkLst>
          <pc:docMk/>
          <pc:sldMk cId="831477238" sldId="778"/>
        </pc:sldMkLst>
        <pc:spChg chg="mod">
          <ac:chgData name="Ananda Roy" userId="de6238209ec64cf7" providerId="LiveId" clId="{AFAEC09E-71D8-4F4D-9BBB-D4773DA55B76}" dt="2020-03-12T09:20:31.239" v="2254" actId="20577"/>
          <ac:spMkLst>
            <pc:docMk/>
            <pc:sldMk cId="831477238" sldId="778"/>
            <ac:spMk id="15" creationId="{50E6DB54-7D2A-4C0A-90B3-10B0DF8BDF28}"/>
          </ac:spMkLst>
        </pc:spChg>
        <pc:spChg chg="del">
          <ac:chgData name="Ananda Roy" userId="de6238209ec64cf7" providerId="LiveId" clId="{AFAEC09E-71D8-4F4D-9BBB-D4773DA55B76}" dt="2020-03-12T09:20:17.322" v="2241" actId="478"/>
          <ac:spMkLst>
            <pc:docMk/>
            <pc:sldMk cId="831477238" sldId="778"/>
            <ac:spMk id="16" creationId="{0C1FBA60-7FFA-4D1D-9B3F-2329B713D0AA}"/>
          </ac:spMkLst>
        </pc:spChg>
        <pc:spChg chg="del">
          <ac:chgData name="Ananda Roy" userId="de6238209ec64cf7" providerId="LiveId" clId="{AFAEC09E-71D8-4F4D-9BBB-D4773DA55B76}" dt="2020-03-12T09:20:19.095" v="2242" actId="478"/>
          <ac:spMkLst>
            <pc:docMk/>
            <pc:sldMk cId="831477238" sldId="778"/>
            <ac:spMk id="17" creationId="{EB51911D-0913-4296-8E93-2C3EF73CDAC8}"/>
          </ac:spMkLst>
        </pc:spChg>
        <pc:grpChg chg="del">
          <ac:chgData name="Ananda Roy" userId="de6238209ec64cf7" providerId="LiveId" clId="{AFAEC09E-71D8-4F4D-9BBB-D4773DA55B76}" dt="2020-03-12T09:20:15.589" v="2240" actId="478"/>
          <ac:grpSpMkLst>
            <pc:docMk/>
            <pc:sldMk cId="831477238" sldId="778"/>
            <ac:grpSpMk id="13" creationId="{23D6F710-F7DA-F64D-B7F1-BC93565EABF2}"/>
          </ac:grpSpMkLst>
        </pc:grpChg>
      </pc:sldChg>
      <pc:sldChg chg="add del">
        <pc:chgData name="Ananda Roy" userId="de6238209ec64cf7" providerId="LiveId" clId="{AFAEC09E-71D8-4F4D-9BBB-D4773DA55B76}" dt="2020-03-23T15:05:14.672" v="24939" actId="47"/>
        <pc:sldMkLst>
          <pc:docMk/>
          <pc:sldMk cId="1280194475" sldId="778"/>
        </pc:sldMkLst>
      </pc:sldChg>
      <pc:sldChg chg="addSp delSp modSp add del modTransition modAnim">
        <pc:chgData name="Ananda Roy" userId="de6238209ec64cf7" providerId="LiveId" clId="{AFAEC09E-71D8-4F4D-9BBB-D4773DA55B76}" dt="2020-03-15T09:04:51.348" v="21607" actId="2696"/>
        <pc:sldMkLst>
          <pc:docMk/>
          <pc:sldMk cId="2379736791" sldId="778"/>
        </pc:sldMkLst>
        <pc:spChg chg="mod">
          <ac:chgData name="Ananda Roy" userId="de6238209ec64cf7" providerId="LiveId" clId="{AFAEC09E-71D8-4F4D-9BBB-D4773DA55B76}" dt="2020-03-12T09:22:19.992" v="2335" actId="1076"/>
          <ac:spMkLst>
            <pc:docMk/>
            <pc:sldMk cId="2379736791" sldId="778"/>
            <ac:spMk id="2" creationId="{B3E7E095-3C25-4604-9459-C55B6E8F404D}"/>
          </ac:spMkLst>
        </pc:spChg>
        <pc:spChg chg="del">
          <ac:chgData name="Ananda Roy" userId="de6238209ec64cf7" providerId="LiveId" clId="{AFAEC09E-71D8-4F4D-9BBB-D4773DA55B76}" dt="2020-03-12T09:21:31.382" v="2326" actId="478"/>
          <ac:spMkLst>
            <pc:docMk/>
            <pc:sldMk cId="2379736791" sldId="778"/>
            <ac:spMk id="3" creationId="{3F88C692-8D10-4ECE-A9B5-39E729A25ED8}"/>
          </ac:spMkLst>
        </pc:spChg>
        <pc:spChg chg="add del mod">
          <ac:chgData name="Ananda Roy" userId="de6238209ec64cf7" providerId="LiveId" clId="{AFAEC09E-71D8-4F4D-9BBB-D4773DA55B76}" dt="2020-03-12T09:21:54.891" v="2330"/>
          <ac:spMkLst>
            <pc:docMk/>
            <pc:sldMk cId="2379736791" sldId="778"/>
            <ac:spMk id="5" creationId="{F8DC8B7F-2F24-499D-ACD1-FD2DCBC29AF1}"/>
          </ac:spMkLst>
        </pc:spChg>
        <pc:spChg chg="add mod">
          <ac:chgData name="Ananda Roy" userId="de6238209ec64cf7" providerId="LiveId" clId="{AFAEC09E-71D8-4F4D-9BBB-D4773DA55B76}" dt="2020-03-12T09:22:25.478" v="2338" actId="1076"/>
          <ac:spMkLst>
            <pc:docMk/>
            <pc:sldMk cId="2379736791" sldId="778"/>
            <ac:spMk id="9" creationId="{A870EB3B-0D7F-4C27-B9FE-02974A701DDD}"/>
          </ac:spMkLst>
        </pc:spChg>
        <pc:spChg chg="add mod">
          <ac:chgData name="Ananda Roy" userId="de6238209ec64cf7" providerId="LiveId" clId="{AFAEC09E-71D8-4F4D-9BBB-D4773DA55B76}" dt="2020-03-12T09:22:17.008" v="2333" actId="164"/>
          <ac:spMkLst>
            <pc:docMk/>
            <pc:sldMk cId="2379736791" sldId="778"/>
            <ac:spMk id="10" creationId="{95C4EF27-2F55-4411-8287-84C2920B378B}"/>
          </ac:spMkLst>
        </pc:spChg>
        <pc:spChg chg="mod">
          <ac:chgData name="Ananda Roy" userId="de6238209ec64cf7" providerId="LiveId" clId="{AFAEC09E-71D8-4F4D-9BBB-D4773DA55B76}" dt="2020-03-12T09:23:36.412" v="2346" actId="207"/>
          <ac:spMkLst>
            <pc:docMk/>
            <pc:sldMk cId="2379736791" sldId="778"/>
            <ac:spMk id="18" creationId="{DFCA8C69-8EBA-4B4E-8D17-246B5AD9D8A2}"/>
          </ac:spMkLst>
        </pc:spChg>
        <pc:grpChg chg="add del mod">
          <ac:chgData name="Ananda Roy" userId="de6238209ec64cf7" providerId="LiveId" clId="{AFAEC09E-71D8-4F4D-9BBB-D4773DA55B76}" dt="2020-03-12T09:21:54.891" v="2330"/>
          <ac:grpSpMkLst>
            <pc:docMk/>
            <pc:sldMk cId="2379736791" sldId="778"/>
            <ac:grpSpMk id="6" creationId="{8C50BCC6-111C-4CF6-B479-810200CB5578}"/>
          </ac:grpSpMkLst>
        </pc:grpChg>
        <pc:grpChg chg="add mod">
          <ac:chgData name="Ananda Roy" userId="de6238209ec64cf7" providerId="LiveId" clId="{AFAEC09E-71D8-4F4D-9BBB-D4773DA55B76}" dt="2020-03-12T09:22:31.417" v="2340" actId="164"/>
          <ac:grpSpMkLst>
            <pc:docMk/>
            <pc:sldMk cId="2379736791" sldId="778"/>
            <ac:grpSpMk id="11" creationId="{66AB81D3-AB72-4084-9CD0-5A30EE0118FB}"/>
          </ac:grpSpMkLst>
        </pc:grpChg>
        <pc:grpChg chg="add mod">
          <ac:chgData name="Ananda Roy" userId="de6238209ec64cf7" providerId="LiveId" clId="{AFAEC09E-71D8-4F4D-9BBB-D4773DA55B76}" dt="2020-03-12T09:22:31.417" v="2340" actId="164"/>
          <ac:grpSpMkLst>
            <pc:docMk/>
            <pc:sldMk cId="2379736791" sldId="778"/>
            <ac:grpSpMk id="14" creationId="{BE1827B4-96CD-44FF-A53E-1DEA87CC7D7B}"/>
          </ac:grpSpMkLst>
        </pc:grpChg>
        <pc:grpChg chg="add mod">
          <ac:chgData name="Ananda Roy" userId="de6238209ec64cf7" providerId="LiveId" clId="{AFAEC09E-71D8-4F4D-9BBB-D4773DA55B76}" dt="2020-03-12T09:22:35.528" v="2341" actId="1076"/>
          <ac:grpSpMkLst>
            <pc:docMk/>
            <pc:sldMk cId="2379736791" sldId="778"/>
            <ac:grpSpMk id="15" creationId="{4FDC458D-2A6E-4B83-B1AE-C9BACF04E34A}"/>
          </ac:grpSpMkLst>
        </pc:grpChg>
        <pc:grpChg chg="add mod">
          <ac:chgData name="Ananda Roy" userId="de6238209ec64cf7" providerId="LiveId" clId="{AFAEC09E-71D8-4F4D-9BBB-D4773DA55B76}" dt="2020-03-12T09:23:11.836" v="2343" actId="1076"/>
          <ac:grpSpMkLst>
            <pc:docMk/>
            <pc:sldMk cId="2379736791" sldId="778"/>
            <ac:grpSpMk id="16" creationId="{5BB94D6B-FAF0-4ACE-80FE-223A4F8D113A}"/>
          </ac:grpSpMkLst>
        </pc:grpChg>
        <pc:grpChg chg="add mod">
          <ac:chgData name="Ananda Roy" userId="de6238209ec64cf7" providerId="LiveId" clId="{AFAEC09E-71D8-4F4D-9BBB-D4773DA55B76}" dt="2020-03-12T09:27:25.394" v="2374" actId="1076"/>
          <ac:grpSpMkLst>
            <pc:docMk/>
            <pc:sldMk cId="2379736791" sldId="778"/>
            <ac:grpSpMk id="23" creationId="{B2B7506E-6BEB-416B-A0CC-3EF70F916D19}"/>
          </ac:grpSpMkLst>
        </pc:grpChg>
        <pc:grpChg chg="add mod">
          <ac:chgData name="Ananda Roy" userId="de6238209ec64cf7" providerId="LiveId" clId="{AFAEC09E-71D8-4F4D-9BBB-D4773DA55B76}" dt="2020-03-12T09:27:38.990" v="2377" actId="1076"/>
          <ac:grpSpMkLst>
            <pc:docMk/>
            <pc:sldMk cId="2379736791" sldId="778"/>
            <ac:grpSpMk id="26" creationId="{2DE96184-7E74-450E-A984-974971DC0243}"/>
          </ac:grpSpMkLst>
        </pc:grpChg>
        <pc:grpChg chg="add mod">
          <ac:chgData name="Ananda Roy" userId="de6238209ec64cf7" providerId="LiveId" clId="{AFAEC09E-71D8-4F4D-9BBB-D4773DA55B76}" dt="2020-03-12T09:27:42.914" v="2378" actId="1076"/>
          <ac:grpSpMkLst>
            <pc:docMk/>
            <pc:sldMk cId="2379736791" sldId="778"/>
            <ac:grpSpMk id="29" creationId="{7C7A2787-EB29-4D94-90B7-50D7C21D53A5}"/>
          </ac:grpSpMkLst>
        </pc:grpChg>
        <pc:grpChg chg="add mod">
          <ac:chgData name="Ananda Roy" userId="de6238209ec64cf7" providerId="LiveId" clId="{AFAEC09E-71D8-4F4D-9BBB-D4773DA55B76}" dt="2020-03-12T09:27:32.833" v="2375" actId="1076"/>
          <ac:grpSpMkLst>
            <pc:docMk/>
            <pc:sldMk cId="2379736791" sldId="778"/>
            <ac:grpSpMk id="32" creationId="{B795B231-A9F9-4E9A-8D43-C461E7C5D868}"/>
          </ac:grpSpMkLst>
        </pc:grpChg>
        <pc:picChg chg="add mod">
          <ac:chgData name="Ananda Roy" userId="de6238209ec64cf7" providerId="LiveId" clId="{AFAEC09E-71D8-4F4D-9BBB-D4773DA55B76}" dt="2020-03-12T09:27:52.152" v="2379" actId="1076"/>
          <ac:picMkLst>
            <pc:docMk/>
            <pc:sldMk cId="2379736791" sldId="778"/>
            <ac:picMk id="35" creationId="{439D4CA2-64BE-4BC6-B614-0FBBB40B2F11}"/>
          </ac:picMkLst>
        </pc:picChg>
        <pc:picChg chg="add mod">
          <ac:chgData name="Ananda Roy" userId="de6238209ec64cf7" providerId="LiveId" clId="{AFAEC09E-71D8-4F4D-9BBB-D4773DA55B76}" dt="2020-03-12T09:28:17.501" v="2381" actId="1076"/>
          <ac:picMkLst>
            <pc:docMk/>
            <pc:sldMk cId="2379736791" sldId="778"/>
            <ac:picMk id="36" creationId="{AA28C159-4040-40C2-92A6-BAFB68F610AD}"/>
          </ac:picMkLst>
        </pc:picChg>
      </pc:sldChg>
      <pc:sldChg chg="addSp delSp modSp add modNotesTx">
        <pc:chgData name="Ananda Roy" userId="de6238209ec64cf7" providerId="LiveId" clId="{AFAEC09E-71D8-4F4D-9BBB-D4773DA55B76}" dt="2020-03-15T08:55:02.021" v="21312" actId="6549"/>
        <pc:sldMkLst>
          <pc:docMk/>
          <pc:sldMk cId="1278385036" sldId="779"/>
        </pc:sldMkLst>
        <pc:spChg chg="mod">
          <ac:chgData name="Ananda Roy" userId="de6238209ec64cf7" providerId="LiveId" clId="{AFAEC09E-71D8-4F4D-9BBB-D4773DA55B76}" dt="2020-03-12T09:29:29.693" v="2390" actId="14100"/>
          <ac:spMkLst>
            <pc:docMk/>
            <pc:sldMk cId="1278385036" sldId="779"/>
            <ac:spMk id="2" creationId="{080E6831-EDEC-4DD8-98D6-C4F58EC92E06}"/>
          </ac:spMkLst>
        </pc:spChg>
        <pc:spChg chg="add del">
          <ac:chgData name="Ananda Roy" userId="de6238209ec64cf7" providerId="LiveId" clId="{AFAEC09E-71D8-4F4D-9BBB-D4773DA55B76}" dt="2020-03-12T09:29:13.470" v="2388" actId="478"/>
          <ac:spMkLst>
            <pc:docMk/>
            <pc:sldMk cId="1278385036" sldId="779"/>
            <ac:spMk id="18" creationId="{E0BF7B9A-255C-41AF-8C8E-681D5EC057CA}"/>
          </ac:spMkLst>
        </pc:spChg>
      </pc:sldChg>
      <pc:sldChg chg="addSp delSp modSp add delAnim modAnim">
        <pc:chgData name="Ananda Roy" userId="de6238209ec64cf7" providerId="LiveId" clId="{AFAEC09E-71D8-4F4D-9BBB-D4773DA55B76}" dt="2020-03-23T20:16:38.091" v="25790" actId="20577"/>
        <pc:sldMkLst>
          <pc:docMk/>
          <pc:sldMk cId="3972132243" sldId="780"/>
        </pc:sldMkLst>
        <pc:spChg chg="mod">
          <ac:chgData name="Ananda Roy" userId="de6238209ec64cf7" providerId="LiveId" clId="{AFAEC09E-71D8-4F4D-9BBB-D4773DA55B76}" dt="2020-03-12T10:40:39.273" v="4102" actId="20577"/>
          <ac:spMkLst>
            <pc:docMk/>
            <pc:sldMk cId="3972132243" sldId="780"/>
            <ac:spMk id="2" creationId="{B3E7E095-3C25-4604-9459-C55B6E8F404D}"/>
          </ac:spMkLst>
        </pc:spChg>
        <pc:spChg chg="add mod">
          <ac:chgData name="Ananda Roy" userId="de6238209ec64cf7" providerId="LiveId" clId="{AFAEC09E-71D8-4F4D-9BBB-D4773DA55B76}" dt="2020-03-12T09:40:48.021" v="2676" actId="122"/>
          <ac:spMkLst>
            <pc:docMk/>
            <pc:sldMk cId="3972132243" sldId="780"/>
            <ac:spMk id="6" creationId="{DD451D69-E56D-49ED-9C9E-9DEF249EF838}"/>
          </ac:spMkLst>
        </pc:spChg>
        <pc:spChg chg="add mod">
          <ac:chgData name="Ananda Roy" userId="de6238209ec64cf7" providerId="LiveId" clId="{AFAEC09E-71D8-4F4D-9BBB-D4773DA55B76}" dt="2020-03-12T09:36:55.967" v="2656" actId="1076"/>
          <ac:spMkLst>
            <pc:docMk/>
            <pc:sldMk cId="3972132243" sldId="780"/>
            <ac:spMk id="8" creationId="{907E846C-F6C1-4AC7-AD01-C3A4615D74B7}"/>
          </ac:spMkLst>
        </pc:spChg>
        <pc:spChg chg="mod">
          <ac:chgData name="Ananda Roy" userId="de6238209ec64cf7" providerId="LiveId" clId="{AFAEC09E-71D8-4F4D-9BBB-D4773DA55B76}" dt="2020-03-23T20:16:38.091" v="25790" actId="20577"/>
          <ac:spMkLst>
            <pc:docMk/>
            <pc:sldMk cId="3972132243" sldId="780"/>
            <ac:spMk id="40" creationId="{16CB710E-4E56-4D2B-9B23-98941BC265AA}"/>
          </ac:spMkLst>
        </pc:spChg>
        <pc:spChg chg="mod">
          <ac:chgData name="Ananda Roy" userId="de6238209ec64cf7" providerId="LiveId" clId="{AFAEC09E-71D8-4F4D-9BBB-D4773DA55B76}" dt="2020-03-12T09:40:51.145" v="2677" actId="122"/>
          <ac:spMkLst>
            <pc:docMk/>
            <pc:sldMk cId="3972132243" sldId="780"/>
            <ac:spMk id="42" creationId="{E841A3B7-C3F9-4F40-BE6C-E6A72BF56073}"/>
          </ac:spMkLst>
        </pc:spChg>
        <pc:grpChg chg="add mod">
          <ac:chgData name="Ananda Roy" userId="de6238209ec64cf7" providerId="LiveId" clId="{AFAEC09E-71D8-4F4D-9BBB-D4773DA55B76}" dt="2020-03-12T09:33:20.180" v="2522" actId="164"/>
          <ac:grpSpMkLst>
            <pc:docMk/>
            <pc:sldMk cId="3972132243" sldId="780"/>
            <ac:grpSpMk id="7" creationId="{44E5BB5C-4C52-4475-A4F7-CDABD2A84EE2}"/>
          </ac:grpSpMkLst>
        </pc:grpChg>
        <pc:grpChg chg="del">
          <ac:chgData name="Ananda Roy" userId="de6238209ec64cf7" providerId="LiveId" clId="{AFAEC09E-71D8-4F4D-9BBB-D4773DA55B76}" dt="2020-03-12T09:30:33.636" v="2433" actId="478"/>
          <ac:grpSpMkLst>
            <pc:docMk/>
            <pc:sldMk cId="3972132243" sldId="780"/>
            <ac:grpSpMk id="15" creationId="{4FDC458D-2A6E-4B83-B1AE-C9BACF04E34A}"/>
          </ac:grpSpMkLst>
        </pc:grpChg>
        <pc:grpChg chg="del">
          <ac:chgData name="Ananda Roy" userId="de6238209ec64cf7" providerId="LiveId" clId="{AFAEC09E-71D8-4F4D-9BBB-D4773DA55B76}" dt="2020-03-12T09:30:33.636" v="2433" actId="478"/>
          <ac:grpSpMkLst>
            <pc:docMk/>
            <pc:sldMk cId="3972132243" sldId="780"/>
            <ac:grpSpMk id="16" creationId="{5BB94D6B-FAF0-4ACE-80FE-223A4F8D113A}"/>
          </ac:grpSpMkLst>
        </pc:grpChg>
        <pc:grpChg chg="del">
          <ac:chgData name="Ananda Roy" userId="de6238209ec64cf7" providerId="LiveId" clId="{AFAEC09E-71D8-4F4D-9BBB-D4773DA55B76}" dt="2020-03-12T09:30:33.636" v="2433" actId="478"/>
          <ac:grpSpMkLst>
            <pc:docMk/>
            <pc:sldMk cId="3972132243" sldId="780"/>
            <ac:grpSpMk id="23" creationId="{B2B7506E-6BEB-416B-A0CC-3EF70F916D19}"/>
          </ac:grpSpMkLst>
        </pc:grpChg>
        <pc:grpChg chg="del">
          <ac:chgData name="Ananda Roy" userId="de6238209ec64cf7" providerId="LiveId" clId="{AFAEC09E-71D8-4F4D-9BBB-D4773DA55B76}" dt="2020-03-12T09:30:33.636" v="2433" actId="478"/>
          <ac:grpSpMkLst>
            <pc:docMk/>
            <pc:sldMk cId="3972132243" sldId="780"/>
            <ac:grpSpMk id="26" creationId="{2DE96184-7E74-450E-A984-974971DC0243}"/>
          </ac:grpSpMkLst>
        </pc:grpChg>
        <pc:grpChg chg="del">
          <ac:chgData name="Ananda Roy" userId="de6238209ec64cf7" providerId="LiveId" clId="{AFAEC09E-71D8-4F4D-9BBB-D4773DA55B76}" dt="2020-03-12T09:30:33.636" v="2433" actId="478"/>
          <ac:grpSpMkLst>
            <pc:docMk/>
            <pc:sldMk cId="3972132243" sldId="780"/>
            <ac:grpSpMk id="29" creationId="{7C7A2787-EB29-4D94-90B7-50D7C21D53A5}"/>
          </ac:grpSpMkLst>
        </pc:grpChg>
        <pc:grpChg chg="del">
          <ac:chgData name="Ananda Roy" userId="de6238209ec64cf7" providerId="LiveId" clId="{AFAEC09E-71D8-4F4D-9BBB-D4773DA55B76}" dt="2020-03-12T09:30:33.636" v="2433" actId="478"/>
          <ac:grpSpMkLst>
            <pc:docMk/>
            <pc:sldMk cId="3972132243" sldId="780"/>
            <ac:grpSpMk id="32" creationId="{B795B231-A9F9-4E9A-8D43-C461E7C5D868}"/>
          </ac:grpSpMkLst>
        </pc:grpChg>
        <pc:grpChg chg="add mod">
          <ac:chgData name="Ananda Roy" userId="de6238209ec64cf7" providerId="LiveId" clId="{AFAEC09E-71D8-4F4D-9BBB-D4773DA55B76}" dt="2020-03-12T09:37:48.381" v="2666" actId="164"/>
          <ac:grpSpMkLst>
            <pc:docMk/>
            <pc:sldMk cId="3972132243" sldId="780"/>
            <ac:grpSpMk id="37" creationId="{92558055-9457-4607-AD09-43608AD1D5F2}"/>
          </ac:grpSpMkLst>
        </pc:grpChg>
        <pc:grpChg chg="add mod">
          <ac:chgData name="Ananda Roy" userId="de6238209ec64cf7" providerId="LiveId" clId="{AFAEC09E-71D8-4F4D-9BBB-D4773DA55B76}" dt="2020-03-12T09:41:51.863" v="2688" actId="164"/>
          <ac:grpSpMkLst>
            <pc:docMk/>
            <pc:sldMk cId="3972132243" sldId="780"/>
            <ac:grpSpMk id="38" creationId="{444461D2-9D62-420D-8C6E-7CF32A8561CB}"/>
          </ac:grpSpMkLst>
        </pc:grpChg>
        <pc:grpChg chg="del mod">
          <ac:chgData name="Ananda Roy" userId="de6238209ec64cf7" providerId="LiveId" clId="{AFAEC09E-71D8-4F4D-9BBB-D4773DA55B76}" dt="2020-03-12T09:35:54.429" v="2647" actId="478"/>
          <ac:grpSpMkLst>
            <pc:docMk/>
            <pc:sldMk cId="3972132243" sldId="780"/>
            <ac:grpSpMk id="39" creationId="{F2F9471B-1BE8-4417-A483-A9D280ADBE8C}"/>
          </ac:grpSpMkLst>
        </pc:grpChg>
        <pc:grpChg chg="add mod">
          <ac:chgData name="Ananda Roy" userId="de6238209ec64cf7" providerId="LiveId" clId="{AFAEC09E-71D8-4F4D-9BBB-D4773DA55B76}" dt="2020-03-12T09:37:53.180" v="2667" actId="1076"/>
          <ac:grpSpMkLst>
            <pc:docMk/>
            <pc:sldMk cId="3972132243" sldId="780"/>
            <ac:grpSpMk id="46" creationId="{1CDC4834-B013-4833-8156-DCE53D26CEE3}"/>
          </ac:grpSpMkLst>
        </pc:grpChg>
        <pc:grpChg chg="add mod">
          <ac:chgData name="Ananda Roy" userId="de6238209ec64cf7" providerId="LiveId" clId="{AFAEC09E-71D8-4F4D-9BBB-D4773DA55B76}" dt="2020-03-12T09:42:02.120" v="2691" actId="1076"/>
          <ac:grpSpMkLst>
            <pc:docMk/>
            <pc:sldMk cId="3972132243" sldId="780"/>
            <ac:grpSpMk id="49" creationId="{71038D51-86C1-4B7D-8C63-BC2F17F3D464}"/>
          </ac:grpSpMkLst>
        </pc:grpChg>
        <pc:graphicFrameChg chg="add del mod">
          <ac:chgData name="Ananda Roy" userId="de6238209ec64cf7" providerId="LiveId" clId="{AFAEC09E-71D8-4F4D-9BBB-D4773DA55B76}" dt="2020-03-12T09:36:09.690" v="2653" actId="478"/>
          <ac:graphicFrameMkLst>
            <pc:docMk/>
            <pc:sldMk cId="3972132243" sldId="780"/>
            <ac:graphicFrameMk id="43" creationId="{37F0EF85-CB68-42D3-AE72-54828C8D9F99}"/>
          </ac:graphicFrameMkLst>
        </pc:graphicFrameChg>
        <pc:graphicFrameChg chg="add mod">
          <ac:chgData name="Ananda Roy" userId="de6238209ec64cf7" providerId="LiveId" clId="{AFAEC09E-71D8-4F4D-9BBB-D4773DA55B76}" dt="2020-03-12T09:41:54.537" v="2690" actId="1076"/>
          <ac:graphicFrameMkLst>
            <pc:docMk/>
            <pc:sldMk cId="3972132243" sldId="780"/>
            <ac:graphicFrameMk id="47" creationId="{B975A401-F3F6-4BAB-A980-B56FFEC3F2D7}"/>
          </ac:graphicFrameMkLst>
        </pc:graphicFrameChg>
        <pc:graphicFrameChg chg="add mod">
          <ac:chgData name="Ananda Roy" userId="de6238209ec64cf7" providerId="LiveId" clId="{AFAEC09E-71D8-4F4D-9BBB-D4773DA55B76}" dt="2020-03-12T09:41:51.863" v="2688" actId="164"/>
          <ac:graphicFrameMkLst>
            <pc:docMk/>
            <pc:sldMk cId="3972132243" sldId="780"/>
            <ac:graphicFrameMk id="48" creationId="{EDB4B821-D8C3-4216-83B4-791EFF04E54F}"/>
          </ac:graphicFrameMkLst>
        </pc:graphicFrameChg>
        <pc:picChg chg="add mod">
          <ac:chgData name="Ananda Roy" userId="de6238209ec64cf7" providerId="LiveId" clId="{AFAEC09E-71D8-4F4D-9BBB-D4773DA55B76}" dt="2020-03-12T09:36:55.967" v="2656" actId="1076"/>
          <ac:picMkLst>
            <pc:docMk/>
            <pc:sldMk cId="3972132243" sldId="780"/>
            <ac:picMk id="5" creationId="{AEA10DF8-F984-415A-8B17-92CB1FCE3F78}"/>
          </ac:picMkLst>
        </pc:picChg>
        <pc:picChg chg="del">
          <ac:chgData name="Ananda Roy" userId="de6238209ec64cf7" providerId="LiveId" clId="{AFAEC09E-71D8-4F4D-9BBB-D4773DA55B76}" dt="2020-03-12T09:30:33.636" v="2433" actId="478"/>
          <ac:picMkLst>
            <pc:docMk/>
            <pc:sldMk cId="3972132243" sldId="780"/>
            <ac:picMk id="35" creationId="{439D4CA2-64BE-4BC6-B614-0FBBB40B2F11}"/>
          </ac:picMkLst>
        </pc:picChg>
        <pc:picChg chg="del">
          <ac:chgData name="Ananda Roy" userId="de6238209ec64cf7" providerId="LiveId" clId="{AFAEC09E-71D8-4F4D-9BBB-D4773DA55B76}" dt="2020-03-12T09:30:33.636" v="2433" actId="478"/>
          <ac:picMkLst>
            <pc:docMk/>
            <pc:sldMk cId="3972132243" sldId="780"/>
            <ac:picMk id="36" creationId="{AA28C159-4040-40C2-92A6-BAFB68F610AD}"/>
          </ac:picMkLst>
        </pc:picChg>
        <pc:picChg chg="del">
          <ac:chgData name="Ananda Roy" userId="de6238209ec64cf7" providerId="LiveId" clId="{AFAEC09E-71D8-4F4D-9BBB-D4773DA55B76}" dt="2020-03-12T09:35:54.429" v="2647" actId="478"/>
          <ac:picMkLst>
            <pc:docMk/>
            <pc:sldMk cId="3972132243" sldId="780"/>
            <ac:picMk id="41" creationId="{E411C74A-7754-42DB-9C30-B08B05B2C0A6}"/>
          </ac:picMkLst>
        </pc:picChg>
        <pc:picChg chg="add mod">
          <ac:chgData name="Ananda Roy" userId="de6238209ec64cf7" providerId="LiveId" clId="{AFAEC09E-71D8-4F4D-9BBB-D4773DA55B76}" dt="2020-03-12T09:37:48.381" v="2666" actId="164"/>
          <ac:picMkLst>
            <pc:docMk/>
            <pc:sldMk cId="3972132243" sldId="780"/>
            <ac:picMk id="45" creationId="{35C72A0D-BBB1-4B41-8678-6DEFFA1EFEDE}"/>
          </ac:picMkLst>
        </pc:picChg>
      </pc:sldChg>
      <pc:sldChg chg="addSp delSp modSp add delAnim modAnim modNotesTx">
        <pc:chgData name="Ananda Roy" userId="de6238209ec64cf7" providerId="LiveId" clId="{AFAEC09E-71D8-4F4D-9BBB-D4773DA55B76}" dt="2020-03-24T07:56:12.877" v="26689" actId="1038"/>
        <pc:sldMkLst>
          <pc:docMk/>
          <pc:sldMk cId="1989460006" sldId="781"/>
        </pc:sldMkLst>
        <pc:spChg chg="del">
          <ac:chgData name="Ananda Roy" userId="de6238209ec64cf7" providerId="LiveId" clId="{AFAEC09E-71D8-4F4D-9BBB-D4773DA55B76}" dt="2020-03-12T09:42:46.471" v="2697" actId="478"/>
          <ac:spMkLst>
            <pc:docMk/>
            <pc:sldMk cId="1989460006" sldId="781"/>
            <ac:spMk id="2" creationId="{080E6831-EDEC-4DD8-98D6-C4F58EC92E06}"/>
          </ac:spMkLst>
        </pc:spChg>
        <pc:spChg chg="add mod">
          <ac:chgData name="Ananda Roy" userId="de6238209ec64cf7" providerId="LiveId" clId="{AFAEC09E-71D8-4F4D-9BBB-D4773DA55B76}" dt="2020-03-12T09:44:15.998" v="2738" actId="33524"/>
          <ac:spMkLst>
            <pc:docMk/>
            <pc:sldMk cId="1989460006" sldId="781"/>
            <ac:spMk id="5" creationId="{C3B29A38-BE7C-4153-8C7D-459F6C64342B}"/>
          </ac:spMkLst>
        </pc:spChg>
        <pc:spChg chg="add mod">
          <ac:chgData name="Ananda Roy" userId="de6238209ec64cf7" providerId="LiveId" clId="{AFAEC09E-71D8-4F4D-9BBB-D4773DA55B76}" dt="2020-03-17T09:42:16.213" v="22450" actId="20577"/>
          <ac:spMkLst>
            <pc:docMk/>
            <pc:sldMk cId="1989460006" sldId="781"/>
            <ac:spMk id="6" creationId="{CA906E07-164B-4F9C-8967-F51320757D20}"/>
          </ac:spMkLst>
        </pc:spChg>
        <pc:spChg chg="add del mod">
          <ac:chgData name="Ananda Roy" userId="de6238209ec64cf7" providerId="LiveId" clId="{AFAEC09E-71D8-4F4D-9BBB-D4773DA55B76}" dt="2020-03-12T09:49:41.352" v="2980" actId="478"/>
          <ac:spMkLst>
            <pc:docMk/>
            <pc:sldMk cId="1989460006" sldId="781"/>
            <ac:spMk id="7" creationId="{B29BE21A-0CDC-42E0-AB81-9F2797DC8A98}"/>
          </ac:spMkLst>
        </pc:spChg>
        <pc:spChg chg="add mod">
          <ac:chgData name="Ananda Roy" userId="de6238209ec64cf7" providerId="LiveId" clId="{AFAEC09E-71D8-4F4D-9BBB-D4773DA55B76}" dt="2020-03-12T09:52:27.238" v="3102" actId="164"/>
          <ac:spMkLst>
            <pc:docMk/>
            <pc:sldMk cId="1989460006" sldId="781"/>
            <ac:spMk id="10" creationId="{5FD6C45F-C556-41A9-B3CB-3C0B8DBCC712}"/>
          </ac:spMkLst>
        </pc:spChg>
        <pc:spChg chg="del topLvl">
          <ac:chgData name="Ananda Roy" userId="de6238209ec64cf7" providerId="LiveId" clId="{AFAEC09E-71D8-4F4D-9BBB-D4773DA55B76}" dt="2020-03-12T09:48:52.043" v="2974" actId="478"/>
          <ac:spMkLst>
            <pc:docMk/>
            <pc:sldMk cId="1989460006" sldId="781"/>
            <ac:spMk id="28" creationId="{6AB48F64-651B-4B19-9A8E-ED410A579AEA}"/>
          </ac:spMkLst>
        </pc:spChg>
        <pc:spChg chg="add mod">
          <ac:chgData name="Ananda Roy" userId="de6238209ec64cf7" providerId="LiveId" clId="{AFAEC09E-71D8-4F4D-9BBB-D4773DA55B76}" dt="2020-03-12T09:58:21.314" v="3176" actId="164"/>
          <ac:spMkLst>
            <pc:docMk/>
            <pc:sldMk cId="1989460006" sldId="781"/>
            <ac:spMk id="29" creationId="{42B63D98-D8A7-4374-9C7B-709838B432E0}"/>
          </ac:spMkLst>
        </pc:spChg>
        <pc:spChg chg="add mod">
          <ac:chgData name="Ananda Roy" userId="de6238209ec64cf7" providerId="LiveId" clId="{AFAEC09E-71D8-4F4D-9BBB-D4773DA55B76}" dt="2020-03-12T10:00:24.988" v="3340" actId="1076"/>
          <ac:spMkLst>
            <pc:docMk/>
            <pc:sldMk cId="1989460006" sldId="781"/>
            <ac:spMk id="30" creationId="{FE17813E-176D-42E5-BD44-E4ED5E2F9A68}"/>
          </ac:spMkLst>
        </pc:spChg>
        <pc:spChg chg="add mod">
          <ac:chgData name="Ananda Roy" userId="de6238209ec64cf7" providerId="LiveId" clId="{AFAEC09E-71D8-4F4D-9BBB-D4773DA55B76}" dt="2020-03-12T09:52:27.238" v="3102" actId="164"/>
          <ac:spMkLst>
            <pc:docMk/>
            <pc:sldMk cId="1989460006" sldId="781"/>
            <ac:spMk id="34" creationId="{3ACD64C0-6CA1-44F2-B173-5B2E1843E470}"/>
          </ac:spMkLst>
        </pc:spChg>
        <pc:spChg chg="add mod">
          <ac:chgData name="Ananda Roy" userId="de6238209ec64cf7" providerId="LiveId" clId="{AFAEC09E-71D8-4F4D-9BBB-D4773DA55B76}" dt="2020-03-13T07:53:59.655" v="4377" actId="1076"/>
          <ac:spMkLst>
            <pc:docMk/>
            <pc:sldMk cId="1989460006" sldId="781"/>
            <ac:spMk id="37" creationId="{3EE3B7DA-AADB-44D5-81CA-FB9C96E0D962}"/>
          </ac:spMkLst>
        </pc:spChg>
        <pc:spChg chg="mod">
          <ac:chgData name="Ananda Roy" userId="de6238209ec64cf7" providerId="LiveId" clId="{AFAEC09E-71D8-4F4D-9BBB-D4773DA55B76}" dt="2020-03-13T07:54:15.134" v="4386" actId="20577"/>
          <ac:spMkLst>
            <pc:docMk/>
            <pc:sldMk cId="1989460006" sldId="781"/>
            <ac:spMk id="40" creationId="{9E1F0687-E31B-4DA6-9481-7761D9F49F64}"/>
          </ac:spMkLst>
        </pc:spChg>
        <pc:spChg chg="add mod">
          <ac:chgData name="Ananda Roy" userId="de6238209ec64cf7" providerId="LiveId" clId="{AFAEC09E-71D8-4F4D-9BBB-D4773DA55B76}" dt="2020-03-12T09:58:41.316" v="3189" actId="164"/>
          <ac:spMkLst>
            <pc:docMk/>
            <pc:sldMk cId="1989460006" sldId="781"/>
            <ac:spMk id="42" creationId="{B918AC04-CC89-4BF2-93C1-82C9E49F265C}"/>
          </ac:spMkLst>
        </pc:spChg>
        <pc:grpChg chg="add del mod">
          <ac:chgData name="Ananda Roy" userId="de6238209ec64cf7" providerId="LiveId" clId="{AFAEC09E-71D8-4F4D-9BBB-D4773DA55B76}" dt="2020-03-13T08:05:45.305" v="4397"/>
          <ac:grpSpMkLst>
            <pc:docMk/>
            <pc:sldMk cId="1989460006" sldId="781"/>
            <ac:grpSpMk id="8" creationId="{FE36743F-8AF6-4926-AAF3-5A1D6E48D039}"/>
          </ac:grpSpMkLst>
        </pc:grpChg>
        <pc:grpChg chg="add mod">
          <ac:chgData name="Ananda Roy" userId="de6238209ec64cf7" providerId="LiveId" clId="{AFAEC09E-71D8-4F4D-9BBB-D4773DA55B76}" dt="2020-03-12T09:53:37.260" v="3166" actId="164"/>
          <ac:grpSpMkLst>
            <pc:docMk/>
            <pc:sldMk cId="1989460006" sldId="781"/>
            <ac:grpSpMk id="14" creationId="{CE927ECF-D8FB-445F-9ABA-F788600ADA8C}"/>
          </ac:grpSpMkLst>
        </pc:grpChg>
        <pc:grpChg chg="add del mod">
          <ac:chgData name="Ananda Roy" userId="de6238209ec64cf7" providerId="LiveId" clId="{AFAEC09E-71D8-4F4D-9BBB-D4773DA55B76}" dt="2020-03-12T09:46:43.595" v="2903" actId="478"/>
          <ac:grpSpMkLst>
            <pc:docMk/>
            <pc:sldMk cId="1989460006" sldId="781"/>
            <ac:grpSpMk id="19" creationId="{6F3CE9B1-4C87-494C-860E-8A050603291C}"/>
          </ac:grpSpMkLst>
        </pc:grpChg>
        <pc:grpChg chg="add mod">
          <ac:chgData name="Ananda Roy" userId="de6238209ec64cf7" providerId="LiveId" clId="{AFAEC09E-71D8-4F4D-9BBB-D4773DA55B76}" dt="2020-03-12T09:46:47.503" v="2904" actId="1076"/>
          <ac:grpSpMkLst>
            <pc:docMk/>
            <pc:sldMk cId="1989460006" sldId="781"/>
            <ac:grpSpMk id="23" creationId="{6D1C9CE9-E112-49E8-ACA6-79BF110901A3}"/>
          </ac:grpSpMkLst>
        </pc:grpChg>
        <pc:grpChg chg="add del mod">
          <ac:chgData name="Ananda Roy" userId="de6238209ec64cf7" providerId="LiveId" clId="{AFAEC09E-71D8-4F4D-9BBB-D4773DA55B76}" dt="2020-03-12T09:48:52.043" v="2974" actId="478"/>
          <ac:grpSpMkLst>
            <pc:docMk/>
            <pc:sldMk cId="1989460006" sldId="781"/>
            <ac:grpSpMk id="26" creationId="{EDA6EEC0-48D8-4654-A9F8-5CCC5E6CCFA6}"/>
          </ac:grpSpMkLst>
        </pc:grpChg>
        <pc:grpChg chg="add mod">
          <ac:chgData name="Ananda Roy" userId="de6238209ec64cf7" providerId="LiveId" clId="{AFAEC09E-71D8-4F4D-9BBB-D4773DA55B76}" dt="2020-03-13T08:05:48.052" v="4398" actId="1076"/>
          <ac:grpSpMkLst>
            <pc:docMk/>
            <pc:sldMk cId="1989460006" sldId="781"/>
            <ac:grpSpMk id="31" creationId="{170EAD0D-DB75-4CA7-9786-3211CEB1F10E}"/>
          </ac:grpSpMkLst>
        </pc:grpChg>
        <pc:grpChg chg="add mod">
          <ac:chgData name="Ananda Roy" userId="de6238209ec64cf7" providerId="LiveId" clId="{AFAEC09E-71D8-4F4D-9BBB-D4773DA55B76}" dt="2020-03-15T14:30:02.456" v="21918" actId="1076"/>
          <ac:grpSpMkLst>
            <pc:docMk/>
            <pc:sldMk cId="1989460006" sldId="781"/>
            <ac:grpSpMk id="35" creationId="{A68A79DF-75D2-4B15-B8AE-4FDA61840336}"/>
          </ac:grpSpMkLst>
        </pc:grpChg>
        <pc:grpChg chg="add mod">
          <ac:chgData name="Ananda Roy" userId="de6238209ec64cf7" providerId="LiveId" clId="{AFAEC09E-71D8-4F4D-9BBB-D4773DA55B76}" dt="2020-03-24T07:56:12.877" v="26689" actId="1038"/>
          <ac:grpSpMkLst>
            <pc:docMk/>
            <pc:sldMk cId="1989460006" sldId="781"/>
            <ac:grpSpMk id="36" creationId="{45149421-1037-4430-9752-0516052DB46B}"/>
          </ac:grpSpMkLst>
        </pc:grpChg>
        <pc:grpChg chg="add mod">
          <ac:chgData name="Ananda Roy" userId="de6238209ec64cf7" providerId="LiveId" clId="{AFAEC09E-71D8-4F4D-9BBB-D4773DA55B76}" dt="2020-03-13T08:05:31.947" v="4396" actId="164"/>
          <ac:grpSpMkLst>
            <pc:docMk/>
            <pc:sldMk cId="1989460006" sldId="781"/>
            <ac:grpSpMk id="38" creationId="{8CFA4271-2CFE-4FE6-B266-0A366B0C273E}"/>
          </ac:grpSpMkLst>
        </pc:grpChg>
        <pc:grpChg chg="mod">
          <ac:chgData name="Ananda Roy" userId="de6238209ec64cf7" providerId="LiveId" clId="{AFAEC09E-71D8-4F4D-9BBB-D4773DA55B76}" dt="2020-03-13T07:54:09.218" v="4379"/>
          <ac:grpSpMkLst>
            <pc:docMk/>
            <pc:sldMk cId="1989460006" sldId="781"/>
            <ac:grpSpMk id="39" creationId="{2FD6D359-18CE-405A-8740-35855581B8B9}"/>
          </ac:grpSpMkLst>
        </pc:grpChg>
        <pc:grpChg chg="add mod">
          <ac:chgData name="Ananda Roy" userId="de6238209ec64cf7" providerId="LiveId" clId="{AFAEC09E-71D8-4F4D-9BBB-D4773DA55B76}" dt="2020-03-13T08:05:54.103" v="4400" actId="1076"/>
          <ac:grpSpMkLst>
            <pc:docMk/>
            <pc:sldMk cId="1989460006" sldId="781"/>
            <ac:grpSpMk id="45" creationId="{964F87A4-AC7D-4AAE-BA70-A020E0421DBE}"/>
          </ac:grpSpMkLst>
        </pc:grpChg>
        <pc:graphicFrameChg chg="add mod ord">
          <ac:chgData name="Ananda Roy" userId="de6238209ec64cf7" providerId="LiveId" clId="{AFAEC09E-71D8-4F4D-9BBB-D4773DA55B76}" dt="2020-03-22T07:09:26.405" v="24468" actId="167"/>
          <ac:graphicFrameMkLst>
            <pc:docMk/>
            <pc:sldMk cId="1989460006" sldId="781"/>
            <ac:graphicFrameMk id="41" creationId="{5A629CC9-B16F-4E1D-93E7-A72870DD9955}"/>
          </ac:graphicFrameMkLst>
        </pc:graphicFrameChg>
        <pc:picChg chg="add mod">
          <ac:chgData name="Ananda Roy" userId="de6238209ec64cf7" providerId="LiveId" clId="{AFAEC09E-71D8-4F4D-9BBB-D4773DA55B76}" dt="2020-03-13T08:05:31.947" v="4396" actId="164"/>
          <ac:picMkLst>
            <pc:docMk/>
            <pc:sldMk cId="1989460006" sldId="781"/>
            <ac:picMk id="7" creationId="{D5287547-62FA-4481-8851-1E4890877F01}"/>
          </ac:picMkLst>
        </pc:picChg>
        <pc:picChg chg="add del mod">
          <ac:chgData name="Ananda Roy" userId="de6238209ec64cf7" providerId="LiveId" clId="{AFAEC09E-71D8-4F4D-9BBB-D4773DA55B76}" dt="2020-03-12T09:51:14.023" v="3093" actId="478"/>
          <ac:picMkLst>
            <pc:docMk/>
            <pc:sldMk cId="1989460006" sldId="781"/>
            <ac:picMk id="8" creationId="{DB42E91D-16CA-4D89-A116-D7DD4C3C912A}"/>
          </ac:picMkLst>
        </pc:picChg>
        <pc:picChg chg="add mod">
          <ac:chgData name="Ananda Roy" userId="de6238209ec64cf7" providerId="LiveId" clId="{AFAEC09E-71D8-4F4D-9BBB-D4773DA55B76}" dt="2020-03-13T07:53:54.528" v="4376" actId="1076"/>
          <ac:picMkLst>
            <pc:docMk/>
            <pc:sldMk cId="1989460006" sldId="781"/>
            <ac:picMk id="9" creationId="{D3D9908C-82CD-4CAF-9CD3-4CBB03EC01EC}"/>
          </ac:picMkLst>
        </pc:picChg>
        <pc:picChg chg="add del mod">
          <ac:chgData name="Ananda Roy" userId="de6238209ec64cf7" providerId="LiveId" clId="{AFAEC09E-71D8-4F4D-9BBB-D4773DA55B76}" dt="2020-03-22T07:09:06.140" v="24465" actId="478"/>
          <ac:picMkLst>
            <pc:docMk/>
            <pc:sldMk cId="1989460006" sldId="781"/>
            <ac:picMk id="18" creationId="{B1AC3B0A-96F2-4E00-BBAA-5FAEBF5D0BD5}"/>
          </ac:picMkLst>
        </pc:picChg>
        <pc:picChg chg="add del">
          <ac:chgData name="Ananda Roy" userId="de6238209ec64cf7" providerId="LiveId" clId="{AFAEC09E-71D8-4F4D-9BBB-D4773DA55B76}" dt="2020-03-12T09:46:16.436" v="2900" actId="478"/>
          <ac:picMkLst>
            <pc:docMk/>
            <pc:sldMk cId="1989460006" sldId="781"/>
            <ac:picMk id="22" creationId="{2DE68B6A-3A7D-4FD4-9693-561CAED50C20}"/>
          </ac:picMkLst>
        </pc:picChg>
        <pc:picChg chg="mod topLvl">
          <ac:chgData name="Ananda Roy" userId="de6238209ec64cf7" providerId="LiveId" clId="{AFAEC09E-71D8-4F4D-9BBB-D4773DA55B76}" dt="2020-03-12T09:58:21.314" v="3176" actId="164"/>
          <ac:picMkLst>
            <pc:docMk/>
            <pc:sldMk cId="1989460006" sldId="781"/>
            <ac:picMk id="27" creationId="{36F2297E-6CF5-4B6F-9AD1-F0364400DCA6}"/>
          </ac:picMkLst>
        </pc:picChg>
        <pc:picChg chg="add mod">
          <ac:chgData name="Ananda Roy" userId="de6238209ec64cf7" providerId="LiveId" clId="{AFAEC09E-71D8-4F4D-9BBB-D4773DA55B76}" dt="2020-03-12T09:58:41.316" v="3189" actId="164"/>
          <ac:picMkLst>
            <pc:docMk/>
            <pc:sldMk cId="1989460006" sldId="781"/>
            <ac:picMk id="33" creationId="{4C9CDF05-2E35-43D2-930E-D77A8D8FFB5A}"/>
          </ac:picMkLst>
        </pc:picChg>
        <pc:picChg chg="del">
          <ac:chgData name="Ananda Roy" userId="de6238209ec64cf7" providerId="LiveId" clId="{AFAEC09E-71D8-4F4D-9BBB-D4773DA55B76}" dt="2020-03-13T07:58:00.470" v="4387" actId="478"/>
          <ac:picMkLst>
            <pc:docMk/>
            <pc:sldMk cId="1989460006" sldId="781"/>
            <ac:picMk id="41" creationId="{58F1D94B-8550-4EFE-81CF-398AA53B9003}"/>
          </ac:picMkLst>
        </pc:picChg>
      </pc:sldChg>
      <pc:sldChg chg="add del">
        <pc:chgData name="Ananda Roy" userId="de6238209ec64cf7" providerId="LiveId" clId="{AFAEC09E-71D8-4F4D-9BBB-D4773DA55B76}" dt="2020-03-23T14:59:38.280" v="24875" actId="2696"/>
        <pc:sldMkLst>
          <pc:docMk/>
          <pc:sldMk cId="2359899705" sldId="782"/>
        </pc:sldMkLst>
      </pc:sldChg>
      <pc:sldChg chg="add modTransition">
        <pc:chgData name="Ananda Roy" userId="de6238209ec64cf7" providerId="LiveId" clId="{AFAEC09E-71D8-4F4D-9BBB-D4773DA55B76}" dt="2020-03-23T15:06:40.299" v="24940"/>
        <pc:sldMkLst>
          <pc:docMk/>
          <pc:sldMk cId="2712097463" sldId="782"/>
        </pc:sldMkLst>
      </pc:sldChg>
      <pc:sldChg chg="add del modTransition">
        <pc:chgData name="Ananda Roy" userId="de6238209ec64cf7" providerId="LiveId" clId="{AFAEC09E-71D8-4F4D-9BBB-D4773DA55B76}" dt="2020-03-13T08:49:36.043" v="4535" actId="2696"/>
        <pc:sldMkLst>
          <pc:docMk/>
          <pc:sldMk cId="4182338689" sldId="782"/>
        </pc:sldMkLst>
      </pc:sldChg>
      <pc:sldChg chg="modSp add del">
        <pc:chgData name="Ananda Roy" userId="de6238209ec64cf7" providerId="LiveId" clId="{AFAEC09E-71D8-4F4D-9BBB-D4773DA55B76}" dt="2020-03-15T15:18:14.706" v="22125" actId="47"/>
        <pc:sldMkLst>
          <pc:docMk/>
          <pc:sldMk cId="2132105009" sldId="783"/>
        </pc:sldMkLst>
        <pc:spChg chg="mod">
          <ac:chgData name="Ananda Roy" userId="de6238209ec64cf7" providerId="LiveId" clId="{AFAEC09E-71D8-4F4D-9BBB-D4773DA55B76}" dt="2020-03-15T08:53:18.042" v="21300" actId="1076"/>
          <ac:spMkLst>
            <pc:docMk/>
            <pc:sldMk cId="2132105009" sldId="783"/>
            <ac:spMk id="21" creationId="{C2C247A0-A7BF-4FB3-8F0D-0878657F1C39}"/>
          </ac:spMkLst>
        </pc:spChg>
        <pc:grpChg chg="mod">
          <ac:chgData name="Ananda Roy" userId="de6238209ec64cf7" providerId="LiveId" clId="{AFAEC09E-71D8-4F4D-9BBB-D4773DA55B76}" dt="2020-03-15T08:53:13.224" v="21299" actId="1035"/>
          <ac:grpSpMkLst>
            <pc:docMk/>
            <pc:sldMk cId="2132105009" sldId="783"/>
            <ac:grpSpMk id="22" creationId="{30EAEFAA-78A1-4A4F-86BD-B98E0590056A}"/>
          </ac:grpSpMkLst>
        </pc:grpChg>
        <pc:grpChg chg="mod">
          <ac:chgData name="Ananda Roy" userId="de6238209ec64cf7" providerId="LiveId" clId="{AFAEC09E-71D8-4F4D-9BBB-D4773DA55B76}" dt="2020-03-15T08:53:13.224" v="21299" actId="1035"/>
          <ac:grpSpMkLst>
            <pc:docMk/>
            <pc:sldMk cId="2132105009" sldId="783"/>
            <ac:grpSpMk id="25" creationId="{7334E5FF-6C72-4B82-9813-CDD742480CF2}"/>
          </ac:grpSpMkLst>
        </pc:grpChg>
        <pc:grpChg chg="mod">
          <ac:chgData name="Ananda Roy" userId="de6238209ec64cf7" providerId="LiveId" clId="{AFAEC09E-71D8-4F4D-9BBB-D4773DA55B76}" dt="2020-03-15T08:53:13.224" v="21299" actId="1035"/>
          <ac:grpSpMkLst>
            <pc:docMk/>
            <pc:sldMk cId="2132105009" sldId="783"/>
            <ac:grpSpMk id="30" creationId="{CAA7992D-D40A-4E5E-87AA-AE3556B699D4}"/>
          </ac:grpSpMkLst>
        </pc:grpChg>
        <pc:grpChg chg="mod">
          <ac:chgData name="Ananda Roy" userId="de6238209ec64cf7" providerId="LiveId" clId="{AFAEC09E-71D8-4F4D-9BBB-D4773DA55B76}" dt="2020-03-15T08:53:13.224" v="21299" actId="1035"/>
          <ac:grpSpMkLst>
            <pc:docMk/>
            <pc:sldMk cId="2132105009" sldId="783"/>
            <ac:grpSpMk id="46" creationId="{06C2A4D1-1DFC-4AF4-9006-65983C3D215B}"/>
          </ac:grpSpMkLst>
        </pc:grpChg>
        <pc:cxnChg chg="mod">
          <ac:chgData name="Ananda Roy" userId="de6238209ec64cf7" providerId="LiveId" clId="{AFAEC09E-71D8-4F4D-9BBB-D4773DA55B76}" dt="2020-03-15T08:53:18.042" v="21300" actId="1076"/>
          <ac:cxnSpMkLst>
            <pc:docMk/>
            <pc:sldMk cId="2132105009" sldId="783"/>
            <ac:cxnSpMk id="34" creationId="{6F087A28-0A62-436C-9757-7E0D816B2600}"/>
          </ac:cxnSpMkLst>
        </pc:cxnChg>
      </pc:sldChg>
      <pc:sldChg chg="modSp add modTransition">
        <pc:chgData name="Ananda Roy" userId="de6238209ec64cf7" providerId="LiveId" clId="{AFAEC09E-71D8-4F4D-9BBB-D4773DA55B76}" dt="2020-03-24T08:06:25.772" v="26831"/>
        <pc:sldMkLst>
          <pc:docMk/>
          <pc:sldMk cId="728967331" sldId="784"/>
        </pc:sldMkLst>
        <pc:spChg chg="mod">
          <ac:chgData name="Ananda Roy" userId="de6238209ec64cf7" providerId="LiveId" clId="{AFAEC09E-71D8-4F4D-9BBB-D4773DA55B76}" dt="2020-03-24T08:06:22.487" v="26830" actId="20577"/>
          <ac:spMkLst>
            <pc:docMk/>
            <pc:sldMk cId="728967331" sldId="784"/>
            <ac:spMk id="2" creationId="{3ED6C5DA-D198-451E-B73F-99E87DD55E60}"/>
          </ac:spMkLst>
        </pc:spChg>
      </pc:sldChg>
      <pc:sldChg chg="delSp modSp add del modTransition">
        <pc:chgData name="Ananda Roy" userId="de6238209ec64cf7" providerId="LiveId" clId="{AFAEC09E-71D8-4F4D-9BBB-D4773DA55B76}" dt="2020-03-23T15:04:53.014" v="24937" actId="2696"/>
        <pc:sldMkLst>
          <pc:docMk/>
          <pc:sldMk cId="2421566683" sldId="784"/>
        </pc:sldMkLst>
        <pc:spChg chg="mod">
          <ac:chgData name="Ananda Roy" userId="de6238209ec64cf7" providerId="LiveId" clId="{AFAEC09E-71D8-4F4D-9BBB-D4773DA55B76}" dt="2020-03-13T08:47:54.535" v="4530" actId="1076"/>
          <ac:spMkLst>
            <pc:docMk/>
            <pc:sldMk cId="2421566683" sldId="784"/>
            <ac:spMk id="2" creationId="{3ED6C5DA-D198-451E-B73F-99E87DD55E60}"/>
          </ac:spMkLst>
        </pc:spChg>
        <pc:spChg chg="del">
          <ac:chgData name="Ananda Roy" userId="de6238209ec64cf7" providerId="LiveId" clId="{AFAEC09E-71D8-4F4D-9BBB-D4773DA55B76}" dt="2020-03-13T08:47:50.045" v="4529" actId="478"/>
          <ac:spMkLst>
            <pc:docMk/>
            <pc:sldMk cId="2421566683" sldId="784"/>
            <ac:spMk id="3" creationId="{29F4C7AB-1459-41A0-AF51-965C3DC1014C}"/>
          </ac:spMkLst>
        </pc:spChg>
      </pc:sldChg>
      <pc:sldChg chg="addSp delSp modSp add del">
        <pc:chgData name="Ananda Roy" userId="de6238209ec64cf7" providerId="LiveId" clId="{AFAEC09E-71D8-4F4D-9BBB-D4773DA55B76}" dt="2020-03-23T15:05:14.672" v="24939" actId="47"/>
        <pc:sldMkLst>
          <pc:docMk/>
          <pc:sldMk cId="1399780641" sldId="785"/>
        </pc:sldMkLst>
        <pc:spChg chg="mod">
          <ac:chgData name="Ananda Roy" userId="de6238209ec64cf7" providerId="LiveId" clId="{AFAEC09E-71D8-4F4D-9BBB-D4773DA55B76}" dt="2020-03-13T12:40:31.372" v="5077" actId="1076"/>
          <ac:spMkLst>
            <pc:docMk/>
            <pc:sldMk cId="1399780641" sldId="785"/>
            <ac:spMk id="2" creationId="{99C5C4CB-6FF8-4269-9418-563B1BDD91D4}"/>
          </ac:spMkLst>
        </pc:spChg>
        <pc:spChg chg="del">
          <ac:chgData name="Ananda Roy" userId="de6238209ec64cf7" providerId="LiveId" clId="{AFAEC09E-71D8-4F4D-9BBB-D4773DA55B76}" dt="2020-03-13T12:40:26.252" v="5076" actId="478"/>
          <ac:spMkLst>
            <pc:docMk/>
            <pc:sldMk cId="1399780641" sldId="785"/>
            <ac:spMk id="3" creationId="{4D251AE8-BBAA-46FA-9B37-51DCA76F4FDF}"/>
          </ac:spMkLst>
        </pc:spChg>
        <pc:spChg chg="mod topLvl">
          <ac:chgData name="Ananda Roy" userId="de6238209ec64cf7" providerId="LiveId" clId="{AFAEC09E-71D8-4F4D-9BBB-D4773DA55B76}" dt="2020-03-13T12:47:05.160" v="5352" actId="164"/>
          <ac:spMkLst>
            <pc:docMk/>
            <pc:sldMk cId="1399780641" sldId="785"/>
            <ac:spMk id="6" creationId="{F2B1615B-A873-40DC-9C7B-F49C80B83EEE}"/>
          </ac:spMkLst>
        </pc:spChg>
        <pc:spChg chg="mod topLvl">
          <ac:chgData name="Ananda Roy" userId="de6238209ec64cf7" providerId="LiveId" clId="{AFAEC09E-71D8-4F4D-9BBB-D4773DA55B76}" dt="2020-03-13T12:47:05.160" v="5352" actId="164"/>
          <ac:spMkLst>
            <pc:docMk/>
            <pc:sldMk cId="1399780641" sldId="785"/>
            <ac:spMk id="7" creationId="{0DA7439F-6E6C-4F2A-B918-EDA8F9151613}"/>
          </ac:spMkLst>
        </pc:spChg>
        <pc:spChg chg="mod topLvl">
          <ac:chgData name="Ananda Roy" userId="de6238209ec64cf7" providerId="LiveId" clId="{AFAEC09E-71D8-4F4D-9BBB-D4773DA55B76}" dt="2020-03-13T12:47:05.160" v="5352" actId="164"/>
          <ac:spMkLst>
            <pc:docMk/>
            <pc:sldMk cId="1399780641" sldId="785"/>
            <ac:spMk id="8" creationId="{EF80709D-507F-4714-9E97-6F141B49079C}"/>
          </ac:spMkLst>
        </pc:spChg>
        <pc:spChg chg="mod topLvl">
          <ac:chgData name="Ananda Roy" userId="de6238209ec64cf7" providerId="LiveId" clId="{AFAEC09E-71D8-4F4D-9BBB-D4773DA55B76}" dt="2020-03-13T12:47:05.160" v="5352" actId="164"/>
          <ac:spMkLst>
            <pc:docMk/>
            <pc:sldMk cId="1399780641" sldId="785"/>
            <ac:spMk id="9" creationId="{4BEDCE69-2225-4038-9E5C-FA721140509B}"/>
          </ac:spMkLst>
        </pc:spChg>
        <pc:spChg chg="mod topLvl">
          <ac:chgData name="Ananda Roy" userId="de6238209ec64cf7" providerId="LiveId" clId="{AFAEC09E-71D8-4F4D-9BBB-D4773DA55B76}" dt="2020-03-13T12:47:05.160" v="5352" actId="164"/>
          <ac:spMkLst>
            <pc:docMk/>
            <pc:sldMk cId="1399780641" sldId="785"/>
            <ac:spMk id="10" creationId="{5E8AF123-0914-4775-9FCD-424E569917A3}"/>
          </ac:spMkLst>
        </pc:spChg>
        <pc:spChg chg="mod topLvl">
          <ac:chgData name="Ananda Roy" userId="de6238209ec64cf7" providerId="LiveId" clId="{AFAEC09E-71D8-4F4D-9BBB-D4773DA55B76}" dt="2020-03-13T12:47:05.160" v="5352" actId="164"/>
          <ac:spMkLst>
            <pc:docMk/>
            <pc:sldMk cId="1399780641" sldId="785"/>
            <ac:spMk id="11" creationId="{6E5D27C0-77D8-4D93-A877-A73C06F3B878}"/>
          </ac:spMkLst>
        </pc:spChg>
        <pc:spChg chg="mod topLvl">
          <ac:chgData name="Ananda Roy" userId="de6238209ec64cf7" providerId="LiveId" clId="{AFAEC09E-71D8-4F4D-9BBB-D4773DA55B76}" dt="2020-03-13T12:47:05.160" v="5352" actId="164"/>
          <ac:spMkLst>
            <pc:docMk/>
            <pc:sldMk cId="1399780641" sldId="785"/>
            <ac:spMk id="12" creationId="{BF2EB843-78DC-4CAB-A218-AB5129A97725}"/>
          </ac:spMkLst>
        </pc:spChg>
        <pc:spChg chg="mod topLvl">
          <ac:chgData name="Ananda Roy" userId="de6238209ec64cf7" providerId="LiveId" clId="{AFAEC09E-71D8-4F4D-9BBB-D4773DA55B76}" dt="2020-03-13T12:47:05.160" v="5352" actId="164"/>
          <ac:spMkLst>
            <pc:docMk/>
            <pc:sldMk cId="1399780641" sldId="785"/>
            <ac:spMk id="13" creationId="{F507A90B-AE29-48E6-A241-6CA264D4440D}"/>
          </ac:spMkLst>
        </pc:spChg>
        <pc:spChg chg="mod topLvl">
          <ac:chgData name="Ananda Roy" userId="de6238209ec64cf7" providerId="LiveId" clId="{AFAEC09E-71D8-4F4D-9BBB-D4773DA55B76}" dt="2020-03-13T12:47:05.160" v="5352" actId="164"/>
          <ac:spMkLst>
            <pc:docMk/>
            <pc:sldMk cId="1399780641" sldId="785"/>
            <ac:spMk id="14" creationId="{5344F262-41F3-4BF7-B439-BB83054D3D85}"/>
          </ac:spMkLst>
        </pc:spChg>
        <pc:spChg chg="mod topLvl">
          <ac:chgData name="Ananda Roy" userId="de6238209ec64cf7" providerId="LiveId" clId="{AFAEC09E-71D8-4F4D-9BBB-D4773DA55B76}" dt="2020-03-13T12:47:05.160" v="5352" actId="164"/>
          <ac:spMkLst>
            <pc:docMk/>
            <pc:sldMk cId="1399780641" sldId="785"/>
            <ac:spMk id="15" creationId="{8C28C444-E3AC-4C69-93F2-19D32154D363}"/>
          </ac:spMkLst>
        </pc:spChg>
        <pc:spChg chg="mod topLvl">
          <ac:chgData name="Ananda Roy" userId="de6238209ec64cf7" providerId="LiveId" clId="{AFAEC09E-71D8-4F4D-9BBB-D4773DA55B76}" dt="2020-03-13T12:47:05.160" v="5352" actId="164"/>
          <ac:spMkLst>
            <pc:docMk/>
            <pc:sldMk cId="1399780641" sldId="785"/>
            <ac:spMk id="16" creationId="{88113002-D07D-4212-9390-044DAB940EEF}"/>
          </ac:spMkLst>
        </pc:spChg>
        <pc:spChg chg="mod topLvl">
          <ac:chgData name="Ananda Roy" userId="de6238209ec64cf7" providerId="LiveId" clId="{AFAEC09E-71D8-4F4D-9BBB-D4773DA55B76}" dt="2020-03-13T12:47:05.160" v="5352" actId="164"/>
          <ac:spMkLst>
            <pc:docMk/>
            <pc:sldMk cId="1399780641" sldId="785"/>
            <ac:spMk id="17" creationId="{B93EBE79-8342-415C-B816-2DEE50DF8F56}"/>
          </ac:spMkLst>
        </pc:spChg>
        <pc:spChg chg="del">
          <ac:chgData name="Ananda Roy" userId="de6238209ec64cf7" providerId="LiveId" clId="{AFAEC09E-71D8-4F4D-9BBB-D4773DA55B76}" dt="2020-03-13T12:44:33.773" v="5316" actId="478"/>
          <ac:spMkLst>
            <pc:docMk/>
            <pc:sldMk cId="1399780641" sldId="785"/>
            <ac:spMk id="22" creationId="{2FFF5C06-ADB0-4C3C-9710-5ECF808F8BA9}"/>
          </ac:spMkLst>
        </pc:spChg>
        <pc:spChg chg="del">
          <ac:chgData name="Ananda Roy" userId="de6238209ec64cf7" providerId="LiveId" clId="{AFAEC09E-71D8-4F4D-9BBB-D4773DA55B76}" dt="2020-03-13T12:44:30.784" v="5315" actId="478"/>
          <ac:spMkLst>
            <pc:docMk/>
            <pc:sldMk cId="1399780641" sldId="785"/>
            <ac:spMk id="23" creationId="{2E50F28A-2138-4B7B-AD61-BB2715C7B250}"/>
          </ac:spMkLst>
        </pc:spChg>
        <pc:spChg chg="del">
          <ac:chgData name="Ananda Roy" userId="de6238209ec64cf7" providerId="LiveId" clId="{AFAEC09E-71D8-4F4D-9BBB-D4773DA55B76}" dt="2020-03-13T12:44:40.777" v="5318" actId="478"/>
          <ac:spMkLst>
            <pc:docMk/>
            <pc:sldMk cId="1399780641" sldId="785"/>
            <ac:spMk id="27" creationId="{86265BAA-7D14-44A8-9CF1-4302DC519D29}"/>
          </ac:spMkLst>
        </pc:spChg>
        <pc:spChg chg="del">
          <ac:chgData name="Ananda Roy" userId="de6238209ec64cf7" providerId="LiveId" clId="{AFAEC09E-71D8-4F4D-9BBB-D4773DA55B76}" dt="2020-03-13T12:44:37.508" v="5317" actId="478"/>
          <ac:spMkLst>
            <pc:docMk/>
            <pc:sldMk cId="1399780641" sldId="785"/>
            <ac:spMk id="28" creationId="{310B00D4-1E6D-4EA7-94D3-6AE0E0704C37}"/>
          </ac:spMkLst>
        </pc:spChg>
        <pc:spChg chg="del">
          <ac:chgData name="Ananda Roy" userId="de6238209ec64cf7" providerId="LiveId" clId="{AFAEC09E-71D8-4F4D-9BBB-D4773DA55B76}" dt="2020-03-13T12:44:46.319" v="5320" actId="478"/>
          <ac:spMkLst>
            <pc:docMk/>
            <pc:sldMk cId="1399780641" sldId="785"/>
            <ac:spMk id="29" creationId="{CB04AAA6-794F-493F-90AD-84F2D4B97F0A}"/>
          </ac:spMkLst>
        </pc:spChg>
        <pc:spChg chg="del">
          <ac:chgData name="Ananda Roy" userId="de6238209ec64cf7" providerId="LiveId" clId="{AFAEC09E-71D8-4F4D-9BBB-D4773DA55B76}" dt="2020-03-13T12:44:43.569" v="5319" actId="478"/>
          <ac:spMkLst>
            <pc:docMk/>
            <pc:sldMk cId="1399780641" sldId="785"/>
            <ac:spMk id="30" creationId="{00364D61-08F9-4459-936E-B67D19ACF969}"/>
          </ac:spMkLst>
        </pc:spChg>
        <pc:spChg chg="add mod">
          <ac:chgData name="Ananda Roy" userId="de6238209ec64cf7" providerId="LiveId" clId="{AFAEC09E-71D8-4F4D-9BBB-D4773DA55B76}" dt="2020-03-13T12:41:37.372" v="5086" actId="1076"/>
          <ac:spMkLst>
            <pc:docMk/>
            <pc:sldMk cId="1399780641" sldId="785"/>
            <ac:spMk id="34" creationId="{9A983393-F3E8-4690-ABED-E5931011B998}"/>
          </ac:spMkLst>
        </pc:spChg>
        <pc:spChg chg="add del mod">
          <ac:chgData name="Ananda Roy" userId="de6238209ec64cf7" providerId="LiveId" clId="{AFAEC09E-71D8-4F4D-9BBB-D4773DA55B76}" dt="2020-03-13T09:31:12.159" v="4777" actId="478"/>
          <ac:spMkLst>
            <pc:docMk/>
            <pc:sldMk cId="1399780641" sldId="785"/>
            <ac:spMk id="34" creationId="{D5A00BC9-AF44-44F9-9BDF-BD0FE6A8F621}"/>
          </ac:spMkLst>
        </pc:spChg>
        <pc:spChg chg="add del mod">
          <ac:chgData name="Ananda Roy" userId="de6238209ec64cf7" providerId="LiveId" clId="{AFAEC09E-71D8-4F4D-9BBB-D4773DA55B76}" dt="2020-03-13T12:47:20.450" v="5355" actId="478"/>
          <ac:spMkLst>
            <pc:docMk/>
            <pc:sldMk cId="1399780641" sldId="785"/>
            <ac:spMk id="35" creationId="{142E15B9-CFCA-49E9-874C-D45849117FF5}"/>
          </ac:spMkLst>
        </pc:spChg>
        <pc:spChg chg="add mod">
          <ac:chgData name="Ananda Roy" userId="de6238209ec64cf7" providerId="LiveId" clId="{AFAEC09E-71D8-4F4D-9BBB-D4773DA55B76}" dt="2020-03-13T12:50:33.320" v="5498" actId="1076"/>
          <ac:spMkLst>
            <pc:docMk/>
            <pc:sldMk cId="1399780641" sldId="785"/>
            <ac:spMk id="39" creationId="{FD59E59B-EB60-4625-9635-E92B1D659F5D}"/>
          </ac:spMkLst>
        </pc:spChg>
        <pc:spChg chg="add del mod">
          <ac:chgData name="Ananda Roy" userId="de6238209ec64cf7" providerId="LiveId" clId="{AFAEC09E-71D8-4F4D-9BBB-D4773DA55B76}" dt="2020-03-13T14:22:43.322" v="5856" actId="1076"/>
          <ac:spMkLst>
            <pc:docMk/>
            <pc:sldMk cId="1399780641" sldId="785"/>
            <ac:spMk id="42" creationId="{F0C3082D-81BA-42AB-974C-19EC863ABC62}"/>
          </ac:spMkLst>
        </pc:spChg>
        <pc:spChg chg="add mod">
          <ac:chgData name="Ananda Roy" userId="de6238209ec64cf7" providerId="LiveId" clId="{AFAEC09E-71D8-4F4D-9BBB-D4773DA55B76}" dt="2020-03-13T14:18:24.270" v="5757" actId="164"/>
          <ac:spMkLst>
            <pc:docMk/>
            <pc:sldMk cId="1399780641" sldId="785"/>
            <ac:spMk id="45" creationId="{C81C4B79-507B-426A-88BD-64274E779CFA}"/>
          </ac:spMkLst>
        </pc:spChg>
        <pc:spChg chg="add del">
          <ac:chgData name="Ananda Roy" userId="de6238209ec64cf7" providerId="LiveId" clId="{AFAEC09E-71D8-4F4D-9BBB-D4773DA55B76}" dt="2020-03-13T14:16:13.729" v="5740"/>
          <ac:spMkLst>
            <pc:docMk/>
            <pc:sldMk cId="1399780641" sldId="785"/>
            <ac:spMk id="46" creationId="{CA187B01-D47A-4B28-A3E0-7FE96660B284}"/>
          </ac:spMkLst>
        </pc:spChg>
        <pc:spChg chg="add del">
          <ac:chgData name="Ananda Roy" userId="de6238209ec64cf7" providerId="LiveId" clId="{AFAEC09E-71D8-4F4D-9BBB-D4773DA55B76}" dt="2020-03-13T14:16:13.729" v="5740"/>
          <ac:spMkLst>
            <pc:docMk/>
            <pc:sldMk cId="1399780641" sldId="785"/>
            <ac:spMk id="47" creationId="{4D37E0D8-F89C-4268-8FF5-1A7A167E1304}"/>
          </ac:spMkLst>
        </pc:spChg>
        <pc:spChg chg="add del">
          <ac:chgData name="Ananda Roy" userId="de6238209ec64cf7" providerId="LiveId" clId="{AFAEC09E-71D8-4F4D-9BBB-D4773DA55B76}" dt="2020-03-13T14:16:13.729" v="5740"/>
          <ac:spMkLst>
            <pc:docMk/>
            <pc:sldMk cId="1399780641" sldId="785"/>
            <ac:spMk id="48" creationId="{1E71DC89-E148-49D2-9648-817D852F8A38}"/>
          </ac:spMkLst>
        </pc:spChg>
        <pc:spChg chg="add del">
          <ac:chgData name="Ananda Roy" userId="de6238209ec64cf7" providerId="LiveId" clId="{AFAEC09E-71D8-4F4D-9BBB-D4773DA55B76}" dt="2020-03-13T14:16:13.729" v="5740"/>
          <ac:spMkLst>
            <pc:docMk/>
            <pc:sldMk cId="1399780641" sldId="785"/>
            <ac:spMk id="49" creationId="{1A503079-4D81-4B59-B20D-F122F0E9ECEB}"/>
          </ac:spMkLst>
        </pc:spChg>
        <pc:spChg chg="add del">
          <ac:chgData name="Ananda Roy" userId="de6238209ec64cf7" providerId="LiveId" clId="{AFAEC09E-71D8-4F4D-9BBB-D4773DA55B76}" dt="2020-03-13T14:16:13.729" v="5740"/>
          <ac:spMkLst>
            <pc:docMk/>
            <pc:sldMk cId="1399780641" sldId="785"/>
            <ac:spMk id="50" creationId="{FB0B659A-3C72-40D2-A0AE-EBDC3545A003}"/>
          </ac:spMkLst>
        </pc:spChg>
        <pc:spChg chg="add del">
          <ac:chgData name="Ananda Roy" userId="de6238209ec64cf7" providerId="LiveId" clId="{AFAEC09E-71D8-4F4D-9BBB-D4773DA55B76}" dt="2020-03-13T14:16:13.729" v="5740"/>
          <ac:spMkLst>
            <pc:docMk/>
            <pc:sldMk cId="1399780641" sldId="785"/>
            <ac:spMk id="51" creationId="{EAEA897E-1EAF-4F3F-BD19-1F69A3F7BE0C}"/>
          </ac:spMkLst>
        </pc:spChg>
        <pc:spChg chg="add del">
          <ac:chgData name="Ananda Roy" userId="de6238209ec64cf7" providerId="LiveId" clId="{AFAEC09E-71D8-4F4D-9BBB-D4773DA55B76}" dt="2020-03-13T14:16:13.729" v="5740"/>
          <ac:spMkLst>
            <pc:docMk/>
            <pc:sldMk cId="1399780641" sldId="785"/>
            <ac:spMk id="52" creationId="{B8BFC019-72F4-441D-ADE7-A2FDAC11729B}"/>
          </ac:spMkLst>
        </pc:spChg>
        <pc:spChg chg="mod">
          <ac:chgData name="Ananda Roy" userId="de6238209ec64cf7" providerId="LiveId" clId="{AFAEC09E-71D8-4F4D-9BBB-D4773DA55B76}" dt="2020-03-13T14:18:06.716" v="5754" actId="14100"/>
          <ac:spMkLst>
            <pc:docMk/>
            <pc:sldMk cId="1399780641" sldId="785"/>
            <ac:spMk id="54" creationId="{DE72E45B-1555-44DB-9972-2A0838CAA389}"/>
          </ac:spMkLst>
        </pc:spChg>
        <pc:spChg chg="mod">
          <ac:chgData name="Ananda Roy" userId="de6238209ec64cf7" providerId="LiveId" clId="{AFAEC09E-71D8-4F4D-9BBB-D4773DA55B76}" dt="2020-03-13T14:17:59.971" v="5753" actId="14100"/>
          <ac:spMkLst>
            <pc:docMk/>
            <pc:sldMk cId="1399780641" sldId="785"/>
            <ac:spMk id="55" creationId="{4643C32C-9F7D-4A99-AE87-0C4BD6E62B10}"/>
          </ac:spMkLst>
        </pc:spChg>
        <pc:spChg chg="del">
          <ac:chgData name="Ananda Roy" userId="de6238209ec64cf7" providerId="LiveId" clId="{AFAEC09E-71D8-4F4D-9BBB-D4773DA55B76}" dt="2020-03-13T14:18:12.611" v="5755" actId="478"/>
          <ac:spMkLst>
            <pc:docMk/>
            <pc:sldMk cId="1399780641" sldId="785"/>
            <ac:spMk id="70" creationId="{C84D578E-7B1E-4583-BFF7-3678A8E7FA45}"/>
          </ac:spMkLst>
        </pc:spChg>
        <pc:spChg chg="del">
          <ac:chgData name="Ananda Roy" userId="de6238209ec64cf7" providerId="LiveId" clId="{AFAEC09E-71D8-4F4D-9BBB-D4773DA55B76}" dt="2020-03-13T14:18:15.187" v="5756" actId="478"/>
          <ac:spMkLst>
            <pc:docMk/>
            <pc:sldMk cId="1399780641" sldId="785"/>
            <ac:spMk id="71" creationId="{395D645C-65FC-400F-BAFF-1FF8BDF9A6ED}"/>
          </ac:spMkLst>
        </pc:spChg>
        <pc:spChg chg="del">
          <ac:chgData name="Ananda Roy" userId="de6238209ec64cf7" providerId="LiveId" clId="{AFAEC09E-71D8-4F4D-9BBB-D4773DA55B76}" dt="2020-03-13T14:16:58.384" v="5750" actId="478"/>
          <ac:spMkLst>
            <pc:docMk/>
            <pc:sldMk cId="1399780641" sldId="785"/>
            <ac:spMk id="75" creationId="{AC886732-2150-4C92-9BB7-ED1C8102E1A6}"/>
          </ac:spMkLst>
        </pc:spChg>
        <pc:spChg chg="del">
          <ac:chgData name="Ananda Roy" userId="de6238209ec64cf7" providerId="LiveId" clId="{AFAEC09E-71D8-4F4D-9BBB-D4773DA55B76}" dt="2020-03-13T14:16:55.640" v="5749" actId="478"/>
          <ac:spMkLst>
            <pc:docMk/>
            <pc:sldMk cId="1399780641" sldId="785"/>
            <ac:spMk id="76" creationId="{CF2A747D-FE37-48E1-A660-2CACEBE818F6}"/>
          </ac:spMkLst>
        </pc:spChg>
        <pc:spChg chg="del">
          <ac:chgData name="Ananda Roy" userId="de6238209ec64cf7" providerId="LiveId" clId="{AFAEC09E-71D8-4F4D-9BBB-D4773DA55B76}" dt="2020-03-13T14:17:52.538" v="5752" actId="478"/>
          <ac:spMkLst>
            <pc:docMk/>
            <pc:sldMk cId="1399780641" sldId="785"/>
            <ac:spMk id="77" creationId="{69E1F429-546E-4C59-84C6-96F3D8D9E61B}"/>
          </ac:spMkLst>
        </pc:spChg>
        <pc:spChg chg="del">
          <ac:chgData name="Ananda Roy" userId="de6238209ec64cf7" providerId="LiveId" clId="{AFAEC09E-71D8-4F4D-9BBB-D4773DA55B76}" dt="2020-03-13T14:17:00.790" v="5751" actId="478"/>
          <ac:spMkLst>
            <pc:docMk/>
            <pc:sldMk cId="1399780641" sldId="785"/>
            <ac:spMk id="78" creationId="{1E35E12D-67DC-4CD0-849F-46E9BA79EC59}"/>
          </ac:spMkLst>
        </pc:spChg>
        <pc:spChg chg="add mod">
          <ac:chgData name="Ananda Roy" userId="de6238209ec64cf7" providerId="LiveId" clId="{AFAEC09E-71D8-4F4D-9BBB-D4773DA55B76}" dt="2020-03-13T14:22:28.291" v="5851" actId="1076"/>
          <ac:spMkLst>
            <pc:docMk/>
            <pc:sldMk cId="1399780641" sldId="785"/>
            <ac:spMk id="83" creationId="{5E1C94D2-C124-43D6-90A7-9275CA94916A}"/>
          </ac:spMkLst>
        </pc:spChg>
        <pc:spChg chg="add del mod">
          <ac:chgData name="Ananda Roy" userId="de6238209ec64cf7" providerId="LiveId" clId="{AFAEC09E-71D8-4F4D-9BBB-D4773DA55B76}" dt="2020-03-13T14:20:44.085" v="5791" actId="478"/>
          <ac:spMkLst>
            <pc:docMk/>
            <pc:sldMk cId="1399780641" sldId="785"/>
            <ac:spMk id="84" creationId="{22C6443D-7F38-442A-8328-5DBE152A1944}"/>
          </ac:spMkLst>
        </pc:spChg>
        <pc:spChg chg="add del mod">
          <ac:chgData name="Ananda Roy" userId="de6238209ec64cf7" providerId="LiveId" clId="{AFAEC09E-71D8-4F4D-9BBB-D4773DA55B76}" dt="2020-03-13T14:20:08.191" v="5765" actId="478"/>
          <ac:spMkLst>
            <pc:docMk/>
            <pc:sldMk cId="1399780641" sldId="785"/>
            <ac:spMk id="85" creationId="{7D156F03-A14C-46B8-8716-585B20ADAB80}"/>
          </ac:spMkLst>
        </pc:spChg>
        <pc:grpChg chg="add del mod ord">
          <ac:chgData name="Ananda Roy" userId="de6238209ec64cf7" providerId="LiveId" clId="{AFAEC09E-71D8-4F4D-9BBB-D4773DA55B76}" dt="2020-03-13T12:45:12.520" v="5324" actId="165"/>
          <ac:grpSpMkLst>
            <pc:docMk/>
            <pc:sldMk cId="1399780641" sldId="785"/>
            <ac:grpSpMk id="5" creationId="{69C84721-BAC2-45C6-AB29-45FCDC0876B1}"/>
          </ac:grpSpMkLst>
        </pc:grpChg>
        <pc:grpChg chg="mod topLvl">
          <ac:chgData name="Ananda Roy" userId="de6238209ec64cf7" providerId="LiveId" clId="{AFAEC09E-71D8-4F4D-9BBB-D4773DA55B76}" dt="2020-03-13T12:47:05.160" v="5352" actId="164"/>
          <ac:grpSpMkLst>
            <pc:docMk/>
            <pc:sldMk cId="1399780641" sldId="785"/>
            <ac:grpSpMk id="18" creationId="{BD911A0B-64C3-402C-8FD0-02CABA926142}"/>
          </ac:grpSpMkLst>
        </pc:grpChg>
        <pc:grpChg chg="del">
          <ac:chgData name="Ananda Roy" userId="de6238209ec64cf7" providerId="LiveId" clId="{AFAEC09E-71D8-4F4D-9BBB-D4773DA55B76}" dt="2020-03-13T12:44:43.569" v="5319" actId="478"/>
          <ac:grpSpMkLst>
            <pc:docMk/>
            <pc:sldMk cId="1399780641" sldId="785"/>
            <ac:grpSpMk id="19" creationId="{BF91511F-884D-4444-99C9-52CBEACE5A15}"/>
          </ac:grpSpMkLst>
        </pc:grpChg>
        <pc:grpChg chg="del">
          <ac:chgData name="Ananda Roy" userId="de6238209ec64cf7" providerId="LiveId" clId="{AFAEC09E-71D8-4F4D-9BBB-D4773DA55B76}" dt="2020-03-13T12:44:37.508" v="5317" actId="478"/>
          <ac:grpSpMkLst>
            <pc:docMk/>
            <pc:sldMk cId="1399780641" sldId="785"/>
            <ac:grpSpMk id="20" creationId="{CDFB006A-556F-4322-992C-3C47EEA1F067}"/>
          </ac:grpSpMkLst>
        </pc:grpChg>
        <pc:grpChg chg="del mod topLvl">
          <ac:chgData name="Ananda Roy" userId="de6238209ec64cf7" providerId="LiveId" clId="{AFAEC09E-71D8-4F4D-9BBB-D4773DA55B76}" dt="2020-03-13T12:46:06.160" v="5346" actId="478"/>
          <ac:grpSpMkLst>
            <pc:docMk/>
            <pc:sldMk cId="1399780641" sldId="785"/>
            <ac:grpSpMk id="21" creationId="{4AB7B206-E1CB-4BEB-A1F6-21CB5E49E5BD}"/>
          </ac:grpSpMkLst>
        </pc:grpChg>
        <pc:grpChg chg="add del mod">
          <ac:chgData name="Ananda Roy" userId="de6238209ec64cf7" providerId="LiveId" clId="{AFAEC09E-71D8-4F4D-9BBB-D4773DA55B76}" dt="2020-03-13T09:31:07.435" v="4776" actId="164"/>
          <ac:grpSpMkLst>
            <pc:docMk/>
            <pc:sldMk cId="1399780641" sldId="785"/>
            <ac:grpSpMk id="35" creationId="{14FFC612-6A0D-4174-8306-67EBA45EED3B}"/>
          </ac:grpSpMkLst>
        </pc:grpChg>
        <pc:grpChg chg="add del mod">
          <ac:chgData name="Ananda Roy" userId="de6238209ec64cf7" providerId="LiveId" clId="{AFAEC09E-71D8-4F4D-9BBB-D4773DA55B76}" dt="2020-03-13T12:47:25.319" v="5356" actId="478"/>
          <ac:grpSpMkLst>
            <pc:docMk/>
            <pc:sldMk cId="1399780641" sldId="785"/>
            <ac:grpSpMk id="36" creationId="{C6A24AD1-6E28-4E56-BAC1-088E9A636C25}"/>
          </ac:grpSpMkLst>
        </pc:grpChg>
        <pc:grpChg chg="add mod">
          <ac:chgData name="Ananda Roy" userId="de6238209ec64cf7" providerId="LiveId" clId="{AFAEC09E-71D8-4F4D-9BBB-D4773DA55B76}" dt="2020-03-13T14:18:24.270" v="5757" actId="164"/>
          <ac:grpSpMkLst>
            <pc:docMk/>
            <pc:sldMk cId="1399780641" sldId="785"/>
            <ac:grpSpMk id="53" creationId="{9B3B7416-CA9B-4E74-A465-854EE7371086}"/>
          </ac:grpSpMkLst>
        </pc:grpChg>
        <pc:grpChg chg="del">
          <ac:chgData name="Ananda Roy" userId="de6238209ec64cf7" providerId="LiveId" clId="{AFAEC09E-71D8-4F4D-9BBB-D4773DA55B76}" dt="2020-03-13T14:17:00.790" v="5751" actId="478"/>
          <ac:grpSpMkLst>
            <pc:docMk/>
            <pc:sldMk cId="1399780641" sldId="785"/>
            <ac:grpSpMk id="67" creationId="{45BF3803-2EA3-4686-BE31-E6C15D0DA359}"/>
          </ac:grpSpMkLst>
        </pc:grpChg>
        <pc:grpChg chg="del">
          <ac:chgData name="Ananda Roy" userId="de6238209ec64cf7" providerId="LiveId" clId="{AFAEC09E-71D8-4F4D-9BBB-D4773DA55B76}" dt="2020-03-13T14:16:55.640" v="5749" actId="478"/>
          <ac:grpSpMkLst>
            <pc:docMk/>
            <pc:sldMk cId="1399780641" sldId="785"/>
            <ac:grpSpMk id="68" creationId="{EB7FEEA8-99D8-4922-AB91-5A13FA7CC92C}"/>
          </ac:grpSpMkLst>
        </pc:grpChg>
        <pc:grpChg chg="add mod">
          <ac:chgData name="Ananda Roy" userId="de6238209ec64cf7" providerId="LiveId" clId="{AFAEC09E-71D8-4F4D-9BBB-D4773DA55B76}" dt="2020-03-13T14:22:39.017" v="5855" actId="1076"/>
          <ac:grpSpMkLst>
            <pc:docMk/>
            <pc:sldMk cId="1399780641" sldId="785"/>
            <ac:grpSpMk id="82" creationId="{AFA7C2CC-7D00-47C0-8E94-B38822ACDC21}"/>
          </ac:grpSpMkLst>
        </pc:grpChg>
        <pc:picChg chg="add del mod">
          <ac:chgData name="Ananda Roy" userId="de6238209ec64cf7" providerId="LiveId" clId="{AFAEC09E-71D8-4F4D-9BBB-D4773DA55B76}" dt="2020-03-13T12:52:44.026" v="5632" actId="478"/>
          <ac:picMkLst>
            <pc:docMk/>
            <pc:sldMk cId="1399780641" sldId="785"/>
            <ac:picMk id="38" creationId="{1BF87E1E-9A6D-4945-9EFA-BFDE00E7EB06}"/>
          </ac:picMkLst>
        </pc:picChg>
        <pc:picChg chg="add del mod">
          <ac:chgData name="Ananda Roy" userId="de6238209ec64cf7" providerId="LiveId" clId="{AFAEC09E-71D8-4F4D-9BBB-D4773DA55B76}" dt="2020-03-13T14:22:45.396" v="5857" actId="1076"/>
          <ac:picMkLst>
            <pc:docMk/>
            <pc:sldMk cId="1399780641" sldId="785"/>
            <ac:picMk id="44" creationId="{0A6F6348-B4C1-4436-ABC3-D1BA05C0AEB6}"/>
          </ac:picMkLst>
        </pc:picChg>
        <pc:cxnChg chg="add del mod">
          <ac:chgData name="Ananda Roy" userId="de6238209ec64cf7" providerId="LiveId" clId="{AFAEC09E-71D8-4F4D-9BBB-D4773DA55B76}" dt="2020-03-13T12:50:33.736" v="5501" actId="1582"/>
          <ac:cxnSpMkLst>
            <pc:docMk/>
            <pc:sldMk cId="1399780641" sldId="785"/>
            <ac:cxnSpMk id="41" creationId="{9F111A15-B211-45C0-A419-20D13EDCF690}"/>
          </ac:cxnSpMkLst>
        </pc:cxnChg>
      </pc:sldChg>
      <pc:sldChg chg="modSp add del modTransition">
        <pc:chgData name="Ananda Roy" userId="de6238209ec64cf7" providerId="LiveId" clId="{AFAEC09E-71D8-4F4D-9BBB-D4773DA55B76}" dt="2020-03-20T18:43:15.069" v="24357" actId="47"/>
        <pc:sldMkLst>
          <pc:docMk/>
          <pc:sldMk cId="1730050228" sldId="786"/>
        </pc:sldMkLst>
        <pc:spChg chg="mod">
          <ac:chgData name="Ananda Roy" userId="de6238209ec64cf7" providerId="LiveId" clId="{AFAEC09E-71D8-4F4D-9BBB-D4773DA55B76}" dt="2020-03-20T09:41:15.210" v="22572"/>
          <ac:spMkLst>
            <pc:docMk/>
            <pc:sldMk cId="1730050228" sldId="786"/>
            <ac:spMk id="2" creationId="{45FA67FA-7448-BD43-A8C0-8E4BB4F84D21}"/>
          </ac:spMkLst>
        </pc:spChg>
        <pc:spChg chg="mod">
          <ac:chgData name="Ananda Roy" userId="de6238209ec64cf7" providerId="LiveId" clId="{AFAEC09E-71D8-4F4D-9BBB-D4773DA55B76}" dt="2020-03-15T14:29:03.760" v="21872" actId="20577"/>
          <ac:spMkLst>
            <pc:docMk/>
            <pc:sldMk cId="1730050228" sldId="786"/>
            <ac:spMk id="55" creationId="{9B730A6D-6CDC-47ED-8FDB-A37D2D6100A3}"/>
          </ac:spMkLst>
        </pc:spChg>
      </pc:sldChg>
      <pc:sldChg chg="add modTransition">
        <pc:chgData name="Ananda Roy" userId="de6238209ec64cf7" providerId="LiveId" clId="{AFAEC09E-71D8-4F4D-9BBB-D4773DA55B76}" dt="2020-03-24T08:09:04.379" v="26840"/>
        <pc:sldMkLst>
          <pc:docMk/>
          <pc:sldMk cId="1822594535" sldId="787"/>
        </pc:sldMkLst>
      </pc:sldChg>
      <pc:sldChg chg="addSp delSp modSp add del modTransition">
        <pc:chgData name="Ananda Roy" userId="de6238209ec64cf7" providerId="LiveId" clId="{AFAEC09E-71D8-4F4D-9BBB-D4773DA55B76}" dt="2020-03-23T14:59:38.280" v="24875" actId="2696"/>
        <pc:sldMkLst>
          <pc:docMk/>
          <pc:sldMk cId="2536836417" sldId="787"/>
        </pc:sldMkLst>
        <pc:spChg chg="mod">
          <ac:chgData name="Ananda Roy" userId="de6238209ec64cf7" providerId="LiveId" clId="{AFAEC09E-71D8-4F4D-9BBB-D4773DA55B76}" dt="2020-03-13T12:39:48.294" v="5074" actId="20577"/>
          <ac:spMkLst>
            <pc:docMk/>
            <pc:sldMk cId="2536836417" sldId="787"/>
            <ac:spMk id="2" creationId="{C2F436A6-CF7A-429F-85C1-D2A79927C653}"/>
          </ac:spMkLst>
        </pc:spChg>
        <pc:spChg chg="del">
          <ac:chgData name="Ananda Roy" userId="de6238209ec64cf7" providerId="LiveId" clId="{AFAEC09E-71D8-4F4D-9BBB-D4773DA55B76}" dt="2020-03-13T12:38:59.966" v="5030" actId="478"/>
          <ac:spMkLst>
            <pc:docMk/>
            <pc:sldMk cId="2536836417" sldId="787"/>
            <ac:spMk id="3" creationId="{54F07FE7-5B6F-4DA9-8A8D-F84F0D71515B}"/>
          </ac:spMkLst>
        </pc:spChg>
        <pc:spChg chg="add mod">
          <ac:chgData name="Ananda Roy" userId="de6238209ec64cf7" providerId="LiveId" clId="{AFAEC09E-71D8-4F4D-9BBB-D4773DA55B76}" dt="2020-03-13T12:39:38.258" v="5061" actId="164"/>
          <ac:spMkLst>
            <pc:docMk/>
            <pc:sldMk cId="2536836417" sldId="787"/>
            <ac:spMk id="7" creationId="{43155AE4-BE9A-4E39-990B-4517037DA949}"/>
          </ac:spMkLst>
        </pc:spChg>
        <pc:grpChg chg="add mod">
          <ac:chgData name="Ananda Roy" userId="de6238209ec64cf7" providerId="LiveId" clId="{AFAEC09E-71D8-4F4D-9BBB-D4773DA55B76}" dt="2020-03-13T12:39:38.258" v="5061" actId="164"/>
          <ac:grpSpMkLst>
            <pc:docMk/>
            <pc:sldMk cId="2536836417" sldId="787"/>
            <ac:grpSpMk id="8" creationId="{D8FA2224-D78B-4EB6-ACBA-161D37A0D324}"/>
          </ac:grpSpMkLst>
        </pc:grpChg>
        <pc:picChg chg="add mod">
          <ac:chgData name="Ananda Roy" userId="de6238209ec64cf7" providerId="LiveId" clId="{AFAEC09E-71D8-4F4D-9BBB-D4773DA55B76}" dt="2020-03-13T12:39:38.258" v="5061" actId="164"/>
          <ac:picMkLst>
            <pc:docMk/>
            <pc:sldMk cId="2536836417" sldId="787"/>
            <ac:picMk id="6" creationId="{1EED9B0B-E54F-4190-8E04-195EDEAB0D7E}"/>
          </ac:picMkLst>
        </pc:picChg>
      </pc:sldChg>
      <pc:sldChg chg="addSp delSp modSp add del">
        <pc:chgData name="Ananda Roy" userId="de6238209ec64cf7" providerId="LiveId" clId="{AFAEC09E-71D8-4F4D-9BBB-D4773DA55B76}" dt="2020-03-23T15:05:14.672" v="24939" actId="47"/>
        <pc:sldMkLst>
          <pc:docMk/>
          <pc:sldMk cId="1780441973" sldId="788"/>
        </pc:sldMkLst>
        <pc:spChg chg="mod">
          <ac:chgData name="Ananda Roy" userId="de6238209ec64cf7" providerId="LiveId" clId="{AFAEC09E-71D8-4F4D-9BBB-D4773DA55B76}" dt="2020-03-13T14:24:35.758" v="5940" actId="1076"/>
          <ac:spMkLst>
            <pc:docMk/>
            <pc:sldMk cId="1780441973" sldId="788"/>
            <ac:spMk id="2" creationId="{CD8571C3-FEC4-460F-B959-27FB721AADC8}"/>
          </ac:spMkLst>
        </pc:spChg>
        <pc:spChg chg="del">
          <ac:chgData name="Ananda Roy" userId="de6238209ec64cf7" providerId="LiveId" clId="{AFAEC09E-71D8-4F4D-9BBB-D4773DA55B76}" dt="2020-03-13T14:27:03.071" v="5941"/>
          <ac:spMkLst>
            <pc:docMk/>
            <pc:sldMk cId="1780441973" sldId="788"/>
            <ac:spMk id="3" creationId="{D39F49AD-40CC-4355-AFE5-8D136E0E0747}"/>
          </ac:spMkLst>
        </pc:spChg>
        <pc:spChg chg="add mod">
          <ac:chgData name="Ananda Roy" userId="de6238209ec64cf7" providerId="LiveId" clId="{AFAEC09E-71D8-4F4D-9BBB-D4773DA55B76}" dt="2020-03-13T14:29:49.198" v="6256" actId="1076"/>
          <ac:spMkLst>
            <pc:docMk/>
            <pc:sldMk cId="1780441973" sldId="788"/>
            <ac:spMk id="9" creationId="{729ABE77-42AF-4E02-AFF0-73E0AC6E6FC8}"/>
          </ac:spMkLst>
        </pc:spChg>
        <pc:spChg chg="add">
          <ac:chgData name="Ananda Roy" userId="de6238209ec64cf7" providerId="LiveId" clId="{AFAEC09E-71D8-4F4D-9BBB-D4773DA55B76}" dt="2020-03-13T14:28:22.362" v="6075"/>
          <ac:spMkLst>
            <pc:docMk/>
            <pc:sldMk cId="1780441973" sldId="788"/>
            <ac:spMk id="10" creationId="{5A58A411-5FDF-4B9B-952F-D877B7931752}"/>
          </ac:spMkLst>
        </pc:spChg>
        <pc:spChg chg="add mod">
          <ac:chgData name="Ananda Roy" userId="de6238209ec64cf7" providerId="LiveId" clId="{AFAEC09E-71D8-4F4D-9BBB-D4773DA55B76}" dt="2020-03-13T14:29:36.815" v="6243" actId="20577"/>
          <ac:spMkLst>
            <pc:docMk/>
            <pc:sldMk cId="1780441973" sldId="788"/>
            <ac:spMk id="11" creationId="{3D989770-3C3B-4315-B144-99FCC4CACF00}"/>
          </ac:spMkLst>
        </pc:spChg>
        <pc:picChg chg="add mod">
          <ac:chgData name="Ananda Roy" userId="de6238209ec64cf7" providerId="LiveId" clId="{AFAEC09E-71D8-4F4D-9BBB-D4773DA55B76}" dt="2020-03-13T14:27:56.059" v="6022" actId="1076"/>
          <ac:picMkLst>
            <pc:docMk/>
            <pc:sldMk cId="1780441973" sldId="788"/>
            <ac:picMk id="6" creationId="{B85417C5-282C-4746-9D6A-046B8DE0F01A}"/>
          </ac:picMkLst>
        </pc:picChg>
        <pc:picChg chg="add mod ord">
          <ac:chgData name="Ananda Roy" userId="de6238209ec64cf7" providerId="LiveId" clId="{AFAEC09E-71D8-4F4D-9BBB-D4773DA55B76}" dt="2020-03-13T14:28:11.157" v="6074" actId="1038"/>
          <ac:picMkLst>
            <pc:docMk/>
            <pc:sldMk cId="1780441973" sldId="788"/>
            <ac:picMk id="8" creationId="{A1B60BE4-01E6-481E-895F-AFD2E83EDE66}"/>
          </ac:picMkLst>
        </pc:picChg>
      </pc:sldChg>
      <pc:sldChg chg="addSp delSp modSp add del">
        <pc:chgData name="Ananda Roy" userId="de6238209ec64cf7" providerId="LiveId" clId="{AFAEC09E-71D8-4F4D-9BBB-D4773DA55B76}" dt="2020-03-23T15:05:14.672" v="24939" actId="47"/>
        <pc:sldMkLst>
          <pc:docMk/>
          <pc:sldMk cId="1838966757" sldId="789"/>
        </pc:sldMkLst>
        <pc:spChg chg="mod">
          <ac:chgData name="Ananda Roy" userId="de6238209ec64cf7" providerId="LiveId" clId="{AFAEC09E-71D8-4F4D-9BBB-D4773DA55B76}" dt="2020-03-13T14:30:38.657" v="6314" actId="1076"/>
          <ac:spMkLst>
            <pc:docMk/>
            <pc:sldMk cId="1838966757" sldId="789"/>
            <ac:spMk id="2" creationId="{6575B499-D460-4BE5-BC0B-50140167123F}"/>
          </ac:spMkLst>
        </pc:spChg>
        <pc:spChg chg="del">
          <ac:chgData name="Ananda Roy" userId="de6238209ec64cf7" providerId="LiveId" clId="{AFAEC09E-71D8-4F4D-9BBB-D4773DA55B76}" dt="2020-03-13T14:31:08.537" v="6315"/>
          <ac:spMkLst>
            <pc:docMk/>
            <pc:sldMk cId="1838966757" sldId="789"/>
            <ac:spMk id="3" creationId="{F20BB799-FB4F-4996-A164-69F2682D63E6}"/>
          </ac:spMkLst>
        </pc:spChg>
        <pc:spChg chg="del topLvl">
          <ac:chgData name="Ananda Roy" userId="de6238209ec64cf7" providerId="LiveId" clId="{AFAEC09E-71D8-4F4D-9BBB-D4773DA55B76}" dt="2020-03-13T14:36:05.166" v="6434" actId="478"/>
          <ac:spMkLst>
            <pc:docMk/>
            <pc:sldMk cId="1838966757" sldId="789"/>
            <ac:spMk id="9" creationId="{F5CDA13F-3A7A-44FC-83B4-7EABF3717CA8}"/>
          </ac:spMkLst>
        </pc:spChg>
        <pc:spChg chg="del mod topLvl">
          <ac:chgData name="Ananda Roy" userId="de6238209ec64cf7" providerId="LiveId" clId="{AFAEC09E-71D8-4F4D-9BBB-D4773DA55B76}" dt="2020-03-13T14:36:01.062" v="6432" actId="478"/>
          <ac:spMkLst>
            <pc:docMk/>
            <pc:sldMk cId="1838966757" sldId="789"/>
            <ac:spMk id="12" creationId="{7B2F67D9-16AD-455A-97BB-A600F84D78B5}"/>
          </ac:spMkLst>
        </pc:spChg>
        <pc:spChg chg="add mod">
          <ac:chgData name="Ananda Roy" userId="de6238209ec64cf7" providerId="LiveId" clId="{AFAEC09E-71D8-4F4D-9BBB-D4773DA55B76}" dt="2020-03-13T14:54:12.499" v="6446" actId="1076"/>
          <ac:spMkLst>
            <pc:docMk/>
            <pc:sldMk cId="1838966757" sldId="789"/>
            <ac:spMk id="14" creationId="{369D45E8-3AB0-42C2-BB1E-CCB52A46C573}"/>
          </ac:spMkLst>
        </pc:spChg>
        <pc:spChg chg="add mod">
          <ac:chgData name="Ananda Roy" userId="de6238209ec64cf7" providerId="LiveId" clId="{AFAEC09E-71D8-4F4D-9BBB-D4773DA55B76}" dt="2020-03-13T14:54:21.084" v="6450" actId="20577"/>
          <ac:spMkLst>
            <pc:docMk/>
            <pc:sldMk cId="1838966757" sldId="789"/>
            <ac:spMk id="15" creationId="{73E99A7F-C400-4BA7-8F6A-E96E61935AD7}"/>
          </ac:spMkLst>
        </pc:spChg>
        <pc:grpChg chg="add del">
          <ac:chgData name="Ananda Roy" userId="de6238209ec64cf7" providerId="LiveId" clId="{AFAEC09E-71D8-4F4D-9BBB-D4773DA55B76}" dt="2020-03-13T14:36:05.166" v="6434" actId="478"/>
          <ac:grpSpMkLst>
            <pc:docMk/>
            <pc:sldMk cId="1838966757" sldId="789"/>
            <ac:grpSpMk id="8" creationId="{347C35F5-BD69-4BB6-A007-1306A97251B6}"/>
          </ac:grpSpMkLst>
        </pc:grpChg>
        <pc:grpChg chg="add del mod">
          <ac:chgData name="Ananda Roy" userId="de6238209ec64cf7" providerId="LiveId" clId="{AFAEC09E-71D8-4F4D-9BBB-D4773DA55B76}" dt="2020-03-13T14:36:01.062" v="6432" actId="478"/>
          <ac:grpSpMkLst>
            <pc:docMk/>
            <pc:sldMk cId="1838966757" sldId="789"/>
            <ac:grpSpMk id="11" creationId="{8F5328F1-776D-45CB-8DE6-2F0BCC43BF60}"/>
          </ac:grpSpMkLst>
        </pc:grpChg>
        <pc:picChg chg="add mod">
          <ac:chgData name="Ananda Roy" userId="de6238209ec64cf7" providerId="LiveId" clId="{AFAEC09E-71D8-4F4D-9BBB-D4773DA55B76}" dt="2020-03-13T14:32:15.817" v="6327" actId="1076"/>
          <ac:picMkLst>
            <pc:docMk/>
            <pc:sldMk cId="1838966757" sldId="789"/>
            <ac:picMk id="6" creationId="{8162D84C-FFC5-4BED-B529-4D23B4F9155F}"/>
          </ac:picMkLst>
        </pc:picChg>
        <pc:picChg chg="add del mod">
          <ac:chgData name="Ananda Roy" userId="de6238209ec64cf7" providerId="LiveId" clId="{AFAEC09E-71D8-4F4D-9BBB-D4773DA55B76}" dt="2020-03-13T14:31:54.450" v="6325" actId="478"/>
          <ac:picMkLst>
            <pc:docMk/>
            <pc:sldMk cId="1838966757" sldId="789"/>
            <ac:picMk id="7" creationId="{C7645618-2D31-445B-85E5-A8957E2D33D4}"/>
          </ac:picMkLst>
        </pc:picChg>
        <pc:cxnChg chg="del mod topLvl">
          <ac:chgData name="Ananda Roy" userId="de6238209ec64cf7" providerId="LiveId" clId="{AFAEC09E-71D8-4F4D-9BBB-D4773DA55B76}" dt="2020-03-13T14:36:07.095" v="6435" actId="478"/>
          <ac:cxnSpMkLst>
            <pc:docMk/>
            <pc:sldMk cId="1838966757" sldId="789"/>
            <ac:cxnSpMk id="10" creationId="{64A5C800-DF40-442E-B5B2-DF94DD2D953C}"/>
          </ac:cxnSpMkLst>
        </pc:cxnChg>
        <pc:cxnChg chg="del topLvl">
          <ac:chgData name="Ananda Roy" userId="de6238209ec64cf7" providerId="LiveId" clId="{AFAEC09E-71D8-4F4D-9BBB-D4773DA55B76}" dt="2020-03-13T14:36:03.219" v="6433" actId="478"/>
          <ac:cxnSpMkLst>
            <pc:docMk/>
            <pc:sldMk cId="1838966757" sldId="789"/>
            <ac:cxnSpMk id="13" creationId="{048F861B-7E11-4491-9C86-571DC514C990}"/>
          </ac:cxnSpMkLst>
        </pc:cxnChg>
      </pc:sldChg>
      <pc:sldChg chg="add del">
        <pc:chgData name="Ananda Roy" userId="de6238209ec64cf7" providerId="LiveId" clId="{AFAEC09E-71D8-4F4D-9BBB-D4773DA55B76}" dt="2020-03-13T14:30:16.721" v="6258" actId="47"/>
        <pc:sldMkLst>
          <pc:docMk/>
          <pc:sldMk cId="4230367145" sldId="789"/>
        </pc:sldMkLst>
      </pc:sldChg>
      <pc:sldChg chg="addSp delSp modSp add del">
        <pc:chgData name="Ananda Roy" userId="de6238209ec64cf7" providerId="LiveId" clId="{AFAEC09E-71D8-4F4D-9BBB-D4773DA55B76}" dt="2020-03-23T15:05:14.672" v="24939" actId="47"/>
        <pc:sldMkLst>
          <pc:docMk/>
          <pc:sldMk cId="1105608245" sldId="790"/>
        </pc:sldMkLst>
        <pc:spChg chg="mod">
          <ac:chgData name="Ananda Roy" userId="de6238209ec64cf7" providerId="LiveId" clId="{AFAEC09E-71D8-4F4D-9BBB-D4773DA55B76}" dt="2020-03-13T14:33:25.740" v="6352" actId="1076"/>
          <ac:spMkLst>
            <pc:docMk/>
            <pc:sldMk cId="1105608245" sldId="790"/>
            <ac:spMk id="2" creationId="{38FE76C0-362E-41CB-909E-0279BD75F24C}"/>
          </ac:spMkLst>
        </pc:spChg>
        <pc:spChg chg="add mod">
          <ac:chgData name="Ananda Roy" userId="de6238209ec64cf7" providerId="LiveId" clId="{AFAEC09E-71D8-4F4D-9BBB-D4773DA55B76}" dt="2020-03-15T09:06:01.822" v="21631" actId="1076"/>
          <ac:spMkLst>
            <pc:docMk/>
            <pc:sldMk cId="1105608245" sldId="790"/>
            <ac:spMk id="3" creationId="{2124D0B7-4141-49C7-B58C-98E5947E0CDF}"/>
          </ac:spMkLst>
        </pc:spChg>
        <pc:spChg chg="del">
          <ac:chgData name="Ananda Roy" userId="de6238209ec64cf7" providerId="LiveId" clId="{AFAEC09E-71D8-4F4D-9BBB-D4773DA55B76}" dt="2020-03-13T14:33:15.566" v="6347"/>
          <ac:spMkLst>
            <pc:docMk/>
            <pc:sldMk cId="1105608245" sldId="790"/>
            <ac:spMk id="3" creationId="{823A750A-D7AA-4F0C-8DCD-B071A413FEBE}"/>
          </ac:spMkLst>
        </pc:spChg>
        <pc:spChg chg="add mod">
          <ac:chgData name="Ananda Roy" userId="de6238209ec64cf7" providerId="LiveId" clId="{AFAEC09E-71D8-4F4D-9BBB-D4773DA55B76}" dt="2020-03-13T14:34:12.619" v="6393" actId="164"/>
          <ac:spMkLst>
            <pc:docMk/>
            <pc:sldMk cId="1105608245" sldId="790"/>
            <ac:spMk id="7" creationId="{93D327CF-E01C-4994-AB99-37B76CB2DCB7}"/>
          </ac:spMkLst>
        </pc:spChg>
        <pc:spChg chg="mod">
          <ac:chgData name="Ananda Roy" userId="de6238209ec64cf7" providerId="LiveId" clId="{AFAEC09E-71D8-4F4D-9BBB-D4773DA55B76}" dt="2020-03-13T14:35:28.159" v="6428" actId="1076"/>
          <ac:spMkLst>
            <pc:docMk/>
            <pc:sldMk cId="1105608245" sldId="790"/>
            <ac:spMk id="12" creationId="{3FB74FB1-6BE1-4FE0-97C5-4F3769A5C5F5}"/>
          </ac:spMkLst>
        </pc:spChg>
        <pc:spChg chg="add mod">
          <ac:chgData name="Ananda Roy" userId="de6238209ec64cf7" providerId="LiveId" clId="{AFAEC09E-71D8-4F4D-9BBB-D4773DA55B76}" dt="2020-03-15T09:06:20.558" v="21633" actId="1076"/>
          <ac:spMkLst>
            <pc:docMk/>
            <pc:sldMk cId="1105608245" sldId="790"/>
            <ac:spMk id="15" creationId="{39978474-3211-40F3-AA50-96FCDC3D7FF9}"/>
          </ac:spMkLst>
        </pc:spChg>
        <pc:spChg chg="add mod">
          <ac:chgData name="Ananda Roy" userId="de6238209ec64cf7" providerId="LiveId" clId="{AFAEC09E-71D8-4F4D-9BBB-D4773DA55B76}" dt="2020-03-13T14:57:05.226" v="6504" actId="1076"/>
          <ac:spMkLst>
            <pc:docMk/>
            <pc:sldMk cId="1105608245" sldId="790"/>
            <ac:spMk id="18" creationId="{B3EA8D93-0671-4C70-8F2A-96C613392774}"/>
          </ac:spMkLst>
        </pc:spChg>
        <pc:spChg chg="add mod">
          <ac:chgData name="Ananda Roy" userId="de6238209ec64cf7" providerId="LiveId" clId="{AFAEC09E-71D8-4F4D-9BBB-D4773DA55B76}" dt="2020-03-13T14:58:34.465" v="6520" actId="207"/>
          <ac:spMkLst>
            <pc:docMk/>
            <pc:sldMk cId="1105608245" sldId="790"/>
            <ac:spMk id="24" creationId="{D340E217-AF38-4285-A14F-6EC5DB371E54}"/>
          </ac:spMkLst>
        </pc:spChg>
        <pc:spChg chg="add mod">
          <ac:chgData name="Ananda Roy" userId="de6238209ec64cf7" providerId="LiveId" clId="{AFAEC09E-71D8-4F4D-9BBB-D4773DA55B76}" dt="2020-03-13T14:58:39.152" v="6521" actId="1076"/>
          <ac:spMkLst>
            <pc:docMk/>
            <pc:sldMk cId="1105608245" sldId="790"/>
            <ac:spMk id="25" creationId="{ED654459-3FE1-47A3-B093-5B680C57DA9D}"/>
          </ac:spMkLst>
        </pc:spChg>
        <pc:spChg chg="add mod">
          <ac:chgData name="Ananda Roy" userId="de6238209ec64cf7" providerId="LiveId" clId="{AFAEC09E-71D8-4F4D-9BBB-D4773DA55B76}" dt="2020-03-13T14:58:14.148" v="6519" actId="20577"/>
          <ac:spMkLst>
            <pc:docMk/>
            <pc:sldMk cId="1105608245" sldId="790"/>
            <ac:spMk id="26" creationId="{9C012873-00C5-40C2-9514-5BF4E0196B59}"/>
          </ac:spMkLst>
        </pc:spChg>
        <pc:grpChg chg="add mod">
          <ac:chgData name="Ananda Roy" userId="de6238209ec64cf7" providerId="LiveId" clId="{AFAEC09E-71D8-4F4D-9BBB-D4773DA55B76}" dt="2020-03-13T14:34:26.721" v="6395" actId="1076"/>
          <ac:grpSpMkLst>
            <pc:docMk/>
            <pc:sldMk cId="1105608245" sldId="790"/>
            <ac:grpSpMk id="10" creationId="{B9CA5ECD-C253-4522-9841-0BB625143BBE}"/>
          </ac:grpSpMkLst>
        </pc:grpChg>
        <pc:grpChg chg="add mod">
          <ac:chgData name="Ananda Roy" userId="de6238209ec64cf7" providerId="LiveId" clId="{AFAEC09E-71D8-4F4D-9BBB-D4773DA55B76}" dt="2020-03-13T14:35:17.318" v="6426" actId="1076"/>
          <ac:grpSpMkLst>
            <pc:docMk/>
            <pc:sldMk cId="1105608245" sldId="790"/>
            <ac:grpSpMk id="11" creationId="{2E583177-F37E-44DE-AFD3-98B16BEF7857}"/>
          </ac:grpSpMkLst>
        </pc:grpChg>
        <pc:picChg chg="add mod ord">
          <ac:chgData name="Ananda Roy" userId="de6238209ec64cf7" providerId="LiveId" clId="{AFAEC09E-71D8-4F4D-9BBB-D4773DA55B76}" dt="2020-03-13T14:57:22.119" v="6506" actId="1076"/>
          <ac:picMkLst>
            <pc:docMk/>
            <pc:sldMk cId="1105608245" sldId="790"/>
            <ac:picMk id="6" creationId="{67C1E55D-F47F-44C0-84C0-3F64F63C22D1}"/>
          </ac:picMkLst>
        </pc:picChg>
        <pc:cxnChg chg="add mod">
          <ac:chgData name="Ananda Roy" userId="de6238209ec64cf7" providerId="LiveId" clId="{AFAEC09E-71D8-4F4D-9BBB-D4773DA55B76}" dt="2020-03-13T14:34:12.619" v="6393" actId="164"/>
          <ac:cxnSpMkLst>
            <pc:docMk/>
            <pc:sldMk cId="1105608245" sldId="790"/>
            <ac:cxnSpMk id="9" creationId="{15A3BB93-8790-4E0B-B7F5-C31297F57A33}"/>
          </ac:cxnSpMkLst>
        </pc:cxnChg>
        <pc:cxnChg chg="mod">
          <ac:chgData name="Ananda Roy" userId="de6238209ec64cf7" providerId="LiveId" clId="{AFAEC09E-71D8-4F4D-9BBB-D4773DA55B76}" dt="2020-03-13T14:35:20.806" v="6427" actId="14100"/>
          <ac:cxnSpMkLst>
            <pc:docMk/>
            <pc:sldMk cId="1105608245" sldId="790"/>
            <ac:cxnSpMk id="13" creationId="{0EB5A0C0-E090-45EF-BC81-8FC72185F63B}"/>
          </ac:cxnSpMkLst>
        </pc:cxnChg>
        <pc:cxnChg chg="add del mod">
          <ac:chgData name="Ananda Roy" userId="de6238209ec64cf7" providerId="LiveId" clId="{AFAEC09E-71D8-4F4D-9BBB-D4773DA55B76}" dt="2020-03-13T14:56:09.268" v="6487" actId="478"/>
          <ac:cxnSpMkLst>
            <pc:docMk/>
            <pc:sldMk cId="1105608245" sldId="790"/>
            <ac:cxnSpMk id="16" creationId="{6C3B9E05-518D-4B67-B2C7-50DC89ECFEB2}"/>
          </ac:cxnSpMkLst>
        </pc:cxnChg>
        <pc:cxnChg chg="add del mod">
          <ac:chgData name="Ananda Roy" userId="de6238209ec64cf7" providerId="LiveId" clId="{AFAEC09E-71D8-4F4D-9BBB-D4773DA55B76}" dt="2020-03-13T14:56:06.755" v="6486" actId="478"/>
          <ac:cxnSpMkLst>
            <pc:docMk/>
            <pc:sldMk cId="1105608245" sldId="790"/>
            <ac:cxnSpMk id="19" creationId="{570FC4AD-218C-4AD0-9F56-FF4B56FB5821}"/>
          </ac:cxnSpMkLst>
        </pc:cxnChg>
      </pc:sldChg>
      <pc:sldChg chg="delSp add del">
        <pc:chgData name="Ananda Roy" userId="de6238209ec64cf7" providerId="LiveId" clId="{AFAEC09E-71D8-4F4D-9BBB-D4773DA55B76}" dt="2020-03-15T15:18:20.032" v="22126" actId="47"/>
        <pc:sldMkLst>
          <pc:docMk/>
          <pc:sldMk cId="3176457963" sldId="791"/>
        </pc:sldMkLst>
        <pc:spChg chg="del">
          <ac:chgData name="Ananda Roy" userId="de6238209ec64cf7" providerId="LiveId" clId="{AFAEC09E-71D8-4F4D-9BBB-D4773DA55B76}" dt="2020-03-15T08:53:27.068" v="21303" actId="478"/>
          <ac:spMkLst>
            <pc:docMk/>
            <pc:sldMk cId="3176457963" sldId="791"/>
            <ac:spMk id="28" creationId="{31B386D0-91D3-42DF-B60B-5AC6495F94E2}"/>
          </ac:spMkLst>
        </pc:spChg>
        <pc:spChg chg="del">
          <ac:chgData name="Ananda Roy" userId="de6238209ec64cf7" providerId="LiveId" clId="{AFAEC09E-71D8-4F4D-9BBB-D4773DA55B76}" dt="2020-03-15T08:53:28.603" v="21304" actId="478"/>
          <ac:spMkLst>
            <pc:docMk/>
            <pc:sldMk cId="3176457963" sldId="791"/>
            <ac:spMk id="49" creationId="{CC20846B-73B3-4EE5-B11A-64C25AEF801D}"/>
          </ac:spMkLst>
        </pc:spChg>
      </pc:sldChg>
      <pc:sldChg chg="add del modTransition">
        <pc:chgData name="Ananda Roy" userId="de6238209ec64cf7" providerId="LiveId" clId="{AFAEC09E-71D8-4F4D-9BBB-D4773DA55B76}" dt="2020-03-15T08:46:45.173" v="20738" actId="47"/>
        <pc:sldMkLst>
          <pc:docMk/>
          <pc:sldMk cId="3988821138" sldId="791"/>
        </pc:sldMkLst>
      </pc:sldChg>
      <pc:sldChg chg="addSp modSp add del">
        <pc:chgData name="Ananda Roy" userId="de6238209ec64cf7" providerId="LiveId" clId="{AFAEC09E-71D8-4F4D-9BBB-D4773DA55B76}" dt="2020-03-15T15:18:30.800" v="22128" actId="47"/>
        <pc:sldMkLst>
          <pc:docMk/>
          <pc:sldMk cId="2036730208" sldId="792"/>
        </pc:sldMkLst>
        <pc:grpChg chg="add mod">
          <ac:chgData name="Ananda Roy" userId="de6238209ec64cf7" providerId="LiveId" clId="{AFAEC09E-71D8-4F4D-9BBB-D4773DA55B76}" dt="2020-03-15T08:53:51.934" v="21309" actId="1076"/>
          <ac:grpSpMkLst>
            <pc:docMk/>
            <pc:sldMk cId="2036730208" sldId="792"/>
            <ac:grpSpMk id="33" creationId="{23A70247-29B1-4594-9476-B145E74F5C9C}"/>
          </ac:grpSpMkLst>
        </pc:grpChg>
      </pc:sldChg>
      <pc:sldChg chg="addSp delSp modSp add modAnim modNotesTx">
        <pc:chgData name="Ananda Roy" userId="de6238209ec64cf7" providerId="LiveId" clId="{AFAEC09E-71D8-4F4D-9BBB-D4773DA55B76}" dt="2020-03-23T20:19:20.063" v="25793" actId="20577"/>
        <pc:sldMkLst>
          <pc:docMk/>
          <pc:sldMk cId="2987964819" sldId="793"/>
        </pc:sldMkLst>
        <pc:spChg chg="add del mod">
          <ac:chgData name="Ananda Roy" userId="de6238209ec64cf7" providerId="LiveId" clId="{AFAEC09E-71D8-4F4D-9BBB-D4773DA55B76}" dt="2020-03-23T20:19:20.063" v="25793" actId="20577"/>
          <ac:spMkLst>
            <pc:docMk/>
            <pc:sldMk cId="2987964819" sldId="793"/>
            <ac:spMk id="5" creationId="{D86C3C07-3875-4BE1-87B5-AEA45A4FD880}"/>
          </ac:spMkLst>
        </pc:spChg>
      </pc:sldChg>
      <pc:sldChg chg="modSp add del modTransition">
        <pc:chgData name="Ananda Roy" userId="de6238209ec64cf7" providerId="LiveId" clId="{AFAEC09E-71D8-4F4D-9BBB-D4773DA55B76}" dt="2020-03-20T09:41:31.882" v="22573" actId="47"/>
        <pc:sldMkLst>
          <pc:docMk/>
          <pc:sldMk cId="2655877907" sldId="794"/>
        </pc:sldMkLst>
        <pc:spChg chg="mod">
          <ac:chgData name="Ananda Roy" userId="de6238209ec64cf7" providerId="LiveId" clId="{AFAEC09E-71D8-4F4D-9BBB-D4773DA55B76}" dt="2020-03-15T14:54:29.793" v="21983" actId="1076"/>
          <ac:spMkLst>
            <pc:docMk/>
            <pc:sldMk cId="2655877907" sldId="794"/>
            <ac:spMk id="2" creationId="{7FCED93F-3410-46F7-ACFA-3B40FCB9DEE0}"/>
          </ac:spMkLst>
        </pc:spChg>
        <pc:spChg chg="mod">
          <ac:chgData name="Ananda Roy" userId="de6238209ec64cf7" providerId="LiveId" clId="{AFAEC09E-71D8-4F4D-9BBB-D4773DA55B76}" dt="2020-03-15T09:04:33.419" v="21606" actId="20577"/>
          <ac:spMkLst>
            <pc:docMk/>
            <pc:sldMk cId="2655877907" sldId="794"/>
            <ac:spMk id="4" creationId="{2416EFD5-28D7-4869-93F6-659F03228574}"/>
          </ac:spMkLst>
        </pc:spChg>
      </pc:sldChg>
      <pc:sldChg chg="addSp delSp modSp add del delAnim">
        <pc:chgData name="Ananda Roy" userId="de6238209ec64cf7" providerId="LiveId" clId="{AFAEC09E-71D8-4F4D-9BBB-D4773DA55B76}" dt="2020-03-23T12:26:16.127" v="24530" actId="2696"/>
        <pc:sldMkLst>
          <pc:docMk/>
          <pc:sldMk cId="309553136" sldId="795"/>
        </pc:sldMkLst>
        <pc:spChg chg="del">
          <ac:chgData name="Ananda Roy" userId="de6238209ec64cf7" providerId="LiveId" clId="{AFAEC09E-71D8-4F4D-9BBB-D4773DA55B76}" dt="2020-03-15T12:16:06.279" v="21845" actId="478"/>
          <ac:spMkLst>
            <pc:docMk/>
            <pc:sldMk cId="309553136" sldId="795"/>
            <ac:spMk id="3" creationId="{297629BA-164D-45C1-9D3F-BC5B17C686D1}"/>
          </ac:spMkLst>
        </pc:spChg>
        <pc:spChg chg="mod">
          <ac:chgData name="Ananda Roy" userId="de6238209ec64cf7" providerId="LiveId" clId="{AFAEC09E-71D8-4F4D-9BBB-D4773DA55B76}" dt="2020-03-15T12:18:38.596" v="21862" actId="114"/>
          <ac:spMkLst>
            <pc:docMk/>
            <pc:sldMk cId="309553136" sldId="795"/>
            <ac:spMk id="7" creationId="{50FE765E-8BD1-4DCA-843F-EF441AD23C6C}"/>
          </ac:spMkLst>
        </pc:spChg>
        <pc:spChg chg="add mod ord">
          <ac:chgData name="Ananda Roy" userId="de6238209ec64cf7" providerId="LiveId" clId="{AFAEC09E-71D8-4F4D-9BBB-D4773DA55B76}" dt="2020-03-15T12:15:17.121" v="21749" actId="164"/>
          <ac:spMkLst>
            <pc:docMk/>
            <pc:sldMk cId="309553136" sldId="795"/>
            <ac:spMk id="10" creationId="{A9B1DA61-A2B1-4985-B224-CBEEC6620E97}"/>
          </ac:spMkLst>
        </pc:spChg>
        <pc:spChg chg="mod">
          <ac:chgData name="Ananda Roy" userId="de6238209ec64cf7" providerId="LiveId" clId="{AFAEC09E-71D8-4F4D-9BBB-D4773DA55B76}" dt="2020-03-15T12:16:59.816" v="21853" actId="164"/>
          <ac:spMkLst>
            <pc:docMk/>
            <pc:sldMk cId="309553136" sldId="795"/>
            <ac:spMk id="33" creationId="{F216F143-C5FA-4121-BFF9-EA564332A426}"/>
          </ac:spMkLst>
        </pc:spChg>
        <pc:spChg chg="mod">
          <ac:chgData name="Ananda Roy" userId="de6238209ec64cf7" providerId="LiveId" clId="{AFAEC09E-71D8-4F4D-9BBB-D4773DA55B76}" dt="2020-03-15T12:16:59.816" v="21853" actId="164"/>
          <ac:spMkLst>
            <pc:docMk/>
            <pc:sldMk cId="309553136" sldId="795"/>
            <ac:spMk id="34" creationId="{06C6A547-C37A-4815-937C-58D685E79175}"/>
          </ac:spMkLst>
        </pc:spChg>
        <pc:spChg chg="mod">
          <ac:chgData name="Ananda Roy" userId="de6238209ec64cf7" providerId="LiveId" clId="{AFAEC09E-71D8-4F4D-9BBB-D4773DA55B76}" dt="2020-03-15T12:16:59.816" v="21853" actId="164"/>
          <ac:spMkLst>
            <pc:docMk/>
            <pc:sldMk cId="309553136" sldId="795"/>
            <ac:spMk id="35" creationId="{45B79DBC-F695-4931-8B4D-7E30C663F88B}"/>
          </ac:spMkLst>
        </pc:spChg>
        <pc:spChg chg="mod">
          <ac:chgData name="Ananda Roy" userId="de6238209ec64cf7" providerId="LiveId" clId="{AFAEC09E-71D8-4F4D-9BBB-D4773DA55B76}" dt="2020-03-15T12:17:08.625" v="21855" actId="164"/>
          <ac:spMkLst>
            <pc:docMk/>
            <pc:sldMk cId="309553136" sldId="795"/>
            <ac:spMk id="44" creationId="{465DBD09-6031-454F-9261-B1F5EB78B0C5}"/>
          </ac:spMkLst>
        </pc:spChg>
        <pc:spChg chg="mod">
          <ac:chgData name="Ananda Roy" userId="de6238209ec64cf7" providerId="LiveId" clId="{AFAEC09E-71D8-4F4D-9BBB-D4773DA55B76}" dt="2020-03-15T12:13:43.527" v="21715" actId="20577"/>
          <ac:spMkLst>
            <pc:docMk/>
            <pc:sldMk cId="309553136" sldId="795"/>
            <ac:spMk id="65" creationId="{C328EC6B-070D-4E55-84F0-B81E6E409857}"/>
          </ac:spMkLst>
        </pc:spChg>
        <pc:spChg chg="del">
          <ac:chgData name="Ananda Roy" userId="de6238209ec64cf7" providerId="LiveId" clId="{AFAEC09E-71D8-4F4D-9BBB-D4773DA55B76}" dt="2020-03-15T12:16:39.094" v="21852" actId="478"/>
          <ac:spMkLst>
            <pc:docMk/>
            <pc:sldMk cId="309553136" sldId="795"/>
            <ac:spMk id="66" creationId="{3537382C-A9B0-4EE6-B832-D75D296088AB}"/>
          </ac:spMkLst>
        </pc:spChg>
        <pc:spChg chg="mod ord">
          <ac:chgData name="Ananda Roy" userId="de6238209ec64cf7" providerId="LiveId" clId="{AFAEC09E-71D8-4F4D-9BBB-D4773DA55B76}" dt="2020-03-15T12:17:08.625" v="21855" actId="164"/>
          <ac:spMkLst>
            <pc:docMk/>
            <pc:sldMk cId="309553136" sldId="795"/>
            <ac:spMk id="67" creationId="{F2EF9C7E-5B10-4216-A6A5-52CF2094401B}"/>
          </ac:spMkLst>
        </pc:spChg>
        <pc:grpChg chg="add mod">
          <ac:chgData name="Ananda Roy" userId="de6238209ec64cf7" providerId="LiveId" clId="{AFAEC09E-71D8-4F4D-9BBB-D4773DA55B76}" dt="2020-03-15T12:17:40.211" v="21858" actId="164"/>
          <ac:grpSpMkLst>
            <pc:docMk/>
            <pc:sldMk cId="309553136" sldId="795"/>
            <ac:grpSpMk id="11" creationId="{1AC25DD1-DCA2-4A46-81D5-7A929BD48943}"/>
          </ac:grpSpMkLst>
        </pc:grpChg>
        <pc:grpChg chg="add mod">
          <ac:chgData name="Ananda Roy" userId="de6238209ec64cf7" providerId="LiveId" clId="{AFAEC09E-71D8-4F4D-9BBB-D4773DA55B76}" dt="2020-03-15T12:17:18.824" v="21857" actId="1076"/>
          <ac:grpSpMkLst>
            <pc:docMk/>
            <pc:sldMk cId="309553136" sldId="795"/>
            <ac:grpSpMk id="12" creationId="{940EABED-63C4-44B8-ACB9-532265571F7E}"/>
          </ac:grpSpMkLst>
        </pc:grpChg>
        <pc:grpChg chg="add mod">
          <ac:chgData name="Ananda Roy" userId="de6238209ec64cf7" providerId="LiveId" clId="{AFAEC09E-71D8-4F4D-9BBB-D4773DA55B76}" dt="2020-03-15T12:17:12.770" v="21856" actId="1076"/>
          <ac:grpSpMkLst>
            <pc:docMk/>
            <pc:sldMk cId="309553136" sldId="795"/>
            <ac:grpSpMk id="13" creationId="{5B6CF4F8-0F4C-4FFC-9F85-A02023965DF9}"/>
          </ac:grpSpMkLst>
        </pc:grpChg>
        <pc:grpChg chg="add mod">
          <ac:chgData name="Ananda Roy" userId="de6238209ec64cf7" providerId="LiveId" clId="{AFAEC09E-71D8-4F4D-9BBB-D4773DA55B76}" dt="2020-03-15T12:17:43.501" v="21859" actId="1076"/>
          <ac:grpSpMkLst>
            <pc:docMk/>
            <pc:sldMk cId="309553136" sldId="795"/>
            <ac:grpSpMk id="14" creationId="{C3490CBF-77A8-483B-8A45-CAD956344BA4}"/>
          </ac:grpSpMkLst>
        </pc:grpChg>
        <pc:grpChg chg="mod">
          <ac:chgData name="Ananda Roy" userId="de6238209ec64cf7" providerId="LiveId" clId="{AFAEC09E-71D8-4F4D-9BBB-D4773DA55B76}" dt="2020-03-15T12:16:59.816" v="21853" actId="164"/>
          <ac:grpSpMkLst>
            <pc:docMk/>
            <pc:sldMk cId="309553136" sldId="795"/>
            <ac:grpSpMk id="28" creationId="{7773AF77-9220-4789-987C-5544BBA779CC}"/>
          </ac:grpSpMkLst>
        </pc:grpChg>
        <pc:grpChg chg="del">
          <ac:chgData name="Ananda Roy" userId="de6238209ec64cf7" providerId="LiveId" clId="{AFAEC09E-71D8-4F4D-9BBB-D4773DA55B76}" dt="2020-03-15T12:15:37.212" v="21753" actId="478"/>
          <ac:grpSpMkLst>
            <pc:docMk/>
            <pc:sldMk cId="309553136" sldId="795"/>
            <ac:grpSpMk id="36" creationId="{6288A91B-F2AD-4986-834B-1D92DDF1106E}"/>
          </ac:grpSpMkLst>
        </pc:grpChg>
        <pc:grpChg chg="add mod">
          <ac:chgData name="Ananda Roy" userId="de6238209ec64cf7" providerId="LiveId" clId="{AFAEC09E-71D8-4F4D-9BBB-D4773DA55B76}" dt="2020-03-15T12:17:40.211" v="21858" actId="164"/>
          <ac:grpSpMkLst>
            <pc:docMk/>
            <pc:sldMk cId="309553136" sldId="795"/>
            <ac:grpSpMk id="49" creationId="{4DDC60F8-E269-46CF-9AA2-47EFBDD12E3C}"/>
          </ac:grpSpMkLst>
        </pc:grpChg>
        <pc:grpChg chg="add mod">
          <ac:chgData name="Ananda Roy" userId="de6238209ec64cf7" providerId="LiveId" clId="{AFAEC09E-71D8-4F4D-9BBB-D4773DA55B76}" dt="2020-03-15T12:17:08.625" v="21855" actId="164"/>
          <ac:grpSpMkLst>
            <pc:docMk/>
            <pc:sldMk cId="309553136" sldId="795"/>
            <ac:grpSpMk id="53" creationId="{53E87A94-605F-49E9-9D3A-922F8D1545C3}"/>
          </ac:grpSpMkLst>
        </pc:grpChg>
        <pc:grpChg chg="del">
          <ac:chgData name="Ananda Roy" userId="de6238209ec64cf7" providerId="LiveId" clId="{AFAEC09E-71D8-4F4D-9BBB-D4773DA55B76}" dt="2020-03-15T12:15:34.081" v="21752" actId="478"/>
          <ac:grpSpMkLst>
            <pc:docMk/>
            <pc:sldMk cId="309553136" sldId="795"/>
            <ac:grpSpMk id="60" creationId="{10ABD963-97AE-4D61-9E86-51CD9828166B}"/>
          </ac:grpSpMkLst>
        </pc:grpChg>
        <pc:grpChg chg="del">
          <ac:chgData name="Ananda Roy" userId="de6238209ec64cf7" providerId="LiveId" clId="{AFAEC09E-71D8-4F4D-9BBB-D4773DA55B76}" dt="2020-03-15T12:14:23.750" v="21724" actId="478"/>
          <ac:grpSpMkLst>
            <pc:docMk/>
            <pc:sldMk cId="309553136" sldId="795"/>
            <ac:grpSpMk id="64" creationId="{282260F4-32BF-41D6-BBD4-755AEB12926B}"/>
          </ac:grpSpMkLst>
        </pc:grpChg>
        <pc:picChg chg="mod">
          <ac:chgData name="Ananda Roy" userId="de6238209ec64cf7" providerId="LiveId" clId="{AFAEC09E-71D8-4F4D-9BBB-D4773DA55B76}" dt="2020-03-15T12:17:40.211" v="21858" actId="164"/>
          <ac:picMkLst>
            <pc:docMk/>
            <pc:sldMk cId="309553136" sldId="795"/>
            <ac:picMk id="9" creationId="{5B0D7BCF-E684-4DCD-AD1E-61FEA31B89DE}"/>
          </ac:picMkLst>
        </pc:picChg>
        <pc:picChg chg="add mod">
          <ac:chgData name="Ananda Roy" userId="de6238209ec64cf7" providerId="LiveId" clId="{AFAEC09E-71D8-4F4D-9BBB-D4773DA55B76}" dt="2020-03-15T12:15:17.121" v="21749" actId="164"/>
          <ac:picMkLst>
            <pc:docMk/>
            <pc:sldMk cId="309553136" sldId="795"/>
            <ac:picMk id="48" creationId="{BBE64B6E-C967-4C32-B77E-D92D035684D9}"/>
          </ac:picMkLst>
        </pc:picChg>
        <pc:cxnChg chg="mod">
          <ac:chgData name="Ananda Roy" userId="de6238209ec64cf7" providerId="LiveId" clId="{AFAEC09E-71D8-4F4D-9BBB-D4773DA55B76}" dt="2020-03-15T12:15:37.212" v="21753" actId="478"/>
          <ac:cxnSpMkLst>
            <pc:docMk/>
            <pc:sldMk cId="309553136" sldId="795"/>
            <ac:cxnSpMk id="38" creationId="{A3DBBB34-E47A-4DE0-A538-563C37BB580A}"/>
          </ac:cxnSpMkLst>
        </pc:cxnChg>
      </pc:sldChg>
      <pc:sldChg chg="add del">
        <pc:chgData name="Ananda Roy" userId="de6238209ec64cf7" providerId="LiveId" clId="{AFAEC09E-71D8-4F4D-9BBB-D4773DA55B76}" dt="2020-03-23T15:04:43.371" v="24935" actId="2696"/>
        <pc:sldMkLst>
          <pc:docMk/>
          <pc:sldMk cId="585073756" sldId="795"/>
        </pc:sldMkLst>
      </pc:sldChg>
      <pc:sldChg chg="add modTransition">
        <pc:chgData name="Ananda Roy" userId="de6238209ec64cf7" providerId="LiveId" clId="{AFAEC09E-71D8-4F4D-9BBB-D4773DA55B76}" dt="2020-03-24T08:07:33.539" v="26837"/>
        <pc:sldMkLst>
          <pc:docMk/>
          <pc:sldMk cId="2302614286" sldId="795"/>
        </pc:sldMkLst>
      </pc:sldChg>
      <pc:sldChg chg="add del">
        <pc:chgData name="Ananda Roy" userId="de6238209ec64cf7" providerId="LiveId" clId="{AFAEC09E-71D8-4F4D-9BBB-D4773DA55B76}" dt="2020-03-24T08:07:02.239" v="26832" actId="2696"/>
        <pc:sldMkLst>
          <pc:docMk/>
          <pc:sldMk cId="3023659364" sldId="795"/>
        </pc:sldMkLst>
      </pc:sldChg>
      <pc:sldChg chg="addSp modSp add del modAnim">
        <pc:chgData name="Ananda Roy" userId="de6238209ec64cf7" providerId="LiveId" clId="{AFAEC09E-71D8-4F4D-9BBB-D4773DA55B76}" dt="2020-03-15T15:10:12.736" v="22028" actId="47"/>
        <pc:sldMkLst>
          <pc:docMk/>
          <pc:sldMk cId="866823415" sldId="796"/>
        </pc:sldMkLst>
        <pc:grpChg chg="add mod">
          <ac:chgData name="Ananda Roy" userId="de6238209ec64cf7" providerId="LiveId" clId="{AFAEC09E-71D8-4F4D-9BBB-D4773DA55B76}" dt="2020-03-15T15:09:36.656" v="22026" actId="1076"/>
          <ac:grpSpMkLst>
            <pc:docMk/>
            <pc:sldMk cId="866823415" sldId="796"/>
            <ac:grpSpMk id="45" creationId="{0CAE62BC-BE25-4ED7-866C-F6E4BBCBE11D}"/>
          </ac:grpSpMkLst>
        </pc:grpChg>
      </pc:sldChg>
      <pc:sldChg chg="addSp modSp add del modAnim">
        <pc:chgData name="Ananda Roy" userId="de6238209ec64cf7" providerId="LiveId" clId="{AFAEC09E-71D8-4F4D-9BBB-D4773DA55B76}" dt="2020-03-15T15:33:10.060" v="22314" actId="47"/>
        <pc:sldMkLst>
          <pc:docMk/>
          <pc:sldMk cId="1072114388" sldId="796"/>
        </pc:sldMkLst>
        <pc:grpChg chg="add mod">
          <ac:chgData name="Ananda Roy" userId="de6238209ec64cf7" providerId="LiveId" clId="{AFAEC09E-71D8-4F4D-9BBB-D4773DA55B76}" dt="2020-03-15T15:13:27.105" v="22065" actId="1076"/>
          <ac:grpSpMkLst>
            <pc:docMk/>
            <pc:sldMk cId="1072114388" sldId="796"/>
            <ac:grpSpMk id="45" creationId="{C0DA0EDE-3463-4514-B5D0-0973832E0142}"/>
          </ac:grpSpMkLst>
        </pc:grpChg>
      </pc:sldChg>
      <pc:sldChg chg="delSp modSp add del modAnim">
        <pc:chgData name="Ananda Roy" userId="de6238209ec64cf7" providerId="LiveId" clId="{AFAEC09E-71D8-4F4D-9BBB-D4773DA55B76}" dt="2020-03-15T15:33:25.520" v="22316" actId="47"/>
        <pc:sldMkLst>
          <pc:docMk/>
          <pc:sldMk cId="124934268" sldId="797"/>
        </pc:sldMkLst>
        <pc:spChg chg="del">
          <ac:chgData name="Ananda Roy" userId="de6238209ec64cf7" providerId="LiveId" clId="{AFAEC09E-71D8-4F4D-9BBB-D4773DA55B76}" dt="2020-03-15T15:14:05.016" v="22074" actId="478"/>
          <ac:spMkLst>
            <pc:docMk/>
            <pc:sldMk cId="124934268" sldId="797"/>
            <ac:spMk id="2" creationId="{DD6AA1DA-1E68-42C1-967D-71FDFC0188B1}"/>
          </ac:spMkLst>
        </pc:spChg>
        <pc:spChg chg="mod">
          <ac:chgData name="Ananda Roy" userId="de6238209ec64cf7" providerId="LiveId" clId="{AFAEC09E-71D8-4F4D-9BBB-D4773DA55B76}" dt="2020-03-15T15:15:01.663" v="22099" actId="1036"/>
          <ac:spMkLst>
            <pc:docMk/>
            <pc:sldMk cId="124934268" sldId="797"/>
            <ac:spMk id="44" creationId="{2951CB3C-176B-40A3-A7A1-BDC04A5E0A0D}"/>
          </ac:spMkLst>
        </pc:spChg>
      </pc:sldChg>
      <pc:sldChg chg="addSp delSp modSp add del">
        <pc:chgData name="Ananda Roy" userId="de6238209ec64cf7" providerId="LiveId" clId="{AFAEC09E-71D8-4F4D-9BBB-D4773DA55B76}" dt="2020-03-15T15:31:46.957" v="22301" actId="47"/>
        <pc:sldMkLst>
          <pc:docMk/>
          <pc:sldMk cId="947287568" sldId="798"/>
        </pc:sldMkLst>
        <pc:spChg chg="add del">
          <ac:chgData name="Ananda Roy" userId="de6238209ec64cf7" providerId="LiveId" clId="{AFAEC09E-71D8-4F4D-9BBB-D4773DA55B76}" dt="2020-03-15T15:17:22.495" v="22121" actId="478"/>
          <ac:spMkLst>
            <pc:docMk/>
            <pc:sldMk cId="947287568" sldId="798"/>
            <ac:spMk id="32" creationId="{28E72831-A4B0-4CBE-B8A1-DA5F4292857B}"/>
          </ac:spMkLst>
        </pc:spChg>
        <pc:spChg chg="del mod">
          <ac:chgData name="Ananda Roy" userId="de6238209ec64cf7" providerId="LiveId" clId="{AFAEC09E-71D8-4F4D-9BBB-D4773DA55B76}" dt="2020-03-15T15:17:24.947" v="22123" actId="478"/>
          <ac:spMkLst>
            <pc:docMk/>
            <pc:sldMk cId="947287568" sldId="798"/>
            <ac:spMk id="42" creationId="{43F12561-4F8B-4FB2-AB17-C64A000D3CE0}"/>
          </ac:spMkLst>
        </pc:spChg>
        <pc:spChg chg="del mod ord topLvl">
          <ac:chgData name="Ananda Roy" userId="de6238209ec64cf7" providerId="LiveId" clId="{AFAEC09E-71D8-4F4D-9BBB-D4773DA55B76}" dt="2020-03-15T15:17:05.328" v="22117" actId="478"/>
          <ac:spMkLst>
            <pc:docMk/>
            <pc:sldMk cId="947287568" sldId="798"/>
            <ac:spMk id="50" creationId="{83D59A47-0441-4B10-BC1D-31C2F9095262}"/>
          </ac:spMkLst>
        </pc:spChg>
        <pc:grpChg chg="add del mod">
          <ac:chgData name="Ananda Roy" userId="de6238209ec64cf7" providerId="LiveId" clId="{AFAEC09E-71D8-4F4D-9BBB-D4773DA55B76}" dt="2020-03-15T15:17:05.328" v="22117" actId="478"/>
          <ac:grpSpMkLst>
            <pc:docMk/>
            <pc:sldMk cId="947287568" sldId="798"/>
            <ac:grpSpMk id="48" creationId="{4C90FAEB-463E-4C01-811F-33554A84BA1D}"/>
          </ac:grpSpMkLst>
        </pc:grpChg>
        <pc:grpChg chg="add mod">
          <ac:chgData name="Ananda Roy" userId="de6238209ec64cf7" providerId="LiveId" clId="{AFAEC09E-71D8-4F4D-9BBB-D4773DA55B76}" dt="2020-03-15T15:17:30.353" v="22124" actId="1076"/>
          <ac:grpSpMkLst>
            <pc:docMk/>
            <pc:sldMk cId="947287568" sldId="798"/>
            <ac:grpSpMk id="51" creationId="{61D6C749-64E6-495B-8845-C1855786EE5A}"/>
          </ac:grpSpMkLst>
        </pc:grpChg>
        <pc:picChg chg="del ord topLvl">
          <ac:chgData name="Ananda Roy" userId="de6238209ec64cf7" providerId="LiveId" clId="{AFAEC09E-71D8-4F4D-9BBB-D4773DA55B76}" dt="2020-03-15T15:17:09.658" v="22118" actId="478"/>
          <ac:picMkLst>
            <pc:docMk/>
            <pc:sldMk cId="947287568" sldId="798"/>
            <ac:picMk id="49" creationId="{E8494D45-B9AA-4A1F-A663-E8B1C488CB01}"/>
          </ac:picMkLst>
        </pc:picChg>
      </pc:sldChg>
      <pc:sldChg chg="addSp delSp modSp add">
        <pc:chgData name="Ananda Roy" userId="de6238209ec64cf7" providerId="LiveId" clId="{AFAEC09E-71D8-4F4D-9BBB-D4773DA55B76}" dt="2020-03-15T15:29:58.586" v="22285" actId="14100"/>
        <pc:sldMkLst>
          <pc:docMk/>
          <pc:sldMk cId="2163753173" sldId="799"/>
        </pc:sldMkLst>
        <pc:spChg chg="mod">
          <ac:chgData name="Ananda Roy" userId="de6238209ec64cf7" providerId="LiveId" clId="{AFAEC09E-71D8-4F4D-9BBB-D4773DA55B76}" dt="2020-03-15T15:25:24.686" v="22263" actId="1076"/>
          <ac:spMkLst>
            <pc:docMk/>
            <pc:sldMk cId="2163753173" sldId="799"/>
            <ac:spMk id="4" creationId="{8E3C7E5F-179F-44CD-9089-306969AF908D}"/>
          </ac:spMkLst>
        </pc:spChg>
        <pc:spChg chg="mod">
          <ac:chgData name="Ananda Roy" userId="de6238209ec64cf7" providerId="LiveId" clId="{AFAEC09E-71D8-4F4D-9BBB-D4773DA55B76}" dt="2020-03-15T15:23:12.865" v="22219" actId="1076"/>
          <ac:spMkLst>
            <pc:docMk/>
            <pc:sldMk cId="2163753173" sldId="799"/>
            <ac:spMk id="14" creationId="{17D0DF63-D230-4920-8560-204BD6FFACFA}"/>
          </ac:spMkLst>
        </pc:spChg>
        <pc:spChg chg="mod">
          <ac:chgData name="Ananda Roy" userId="de6238209ec64cf7" providerId="LiveId" clId="{AFAEC09E-71D8-4F4D-9BBB-D4773DA55B76}" dt="2020-03-15T15:20:02.439" v="22145" actId="1076"/>
          <ac:spMkLst>
            <pc:docMk/>
            <pc:sldMk cId="2163753173" sldId="799"/>
            <ac:spMk id="21" creationId="{C2C247A0-A7BF-4FB3-8F0D-0878657F1C39}"/>
          </ac:spMkLst>
        </pc:spChg>
        <pc:spChg chg="del">
          <ac:chgData name="Ananda Roy" userId="de6238209ec64cf7" providerId="LiveId" clId="{AFAEC09E-71D8-4F4D-9BBB-D4773DA55B76}" dt="2020-03-15T15:25:09.604" v="22258" actId="478"/>
          <ac:spMkLst>
            <pc:docMk/>
            <pc:sldMk cId="2163753173" sldId="799"/>
            <ac:spMk id="28" creationId="{31B386D0-91D3-42DF-B60B-5AC6495F94E2}"/>
          </ac:spMkLst>
        </pc:spChg>
        <pc:spChg chg="mod">
          <ac:chgData name="Ananda Roy" userId="de6238209ec64cf7" providerId="LiveId" clId="{AFAEC09E-71D8-4F4D-9BBB-D4773DA55B76}" dt="2020-03-15T15:29:58.586" v="22285" actId="14100"/>
          <ac:spMkLst>
            <pc:docMk/>
            <pc:sldMk cId="2163753173" sldId="799"/>
            <ac:spMk id="29" creationId="{AAC50401-2DAD-4BD5-9571-C5D296CB5F4C}"/>
          </ac:spMkLst>
        </pc:spChg>
        <pc:spChg chg="del mod ord">
          <ac:chgData name="Ananda Roy" userId="de6238209ec64cf7" providerId="LiveId" clId="{AFAEC09E-71D8-4F4D-9BBB-D4773DA55B76}" dt="2020-03-15T15:25:14.447" v="22261" actId="478"/>
          <ac:spMkLst>
            <pc:docMk/>
            <pc:sldMk cId="2163753173" sldId="799"/>
            <ac:spMk id="30" creationId="{FD63A285-11CF-4407-9EBD-E79F4E149106}"/>
          </ac:spMkLst>
        </pc:spChg>
        <pc:spChg chg="del mod">
          <ac:chgData name="Ananda Roy" userId="de6238209ec64cf7" providerId="LiveId" clId="{AFAEC09E-71D8-4F4D-9BBB-D4773DA55B76}" dt="2020-03-15T15:21:43.971" v="22163"/>
          <ac:spMkLst>
            <pc:docMk/>
            <pc:sldMk cId="2163753173" sldId="799"/>
            <ac:spMk id="44" creationId="{2951CB3C-176B-40A3-A7A1-BDC04A5E0A0D}"/>
          </ac:spMkLst>
        </pc:spChg>
        <pc:spChg chg="mod">
          <ac:chgData name="Ananda Roy" userId="de6238209ec64cf7" providerId="LiveId" clId="{AFAEC09E-71D8-4F4D-9BBB-D4773DA55B76}" dt="2020-03-15T15:27:58.076" v="22279" actId="207"/>
          <ac:spMkLst>
            <pc:docMk/>
            <pc:sldMk cId="2163753173" sldId="799"/>
            <ac:spMk id="49" creationId="{93FA9B84-7148-447C-811F-7BF5815D4E3B}"/>
          </ac:spMkLst>
        </pc:spChg>
        <pc:spChg chg="mod">
          <ac:chgData name="Ananda Roy" userId="de6238209ec64cf7" providerId="LiveId" clId="{AFAEC09E-71D8-4F4D-9BBB-D4773DA55B76}" dt="2020-03-15T15:26:52.806" v="22271" actId="207"/>
          <ac:spMkLst>
            <pc:docMk/>
            <pc:sldMk cId="2163753173" sldId="799"/>
            <ac:spMk id="53" creationId="{F4063883-3E4B-48F4-AC97-5E5C5F1EEA8B}"/>
          </ac:spMkLst>
        </pc:spChg>
        <pc:spChg chg="add del mod">
          <ac:chgData name="Ananda Roy" userId="de6238209ec64cf7" providerId="LiveId" clId="{AFAEC09E-71D8-4F4D-9BBB-D4773DA55B76}" dt="2020-03-15T15:25:11.801" v="22259" actId="478"/>
          <ac:spMkLst>
            <pc:docMk/>
            <pc:sldMk cId="2163753173" sldId="799"/>
            <ac:spMk id="56" creationId="{2C3020A3-65B3-44B7-9742-2AD2848EDE35}"/>
          </ac:spMkLst>
        </pc:spChg>
        <pc:spChg chg="add del mod">
          <ac:chgData name="Ananda Roy" userId="de6238209ec64cf7" providerId="LiveId" clId="{AFAEC09E-71D8-4F4D-9BBB-D4773DA55B76}" dt="2020-03-15T15:25:13.033" v="22260" actId="478"/>
          <ac:spMkLst>
            <pc:docMk/>
            <pc:sldMk cId="2163753173" sldId="799"/>
            <ac:spMk id="57" creationId="{48673AD7-6473-4FA9-87A2-6CF71AB356C8}"/>
          </ac:spMkLst>
        </pc:spChg>
        <pc:grpChg chg="mod">
          <ac:chgData name="Ananda Roy" userId="de6238209ec64cf7" providerId="LiveId" clId="{AFAEC09E-71D8-4F4D-9BBB-D4773DA55B76}" dt="2020-03-15T15:21:03.896" v="22156" actId="1076"/>
          <ac:grpSpMkLst>
            <pc:docMk/>
            <pc:sldMk cId="2163753173" sldId="799"/>
            <ac:grpSpMk id="3" creationId="{BDE6402F-1238-4790-8CF6-5A41F167E938}"/>
          </ac:grpSpMkLst>
        </pc:grpChg>
        <pc:grpChg chg="mod">
          <ac:chgData name="Ananda Roy" userId="de6238209ec64cf7" providerId="LiveId" clId="{AFAEC09E-71D8-4F4D-9BBB-D4773DA55B76}" dt="2020-03-15T15:24:50.530" v="22257" actId="14100"/>
          <ac:grpSpMkLst>
            <pc:docMk/>
            <pc:sldMk cId="2163753173" sldId="799"/>
            <ac:grpSpMk id="22" creationId="{30EAEFAA-78A1-4A4F-86BD-B98E0590056A}"/>
          </ac:grpSpMkLst>
        </pc:grpChg>
        <pc:grpChg chg="mod">
          <ac:chgData name="Ananda Roy" userId="de6238209ec64cf7" providerId="LiveId" clId="{AFAEC09E-71D8-4F4D-9BBB-D4773DA55B76}" dt="2020-03-15T15:19:27.168" v="22140" actId="1076"/>
          <ac:grpSpMkLst>
            <pc:docMk/>
            <pc:sldMk cId="2163753173" sldId="799"/>
            <ac:grpSpMk id="25" creationId="{7334E5FF-6C72-4B82-9813-CDD742480CF2}"/>
          </ac:grpSpMkLst>
        </pc:grpChg>
        <pc:grpChg chg="mod">
          <ac:chgData name="Ananda Roy" userId="de6238209ec64cf7" providerId="LiveId" clId="{AFAEC09E-71D8-4F4D-9BBB-D4773DA55B76}" dt="2020-03-15T15:21:10.061" v="22157" actId="1076"/>
          <ac:grpSpMkLst>
            <pc:docMk/>
            <pc:sldMk cId="2163753173" sldId="799"/>
            <ac:grpSpMk id="33" creationId="{468A4E39-04EC-4222-934A-7861158A0078}"/>
          </ac:grpSpMkLst>
        </pc:grpChg>
        <pc:grpChg chg="mod">
          <ac:chgData name="Ananda Roy" userId="de6238209ec64cf7" providerId="LiveId" clId="{AFAEC09E-71D8-4F4D-9BBB-D4773DA55B76}" dt="2020-03-15T15:28:49.072" v="22281" actId="1076"/>
          <ac:grpSpMkLst>
            <pc:docMk/>
            <pc:sldMk cId="2163753173" sldId="799"/>
            <ac:grpSpMk id="37" creationId="{29A7FD64-EED9-467D-88F7-A68311AC0EDE}"/>
          </ac:grpSpMkLst>
        </pc:grpChg>
        <pc:grpChg chg="del">
          <ac:chgData name="Ananda Roy" userId="de6238209ec64cf7" providerId="LiveId" clId="{AFAEC09E-71D8-4F4D-9BBB-D4773DA55B76}" dt="2020-03-15T15:20:31.674" v="22153" actId="478"/>
          <ac:grpSpMkLst>
            <pc:docMk/>
            <pc:sldMk cId="2163753173" sldId="799"/>
            <ac:grpSpMk id="38" creationId="{0E206CA4-B952-4D9B-816B-3F60CC97E5C7}"/>
          </ac:grpSpMkLst>
        </pc:grpChg>
        <pc:grpChg chg="add mod">
          <ac:chgData name="Ananda Roy" userId="de6238209ec64cf7" providerId="LiveId" clId="{AFAEC09E-71D8-4F4D-9BBB-D4773DA55B76}" dt="2020-03-15T15:26:09.850" v="22268" actId="1076"/>
          <ac:grpSpMkLst>
            <pc:docMk/>
            <pc:sldMk cId="2163753173" sldId="799"/>
            <ac:grpSpMk id="42" creationId="{A8F5A70A-9007-4A5A-989C-EFD0D0AE66B7}"/>
          </ac:grpSpMkLst>
        </pc:grpChg>
        <pc:grpChg chg="mod">
          <ac:chgData name="Ananda Roy" userId="de6238209ec64cf7" providerId="LiveId" clId="{AFAEC09E-71D8-4F4D-9BBB-D4773DA55B76}" dt="2020-03-15T15:27:09.095" v="22273" actId="1076"/>
          <ac:grpSpMkLst>
            <pc:docMk/>
            <pc:sldMk cId="2163753173" sldId="799"/>
            <ac:grpSpMk id="45" creationId="{C0DA0EDE-3463-4514-B5D0-0973832E0142}"/>
          </ac:grpSpMkLst>
        </pc:grpChg>
        <pc:grpChg chg="add mod">
          <ac:chgData name="Ananda Roy" userId="de6238209ec64cf7" providerId="LiveId" clId="{AFAEC09E-71D8-4F4D-9BBB-D4773DA55B76}" dt="2020-03-15T15:28:37.114" v="22280" actId="1076"/>
          <ac:grpSpMkLst>
            <pc:docMk/>
            <pc:sldMk cId="2163753173" sldId="799"/>
            <ac:grpSpMk id="50" creationId="{E2DA8C89-7BBC-43D2-8A83-3D31B20E0367}"/>
          </ac:grpSpMkLst>
        </pc:grpChg>
        <pc:grpChg chg="mod">
          <ac:chgData name="Ananda Roy" userId="de6238209ec64cf7" providerId="LiveId" clId="{AFAEC09E-71D8-4F4D-9BBB-D4773DA55B76}" dt="2020-03-15T15:27:13.684" v="22274" actId="1076"/>
          <ac:grpSpMkLst>
            <pc:docMk/>
            <pc:sldMk cId="2163753173" sldId="799"/>
            <ac:grpSpMk id="51" creationId="{61D6C749-64E6-495B-8845-C1855786EE5A}"/>
          </ac:grpSpMkLst>
        </pc:grpChg>
        <pc:picChg chg="mod">
          <ac:chgData name="Ananda Roy" userId="de6238209ec64cf7" providerId="LiveId" clId="{AFAEC09E-71D8-4F4D-9BBB-D4773DA55B76}" dt="2020-03-15T15:27:30.304" v="22276" actId="14100"/>
          <ac:picMkLst>
            <pc:docMk/>
            <pc:sldMk cId="2163753173" sldId="799"/>
            <ac:picMk id="48" creationId="{70E52A7A-F777-4B83-B84B-2D16ACBD9439}"/>
          </ac:picMkLst>
        </pc:picChg>
        <pc:cxnChg chg="mod">
          <ac:chgData name="Ananda Roy" userId="de6238209ec64cf7" providerId="LiveId" clId="{AFAEC09E-71D8-4F4D-9BBB-D4773DA55B76}" dt="2020-03-15T15:20:15.959" v="22149" actId="1076"/>
          <ac:cxnSpMkLst>
            <pc:docMk/>
            <pc:sldMk cId="2163753173" sldId="799"/>
            <ac:cxnSpMk id="34" creationId="{6F087A28-0A62-436C-9757-7E0D816B2600}"/>
          </ac:cxnSpMkLst>
        </pc:cxnChg>
      </pc:sldChg>
      <pc:sldChg chg="addSp delSp modSp add">
        <pc:chgData name="Ananda Roy" userId="de6238209ec64cf7" providerId="LiveId" clId="{AFAEC09E-71D8-4F4D-9BBB-D4773DA55B76}" dt="2020-03-15T15:31:34.350" v="22300" actId="478"/>
        <pc:sldMkLst>
          <pc:docMk/>
          <pc:sldMk cId="2025489869" sldId="800"/>
        </pc:sldMkLst>
        <pc:spChg chg="add mod">
          <ac:chgData name="Ananda Roy" userId="de6238209ec64cf7" providerId="LiveId" clId="{AFAEC09E-71D8-4F4D-9BBB-D4773DA55B76}" dt="2020-03-15T15:30:34.700" v="22288" actId="14100"/>
          <ac:spMkLst>
            <pc:docMk/>
            <pc:sldMk cId="2025489869" sldId="800"/>
            <ac:spMk id="38" creationId="{DDFF613B-0CB2-48C0-A48B-9CEFF2B381CF}"/>
          </ac:spMkLst>
        </pc:spChg>
        <pc:spChg chg="add mod">
          <ac:chgData name="Ananda Roy" userId="de6238209ec64cf7" providerId="LiveId" clId="{AFAEC09E-71D8-4F4D-9BBB-D4773DA55B76}" dt="2020-03-15T15:30:50.579" v="22293" actId="14100"/>
          <ac:spMkLst>
            <pc:docMk/>
            <pc:sldMk cId="2025489869" sldId="800"/>
            <ac:spMk id="39" creationId="{D3C02FFF-647D-4872-9449-8B28BDC00F8B}"/>
          </ac:spMkLst>
        </pc:spChg>
        <pc:spChg chg="add mod">
          <ac:chgData name="Ananda Roy" userId="de6238209ec64cf7" providerId="LiveId" clId="{AFAEC09E-71D8-4F4D-9BBB-D4773DA55B76}" dt="2020-03-15T15:31:33.486" v="22299" actId="14100"/>
          <ac:spMkLst>
            <pc:docMk/>
            <pc:sldMk cId="2025489869" sldId="800"/>
            <ac:spMk id="40" creationId="{FD6557CB-AB10-4CBF-A7AB-B3DCD78380F0}"/>
          </ac:spMkLst>
        </pc:spChg>
        <pc:grpChg chg="del">
          <ac:chgData name="Ananda Roy" userId="de6238209ec64cf7" providerId="LiveId" clId="{AFAEC09E-71D8-4F4D-9BBB-D4773DA55B76}" dt="2020-03-15T15:31:34.350" v="22300" actId="478"/>
          <ac:grpSpMkLst>
            <pc:docMk/>
            <pc:sldMk cId="2025489869" sldId="800"/>
            <ac:grpSpMk id="42" creationId="{A8F5A70A-9007-4A5A-989C-EFD0D0AE66B7}"/>
          </ac:grpSpMkLst>
        </pc:grpChg>
      </pc:sldChg>
      <pc:sldChg chg="addSp delSp modSp add">
        <pc:chgData name="Ananda Roy" userId="de6238209ec64cf7" providerId="LiveId" clId="{AFAEC09E-71D8-4F4D-9BBB-D4773DA55B76}" dt="2020-03-15T15:32:11.550" v="22308" actId="14100"/>
        <pc:sldMkLst>
          <pc:docMk/>
          <pc:sldMk cId="2463004134" sldId="801"/>
        </pc:sldMkLst>
        <pc:spChg chg="del">
          <ac:chgData name="Ananda Roy" userId="de6238209ec64cf7" providerId="LiveId" clId="{AFAEC09E-71D8-4F4D-9BBB-D4773DA55B76}" dt="2020-03-15T15:31:52.769" v="22304" actId="478"/>
          <ac:spMkLst>
            <pc:docMk/>
            <pc:sldMk cId="2463004134" sldId="801"/>
            <ac:spMk id="39" creationId="{D3C02FFF-647D-4872-9449-8B28BDC00F8B}"/>
          </ac:spMkLst>
        </pc:spChg>
        <pc:spChg chg="del">
          <ac:chgData name="Ananda Roy" userId="de6238209ec64cf7" providerId="LiveId" clId="{AFAEC09E-71D8-4F4D-9BBB-D4773DA55B76}" dt="2020-03-15T15:31:51.564" v="22303" actId="478"/>
          <ac:spMkLst>
            <pc:docMk/>
            <pc:sldMk cId="2463004134" sldId="801"/>
            <ac:spMk id="40" creationId="{FD6557CB-AB10-4CBF-A7AB-B3DCD78380F0}"/>
          </ac:spMkLst>
        </pc:spChg>
        <pc:spChg chg="add mod">
          <ac:chgData name="Ananda Roy" userId="de6238209ec64cf7" providerId="LiveId" clId="{AFAEC09E-71D8-4F4D-9BBB-D4773DA55B76}" dt="2020-03-15T15:32:11.550" v="22308" actId="14100"/>
          <ac:spMkLst>
            <pc:docMk/>
            <pc:sldMk cId="2463004134" sldId="801"/>
            <ac:spMk id="42" creationId="{A4AAE006-F5DE-4F79-A221-98C1A55AB270}"/>
          </ac:spMkLst>
        </pc:spChg>
      </pc:sldChg>
      <pc:sldChg chg="addSp delSp modSp add">
        <pc:chgData name="Ananda Roy" userId="de6238209ec64cf7" providerId="LiveId" clId="{AFAEC09E-71D8-4F4D-9BBB-D4773DA55B76}" dt="2020-03-15T15:33:03.650" v="22313" actId="1076"/>
        <pc:sldMkLst>
          <pc:docMk/>
          <pc:sldMk cId="2573980875" sldId="802"/>
        </pc:sldMkLst>
        <pc:spChg chg="add mod">
          <ac:chgData name="Ananda Roy" userId="de6238209ec64cf7" providerId="LiveId" clId="{AFAEC09E-71D8-4F4D-9BBB-D4773DA55B76}" dt="2020-03-15T15:33:03.650" v="22313" actId="1076"/>
          <ac:spMkLst>
            <pc:docMk/>
            <pc:sldMk cId="2573980875" sldId="802"/>
            <ac:spMk id="42" creationId="{40A2F963-1541-4DEA-BAA6-420864D34C97}"/>
          </ac:spMkLst>
        </pc:spChg>
        <pc:grpChg chg="del">
          <ac:chgData name="Ananda Roy" userId="de6238209ec64cf7" providerId="LiveId" clId="{AFAEC09E-71D8-4F4D-9BBB-D4773DA55B76}" dt="2020-03-15T15:32:53.664" v="22310" actId="478"/>
          <ac:grpSpMkLst>
            <pc:docMk/>
            <pc:sldMk cId="2573980875" sldId="802"/>
            <ac:grpSpMk id="51" creationId="{61D6C749-64E6-495B-8845-C1855786EE5A}"/>
          </ac:grpSpMkLst>
        </pc:grpChg>
      </pc:sldChg>
      <pc:sldChg chg="modSp add">
        <pc:chgData name="Ananda Roy" userId="de6238209ec64cf7" providerId="LiveId" clId="{AFAEC09E-71D8-4F4D-9BBB-D4773DA55B76}" dt="2020-03-15T15:33:33.173" v="22319" actId="14100"/>
        <pc:sldMkLst>
          <pc:docMk/>
          <pc:sldMk cId="4015653213" sldId="803"/>
        </pc:sldMkLst>
        <pc:spChg chg="mod">
          <ac:chgData name="Ananda Roy" userId="de6238209ec64cf7" providerId="LiveId" clId="{AFAEC09E-71D8-4F4D-9BBB-D4773DA55B76}" dt="2020-03-15T15:33:33.173" v="22319" actId="14100"/>
          <ac:spMkLst>
            <pc:docMk/>
            <pc:sldMk cId="4015653213" sldId="803"/>
            <ac:spMk id="42" creationId="{40A2F963-1541-4DEA-BAA6-420864D34C97}"/>
          </ac:spMkLst>
        </pc:spChg>
      </pc:sldChg>
      <pc:sldChg chg="add del">
        <pc:chgData name="Ananda Roy" userId="de6238209ec64cf7" providerId="LiveId" clId="{AFAEC09E-71D8-4F4D-9BBB-D4773DA55B76}" dt="2020-03-15T15:33:38.159" v="22321"/>
        <pc:sldMkLst>
          <pc:docMk/>
          <pc:sldMk cId="536311548" sldId="804"/>
        </pc:sldMkLst>
      </pc:sldChg>
      <pc:sldChg chg="addSp delSp modSp add modAnim">
        <pc:chgData name="Ananda Roy" userId="de6238209ec64cf7" providerId="LiveId" clId="{AFAEC09E-71D8-4F4D-9BBB-D4773DA55B76}" dt="2020-03-15T15:36:40.601" v="22348"/>
        <pc:sldMkLst>
          <pc:docMk/>
          <pc:sldMk cId="3204384035" sldId="804"/>
        </pc:sldMkLst>
        <pc:spChg chg="mod">
          <ac:chgData name="Ananda Roy" userId="de6238209ec64cf7" providerId="LiveId" clId="{AFAEC09E-71D8-4F4D-9BBB-D4773DA55B76}" dt="2020-03-15T15:36:16.863" v="22341" actId="1076"/>
          <ac:spMkLst>
            <pc:docMk/>
            <pc:sldMk cId="3204384035" sldId="804"/>
            <ac:spMk id="31" creationId="{2AB98E3F-3AAB-433A-A776-48AB895FA764}"/>
          </ac:spMkLst>
        </pc:spChg>
        <pc:spChg chg="del">
          <ac:chgData name="Ananda Roy" userId="de6238209ec64cf7" providerId="LiveId" clId="{AFAEC09E-71D8-4F4D-9BBB-D4773DA55B76}" dt="2020-03-15T15:34:35.267" v="22327" actId="478"/>
          <ac:spMkLst>
            <pc:docMk/>
            <pc:sldMk cId="3204384035" sldId="804"/>
            <ac:spMk id="38" creationId="{DDFF613B-0CB2-48C0-A48B-9CEFF2B381CF}"/>
          </ac:spMkLst>
        </pc:spChg>
        <pc:spChg chg="del">
          <ac:chgData name="Ananda Roy" userId="de6238209ec64cf7" providerId="LiveId" clId="{AFAEC09E-71D8-4F4D-9BBB-D4773DA55B76}" dt="2020-03-15T15:36:32.406" v="22345" actId="478"/>
          <ac:spMkLst>
            <pc:docMk/>
            <pc:sldMk cId="3204384035" sldId="804"/>
            <ac:spMk id="39" creationId="{D3C02FFF-647D-4872-9449-8B28BDC00F8B}"/>
          </ac:spMkLst>
        </pc:spChg>
        <pc:spChg chg="del">
          <ac:chgData name="Ananda Roy" userId="de6238209ec64cf7" providerId="LiveId" clId="{AFAEC09E-71D8-4F4D-9BBB-D4773DA55B76}" dt="2020-03-15T15:36:38.394" v="22347" actId="478"/>
          <ac:spMkLst>
            <pc:docMk/>
            <pc:sldMk cId="3204384035" sldId="804"/>
            <ac:spMk id="40" creationId="{FD6557CB-AB10-4CBF-A7AB-B3DCD78380F0}"/>
          </ac:spMkLst>
        </pc:spChg>
        <pc:spChg chg="mod">
          <ac:chgData name="Ananda Roy" userId="de6238209ec64cf7" providerId="LiveId" clId="{AFAEC09E-71D8-4F4D-9BBB-D4773DA55B76}" dt="2020-03-15T15:34:29.798" v="22326" actId="1076"/>
          <ac:spMkLst>
            <pc:docMk/>
            <pc:sldMk cId="3204384035" sldId="804"/>
            <ac:spMk id="41" creationId="{1340145B-02DB-4376-852C-8ECC69617A0C}"/>
          </ac:spMkLst>
        </pc:spChg>
        <pc:spChg chg="del">
          <ac:chgData name="Ananda Roy" userId="de6238209ec64cf7" providerId="LiveId" clId="{AFAEC09E-71D8-4F4D-9BBB-D4773DA55B76}" dt="2020-03-15T15:34:54.348" v="22330" actId="478"/>
          <ac:spMkLst>
            <pc:docMk/>
            <pc:sldMk cId="3204384035" sldId="804"/>
            <ac:spMk id="42" creationId="{40A2F963-1541-4DEA-BAA6-420864D34C97}"/>
          </ac:spMkLst>
        </pc:spChg>
        <pc:spChg chg="add mod">
          <ac:chgData name="Ananda Roy" userId="de6238209ec64cf7" providerId="LiveId" clId="{AFAEC09E-71D8-4F4D-9BBB-D4773DA55B76}" dt="2020-03-15T15:35:44.321" v="22336" actId="1076"/>
          <ac:spMkLst>
            <pc:docMk/>
            <pc:sldMk cId="3204384035" sldId="804"/>
            <ac:spMk id="44" creationId="{D73FE38E-7521-4244-84AB-218C4BE9D414}"/>
          </ac:spMkLst>
        </pc:spChg>
        <pc:spChg chg="add mod">
          <ac:chgData name="Ananda Roy" userId="de6238209ec64cf7" providerId="LiveId" clId="{AFAEC09E-71D8-4F4D-9BBB-D4773DA55B76}" dt="2020-03-15T15:36:25.246" v="22343" actId="1076"/>
          <ac:spMkLst>
            <pc:docMk/>
            <pc:sldMk cId="3204384035" sldId="804"/>
            <ac:spMk id="48" creationId="{B8A303E5-62D1-4CCE-9E2C-33EA5F40765E}"/>
          </ac:spMkLst>
        </pc:spChg>
        <pc:grpChg chg="del">
          <ac:chgData name="Ananda Roy" userId="de6238209ec64cf7" providerId="LiveId" clId="{AFAEC09E-71D8-4F4D-9BBB-D4773DA55B76}" dt="2020-03-15T15:34:21.473" v="22324" actId="478"/>
          <ac:grpSpMkLst>
            <pc:docMk/>
            <pc:sldMk cId="3204384035" sldId="804"/>
            <ac:grpSpMk id="45" creationId="{C0DA0EDE-3463-4514-B5D0-0973832E0142}"/>
          </ac:grpSpMkLst>
        </pc:grpChg>
      </pc:sldChg>
      <pc:sldChg chg="addSp modSp add modAnim">
        <pc:chgData name="Ananda Roy" userId="de6238209ec64cf7" providerId="LiveId" clId="{AFAEC09E-71D8-4F4D-9BBB-D4773DA55B76}" dt="2020-03-17T09:08:58.750" v="22440"/>
        <pc:sldMkLst>
          <pc:docMk/>
          <pc:sldMk cId="801119940" sldId="805"/>
        </pc:sldMkLst>
        <pc:spChg chg="add mod">
          <ac:chgData name="Ananda Roy" userId="de6238209ec64cf7" providerId="LiveId" clId="{AFAEC09E-71D8-4F4D-9BBB-D4773DA55B76}" dt="2020-03-17T09:08:21.190" v="22429" actId="14100"/>
          <ac:spMkLst>
            <pc:docMk/>
            <pc:sldMk cId="801119940" sldId="805"/>
            <ac:spMk id="2" creationId="{C7857BB4-A2F0-4E6C-8811-94A47334DEFC}"/>
          </ac:spMkLst>
        </pc:spChg>
        <pc:spChg chg="add mod">
          <ac:chgData name="Ananda Roy" userId="de6238209ec64cf7" providerId="LiveId" clId="{AFAEC09E-71D8-4F4D-9BBB-D4773DA55B76}" dt="2020-03-17T09:08:26.873" v="22431" actId="14100"/>
          <ac:spMkLst>
            <pc:docMk/>
            <pc:sldMk cId="801119940" sldId="805"/>
            <ac:spMk id="30" creationId="{BD00E252-EDFF-4C16-8D41-8A26C4DDD7C7}"/>
          </ac:spMkLst>
        </pc:spChg>
        <pc:spChg chg="add mod">
          <ac:chgData name="Ananda Roy" userId="de6238209ec64cf7" providerId="LiveId" clId="{AFAEC09E-71D8-4F4D-9BBB-D4773DA55B76}" dt="2020-03-17T09:08:36.203" v="22435" actId="14100"/>
          <ac:spMkLst>
            <pc:docMk/>
            <pc:sldMk cId="801119940" sldId="805"/>
            <ac:spMk id="32" creationId="{78EB3763-7198-4BDF-B9C9-F2BD59D7CCAC}"/>
          </ac:spMkLst>
        </pc:spChg>
        <pc:spChg chg="add mod">
          <ac:chgData name="Ananda Roy" userId="de6238209ec64cf7" providerId="LiveId" clId="{AFAEC09E-71D8-4F4D-9BBB-D4773DA55B76}" dt="2020-03-17T09:08:44.601" v="22439" actId="1076"/>
          <ac:spMkLst>
            <pc:docMk/>
            <pc:sldMk cId="801119940" sldId="805"/>
            <ac:spMk id="38" creationId="{66DDE89E-94DF-4272-8DB9-45D416394F26}"/>
          </ac:spMkLst>
        </pc:spChg>
      </pc:sldChg>
      <pc:sldChg chg="add">
        <pc:chgData name="Ananda Roy" userId="de6238209ec64cf7" providerId="LiveId" clId="{AFAEC09E-71D8-4F4D-9BBB-D4773DA55B76}" dt="2020-03-21T18:37:44.408" v="24462"/>
        <pc:sldMkLst>
          <pc:docMk/>
          <pc:sldMk cId="3161656700" sldId="806"/>
        </pc:sldMkLst>
      </pc:sldChg>
      <pc:sldChg chg="add">
        <pc:chgData name="Ananda Roy" userId="de6238209ec64cf7" providerId="LiveId" clId="{AFAEC09E-71D8-4F4D-9BBB-D4773DA55B76}" dt="2020-03-21T18:37:44.408" v="24462"/>
        <pc:sldMkLst>
          <pc:docMk/>
          <pc:sldMk cId="733838205" sldId="807"/>
        </pc:sldMkLst>
      </pc:sldChg>
      <pc:sldChg chg="add">
        <pc:chgData name="Ananda Roy" userId="de6238209ec64cf7" providerId="LiveId" clId="{AFAEC09E-71D8-4F4D-9BBB-D4773DA55B76}" dt="2020-03-24T08:07:21.209" v="26833"/>
        <pc:sldMkLst>
          <pc:docMk/>
          <pc:sldMk cId="1854034619" sldId="808"/>
        </pc:sldMkLst>
      </pc:sldChg>
      <pc:sldChg chg="addSp delSp modSp add del modTransition modAnim">
        <pc:chgData name="Ananda Roy" userId="de6238209ec64cf7" providerId="LiveId" clId="{AFAEC09E-71D8-4F4D-9BBB-D4773DA55B76}" dt="2020-03-23T15:04:43.371" v="24935" actId="2696"/>
        <pc:sldMkLst>
          <pc:docMk/>
          <pc:sldMk cId="2545101515" sldId="808"/>
        </pc:sldMkLst>
        <pc:spChg chg="mod">
          <ac:chgData name="Ananda Roy" userId="de6238209ec64cf7" providerId="LiveId" clId="{AFAEC09E-71D8-4F4D-9BBB-D4773DA55B76}" dt="2020-03-23T13:05:10.401" v="24782" actId="20577"/>
          <ac:spMkLst>
            <pc:docMk/>
            <pc:sldMk cId="2545101515" sldId="808"/>
            <ac:spMk id="2" creationId="{BCCE8898-DCF4-46B1-BA0F-109ADC78574A}"/>
          </ac:spMkLst>
        </pc:spChg>
        <pc:spChg chg="mod">
          <ac:chgData name="Ananda Roy" userId="de6238209ec64cf7" providerId="LiveId" clId="{AFAEC09E-71D8-4F4D-9BBB-D4773DA55B76}" dt="2020-03-23T12:30:59.666" v="24728" actId="1076"/>
          <ac:spMkLst>
            <pc:docMk/>
            <pc:sldMk cId="2545101515" sldId="808"/>
            <ac:spMk id="6" creationId="{283B6009-2450-4A96-8FCE-7BE189FE5F2F}"/>
          </ac:spMkLst>
        </pc:spChg>
        <pc:spChg chg="mod">
          <ac:chgData name="Ananda Roy" userId="de6238209ec64cf7" providerId="LiveId" clId="{AFAEC09E-71D8-4F4D-9BBB-D4773DA55B76}" dt="2020-03-23T13:08:20.679" v="24798" actId="207"/>
          <ac:spMkLst>
            <pc:docMk/>
            <pc:sldMk cId="2545101515" sldId="808"/>
            <ac:spMk id="7" creationId="{50FE765E-8BD1-4DCA-843F-EF441AD23C6C}"/>
          </ac:spMkLst>
        </pc:spChg>
        <pc:spChg chg="mod">
          <ac:chgData name="Ananda Roy" userId="de6238209ec64cf7" providerId="LiveId" clId="{AFAEC09E-71D8-4F4D-9BBB-D4773DA55B76}" dt="2020-03-23T12:30:06.656" v="24725" actId="20577"/>
          <ac:spMkLst>
            <pc:docMk/>
            <pc:sldMk cId="2545101515" sldId="808"/>
            <ac:spMk id="40" creationId="{124DA84A-1C1F-4B6F-BFC7-AF63F6436DDB}"/>
          </ac:spMkLst>
        </pc:spChg>
        <pc:spChg chg="mod">
          <ac:chgData name="Ananda Roy" userId="de6238209ec64cf7" providerId="LiveId" clId="{AFAEC09E-71D8-4F4D-9BBB-D4773DA55B76}" dt="2020-03-23T12:35:29.830" v="24771" actId="20577"/>
          <ac:spMkLst>
            <pc:docMk/>
            <pc:sldMk cId="2545101515" sldId="808"/>
            <ac:spMk id="47" creationId="{247F9905-4D57-432D-87F4-372541BDC27F}"/>
          </ac:spMkLst>
        </pc:spChg>
        <pc:spChg chg="add mod">
          <ac:chgData name="Ananda Roy" userId="de6238209ec64cf7" providerId="LiveId" clId="{AFAEC09E-71D8-4F4D-9BBB-D4773DA55B76}" dt="2020-03-23T13:09:12.079" v="24800" actId="1076"/>
          <ac:spMkLst>
            <pc:docMk/>
            <pc:sldMk cId="2545101515" sldId="808"/>
            <ac:spMk id="51" creationId="{8A567D03-3DE6-4EDA-BB23-508EC8F7700E}"/>
          </ac:spMkLst>
        </pc:spChg>
        <pc:spChg chg="mod">
          <ac:chgData name="Ananda Roy" userId="de6238209ec64cf7" providerId="LiveId" clId="{AFAEC09E-71D8-4F4D-9BBB-D4773DA55B76}" dt="2020-03-23T13:07:53.703" v="24797" actId="20577"/>
          <ac:spMkLst>
            <pc:docMk/>
            <pc:sldMk cId="2545101515" sldId="808"/>
            <ac:spMk id="65" creationId="{C328EC6B-070D-4E55-84F0-B81E6E409857}"/>
          </ac:spMkLst>
        </pc:spChg>
        <pc:spChg chg="add mod">
          <ac:chgData name="Ananda Roy" userId="de6238209ec64cf7" providerId="LiveId" clId="{AFAEC09E-71D8-4F4D-9BBB-D4773DA55B76}" dt="2020-03-23T13:12:51.163" v="24873" actId="20577"/>
          <ac:spMkLst>
            <pc:docMk/>
            <pc:sldMk cId="2545101515" sldId="808"/>
            <ac:spMk id="76" creationId="{ED0196AA-0991-4A27-AE3B-5EA644D8B969}"/>
          </ac:spMkLst>
        </pc:spChg>
        <pc:grpChg chg="del">
          <ac:chgData name="Ananda Roy" userId="de6238209ec64cf7" providerId="LiveId" clId="{AFAEC09E-71D8-4F4D-9BBB-D4773DA55B76}" dt="2020-03-23T12:31:32.834" v="24729" actId="478"/>
          <ac:grpSpMkLst>
            <pc:docMk/>
            <pc:sldMk cId="2545101515" sldId="808"/>
            <ac:grpSpMk id="11" creationId="{1AC25DD1-DCA2-4A46-81D5-7A929BD48943}"/>
          </ac:grpSpMkLst>
        </pc:grpChg>
        <pc:grpChg chg="mod">
          <ac:chgData name="Ananda Roy" userId="de6238209ec64cf7" providerId="LiveId" clId="{AFAEC09E-71D8-4F4D-9BBB-D4773DA55B76}" dt="2020-03-23T13:12:22.317" v="24841" actId="1076"/>
          <ac:grpSpMkLst>
            <pc:docMk/>
            <pc:sldMk cId="2545101515" sldId="808"/>
            <ac:grpSpMk id="12" creationId="{940EABED-63C4-44B8-ACB9-532265571F7E}"/>
          </ac:grpSpMkLst>
        </pc:grpChg>
        <pc:grpChg chg="del">
          <ac:chgData name="Ananda Roy" userId="de6238209ec64cf7" providerId="LiveId" clId="{AFAEC09E-71D8-4F4D-9BBB-D4773DA55B76}" dt="2020-03-23T12:30:04.857" v="24724" actId="478"/>
          <ac:grpSpMkLst>
            <pc:docMk/>
            <pc:sldMk cId="2545101515" sldId="808"/>
            <ac:grpSpMk id="13" creationId="{5B6CF4F8-0F4C-4FFC-9F85-A02023965DF9}"/>
          </ac:grpSpMkLst>
        </pc:grpChg>
        <pc:grpChg chg="add del">
          <ac:chgData name="Ananda Roy" userId="de6238209ec64cf7" providerId="LiveId" clId="{AFAEC09E-71D8-4F4D-9BBB-D4773DA55B76}" dt="2020-03-23T13:05:29.491" v="24783" actId="478"/>
          <ac:grpSpMkLst>
            <pc:docMk/>
            <pc:sldMk cId="2545101515" sldId="808"/>
            <ac:grpSpMk id="14" creationId="{C3490CBF-77A8-483B-8A45-CAD956344BA4}"/>
          </ac:grpSpMkLst>
        </pc:grpChg>
        <pc:grpChg chg="add del mod">
          <ac:chgData name="Ananda Roy" userId="de6238209ec64cf7" providerId="LiveId" clId="{AFAEC09E-71D8-4F4D-9BBB-D4773DA55B76}" dt="2020-03-23T13:11:36.353" v="24832" actId="478"/>
          <ac:grpSpMkLst>
            <pc:docMk/>
            <pc:sldMk cId="2545101515" sldId="808"/>
            <ac:grpSpMk id="36" creationId="{6998FDDA-C828-4414-8BE6-ED02CC980D2F}"/>
          </ac:grpSpMkLst>
        </pc:grpChg>
        <pc:grpChg chg="mod">
          <ac:chgData name="Ananda Roy" userId="de6238209ec64cf7" providerId="LiveId" clId="{AFAEC09E-71D8-4F4D-9BBB-D4773DA55B76}" dt="2020-03-23T12:29:56.860" v="24722"/>
          <ac:grpSpMkLst>
            <pc:docMk/>
            <pc:sldMk cId="2545101515" sldId="808"/>
            <ac:grpSpMk id="37" creationId="{B260ACDD-21EF-494C-8F06-82B17C43045A}"/>
          </ac:grpSpMkLst>
        </pc:grpChg>
        <pc:grpChg chg="add mod">
          <ac:chgData name="Ananda Roy" userId="de6238209ec64cf7" providerId="LiveId" clId="{AFAEC09E-71D8-4F4D-9BBB-D4773DA55B76}" dt="2020-03-23T13:10:55.112" v="24831" actId="1076"/>
          <ac:grpSpMkLst>
            <pc:docMk/>
            <pc:sldMk cId="2545101515" sldId="808"/>
            <ac:grpSpMk id="56" creationId="{375785D1-2240-4BCA-85B8-0949AC039EDE}"/>
          </ac:grpSpMkLst>
        </pc:grpChg>
        <pc:grpChg chg="add del">
          <ac:chgData name="Ananda Roy" userId="de6238209ec64cf7" providerId="LiveId" clId="{AFAEC09E-71D8-4F4D-9BBB-D4773DA55B76}" dt="2020-03-23T13:10:40.012" v="24828" actId="478"/>
          <ac:grpSpMkLst>
            <pc:docMk/>
            <pc:sldMk cId="2545101515" sldId="808"/>
            <ac:grpSpMk id="59" creationId="{5249D0DC-9DE3-420D-9ABC-C8F3D4710778}"/>
          </ac:grpSpMkLst>
        </pc:grpChg>
        <pc:grpChg chg="add del">
          <ac:chgData name="Ananda Roy" userId="de6238209ec64cf7" providerId="LiveId" clId="{AFAEC09E-71D8-4F4D-9BBB-D4773DA55B76}" dt="2020-03-23T13:10:41.625" v="24829" actId="478"/>
          <ac:grpSpMkLst>
            <pc:docMk/>
            <pc:sldMk cId="2545101515" sldId="808"/>
            <ac:grpSpMk id="62" creationId="{21DC46C5-3EF2-4F54-9931-5F3530C4826A}"/>
          </ac:grpSpMkLst>
        </pc:grpChg>
        <pc:grpChg chg="add mod">
          <ac:chgData name="Ananda Roy" userId="de6238209ec64cf7" providerId="LiveId" clId="{AFAEC09E-71D8-4F4D-9BBB-D4773DA55B76}" dt="2020-03-23T13:11:47.060" v="24834" actId="1076"/>
          <ac:grpSpMkLst>
            <pc:docMk/>
            <pc:sldMk cId="2545101515" sldId="808"/>
            <ac:grpSpMk id="66" creationId="{A5994585-7778-4F9D-8594-3C487E2BEE67}"/>
          </ac:grpSpMkLst>
        </pc:grpChg>
        <pc:grpChg chg="add mod">
          <ac:chgData name="Ananda Roy" userId="de6238209ec64cf7" providerId="LiveId" clId="{AFAEC09E-71D8-4F4D-9BBB-D4773DA55B76}" dt="2020-03-23T13:11:58.270" v="24836" actId="1076"/>
          <ac:grpSpMkLst>
            <pc:docMk/>
            <pc:sldMk cId="2545101515" sldId="808"/>
            <ac:grpSpMk id="70" creationId="{E1978B4B-5736-413D-B27F-76B68A50C554}"/>
          </ac:grpSpMkLst>
        </pc:grpChg>
        <pc:grpChg chg="add mod">
          <ac:chgData name="Ananda Roy" userId="de6238209ec64cf7" providerId="LiveId" clId="{AFAEC09E-71D8-4F4D-9BBB-D4773DA55B76}" dt="2020-03-23T13:12:14.187" v="24838" actId="1076"/>
          <ac:grpSpMkLst>
            <pc:docMk/>
            <pc:sldMk cId="2545101515" sldId="808"/>
            <ac:grpSpMk id="73" creationId="{D97534CB-5F36-4DD2-A8A4-27FFFF37A047}"/>
          </ac:grpSpMkLst>
        </pc:grpChg>
        <pc:picChg chg="add mod">
          <ac:chgData name="Ananda Roy" userId="de6238209ec64cf7" providerId="LiveId" clId="{AFAEC09E-71D8-4F4D-9BBB-D4773DA55B76}" dt="2020-03-23T13:09:12.079" v="24800" actId="1076"/>
          <ac:picMkLst>
            <pc:docMk/>
            <pc:sldMk cId="2545101515" sldId="808"/>
            <ac:picMk id="46" creationId="{83FD2615-FD1A-4B36-BEAD-F111B3DC3086}"/>
          </ac:picMkLst>
        </pc:picChg>
        <pc:picChg chg="del">
          <ac:chgData name="Ananda Roy" userId="de6238209ec64cf7" providerId="LiveId" clId="{AFAEC09E-71D8-4F4D-9BBB-D4773DA55B76}" dt="2020-03-23T12:31:32.834" v="24729" actId="478"/>
          <ac:picMkLst>
            <pc:docMk/>
            <pc:sldMk cId="2545101515" sldId="808"/>
            <ac:picMk id="48" creationId="{BBE64B6E-C967-4C32-B77E-D92D035684D9}"/>
          </ac:picMkLst>
        </pc:picChg>
        <pc:cxnChg chg="mod">
          <ac:chgData name="Ananda Roy" userId="de6238209ec64cf7" providerId="LiveId" clId="{AFAEC09E-71D8-4F4D-9BBB-D4773DA55B76}" dt="2020-03-23T13:11:36.353" v="24832" actId="478"/>
          <ac:cxnSpMkLst>
            <pc:docMk/>
            <pc:sldMk cId="2545101515" sldId="808"/>
            <ac:cxnSpMk id="42" creationId="{81BD551C-DC56-4CFA-BE57-134A3C36CFBE}"/>
          </ac:cxnSpMkLst>
        </pc:cxnChg>
        <pc:cxnChg chg="mod">
          <ac:chgData name="Ananda Roy" userId="de6238209ec64cf7" providerId="LiveId" clId="{AFAEC09E-71D8-4F4D-9BBB-D4773DA55B76}" dt="2020-03-23T13:11:36.353" v="24832" actId="478"/>
          <ac:cxnSpMkLst>
            <pc:docMk/>
            <pc:sldMk cId="2545101515" sldId="808"/>
            <ac:cxnSpMk id="43" creationId="{CC4E88A6-EB47-4C0A-B7B4-5BB2D16D869C}"/>
          </ac:cxnSpMkLst>
        </pc:cxnChg>
      </pc:sldChg>
      <pc:sldChg chg="add del">
        <pc:chgData name="Ananda Roy" userId="de6238209ec64cf7" providerId="LiveId" clId="{AFAEC09E-71D8-4F4D-9BBB-D4773DA55B76}" dt="2020-03-24T08:07:02.239" v="26832" actId="2696"/>
        <pc:sldMkLst>
          <pc:docMk/>
          <pc:sldMk cId="3762848589" sldId="808"/>
        </pc:sldMkLst>
      </pc:sldChg>
      <pc:sldChg chg="add modTransition">
        <pc:chgData name="Ananda Roy" userId="de6238209ec64cf7" providerId="LiveId" clId="{AFAEC09E-71D8-4F4D-9BBB-D4773DA55B76}" dt="2020-03-24T08:07:29.327" v="26836"/>
        <pc:sldMkLst>
          <pc:docMk/>
          <pc:sldMk cId="485545340" sldId="809"/>
        </pc:sldMkLst>
      </pc:sldChg>
      <pc:sldChg chg="addSp delSp modSp add del modTransition delAnim modAnim">
        <pc:chgData name="Ananda Roy" userId="de6238209ec64cf7" providerId="LiveId" clId="{AFAEC09E-71D8-4F4D-9BBB-D4773DA55B76}" dt="2020-03-24T08:07:02.239" v="26832" actId="2696"/>
        <pc:sldMkLst>
          <pc:docMk/>
          <pc:sldMk cId="1608265562" sldId="809"/>
        </pc:sldMkLst>
        <pc:spChg chg="mod">
          <ac:chgData name="Ananda Roy" userId="de6238209ec64cf7" providerId="LiveId" clId="{AFAEC09E-71D8-4F4D-9BBB-D4773DA55B76}" dt="2020-03-23T15:09:06.046" v="24989" actId="20577"/>
          <ac:spMkLst>
            <pc:docMk/>
            <pc:sldMk cId="1608265562" sldId="809"/>
            <ac:spMk id="2" creationId="{BCCE8898-DCF4-46B1-BA0F-109ADC78574A}"/>
          </ac:spMkLst>
        </pc:spChg>
        <pc:spChg chg="del">
          <ac:chgData name="Ananda Roy" userId="de6238209ec64cf7" providerId="LiveId" clId="{AFAEC09E-71D8-4F4D-9BBB-D4773DA55B76}" dt="2020-03-23T15:44:06.081" v="25636" actId="478"/>
          <ac:spMkLst>
            <pc:docMk/>
            <pc:sldMk cId="1608265562" sldId="809"/>
            <ac:spMk id="6" creationId="{283B6009-2450-4A96-8FCE-7BE189FE5F2F}"/>
          </ac:spMkLst>
        </pc:spChg>
        <pc:spChg chg="add mod">
          <ac:chgData name="Ananda Roy" userId="de6238209ec64cf7" providerId="LiveId" clId="{AFAEC09E-71D8-4F4D-9BBB-D4773DA55B76}" dt="2020-03-23T15:26:20.658" v="25546" actId="1076"/>
          <ac:spMkLst>
            <pc:docMk/>
            <pc:sldMk cId="1608265562" sldId="809"/>
            <ac:spMk id="7" creationId="{032DEA64-9883-4886-AE5D-F0DFEB378FDF}"/>
          </ac:spMkLst>
        </pc:spChg>
        <pc:spChg chg="del mod">
          <ac:chgData name="Ananda Roy" userId="de6238209ec64cf7" providerId="LiveId" clId="{AFAEC09E-71D8-4F4D-9BBB-D4773DA55B76}" dt="2020-03-23T15:15:24.843" v="25226" actId="478"/>
          <ac:spMkLst>
            <pc:docMk/>
            <pc:sldMk cId="1608265562" sldId="809"/>
            <ac:spMk id="7" creationId="{50FE765E-8BD1-4DCA-843F-EF441AD23C6C}"/>
          </ac:spMkLst>
        </pc:spChg>
        <pc:spChg chg="add del mod">
          <ac:chgData name="Ananda Roy" userId="de6238209ec64cf7" providerId="LiveId" clId="{AFAEC09E-71D8-4F4D-9BBB-D4773DA55B76}" dt="2020-03-23T15:17:10.657" v="25343" actId="478"/>
          <ac:spMkLst>
            <pc:docMk/>
            <pc:sldMk cId="1608265562" sldId="809"/>
            <ac:spMk id="9" creationId="{A56C4929-C2B7-4494-B08F-97726037A7F2}"/>
          </ac:spMkLst>
        </pc:spChg>
        <pc:spChg chg="add mod">
          <ac:chgData name="Ananda Roy" userId="de6238209ec64cf7" providerId="LiveId" clId="{AFAEC09E-71D8-4F4D-9BBB-D4773DA55B76}" dt="2020-03-23T15:23:01.529" v="25525" actId="14861"/>
          <ac:spMkLst>
            <pc:docMk/>
            <pc:sldMk cId="1608265562" sldId="809"/>
            <ac:spMk id="10" creationId="{A9CE2848-8F67-48F8-961E-D49007B5BB35}"/>
          </ac:spMkLst>
        </pc:spChg>
        <pc:spChg chg="add mod">
          <ac:chgData name="Ananda Roy" userId="de6238209ec64cf7" providerId="LiveId" clId="{AFAEC09E-71D8-4F4D-9BBB-D4773DA55B76}" dt="2020-03-23T15:44:16.282" v="25650" actId="1076"/>
          <ac:spMkLst>
            <pc:docMk/>
            <pc:sldMk cId="1608265562" sldId="809"/>
            <ac:spMk id="14" creationId="{36698B90-B6B5-4258-8F86-16930C878B65}"/>
          </ac:spMkLst>
        </pc:spChg>
        <pc:spChg chg="mod">
          <ac:chgData name="Ananda Roy" userId="de6238209ec64cf7" providerId="LiveId" clId="{AFAEC09E-71D8-4F4D-9BBB-D4773DA55B76}" dt="2020-03-23T15:10:23.769" v="25010" actId="164"/>
          <ac:spMkLst>
            <pc:docMk/>
            <pc:sldMk cId="1608265562" sldId="809"/>
            <ac:spMk id="51" creationId="{8A567D03-3DE6-4EDA-BB23-508EC8F7700E}"/>
          </ac:spMkLst>
        </pc:spChg>
        <pc:spChg chg="mod">
          <ac:chgData name="Ananda Roy" userId="de6238209ec64cf7" providerId="LiveId" clId="{AFAEC09E-71D8-4F4D-9BBB-D4773DA55B76}" dt="2020-03-23T15:17:32.436" v="25346" actId="27636"/>
          <ac:spMkLst>
            <pc:docMk/>
            <pc:sldMk cId="1608265562" sldId="809"/>
            <ac:spMk id="65" creationId="{C328EC6B-070D-4E55-84F0-B81E6E409857}"/>
          </ac:spMkLst>
        </pc:spChg>
        <pc:spChg chg="del">
          <ac:chgData name="Ananda Roy" userId="de6238209ec64cf7" providerId="LiveId" clId="{AFAEC09E-71D8-4F4D-9BBB-D4773DA55B76}" dt="2020-03-23T15:10:30.029" v="25012" actId="478"/>
          <ac:spMkLst>
            <pc:docMk/>
            <pc:sldMk cId="1608265562" sldId="809"/>
            <ac:spMk id="76" creationId="{ED0196AA-0991-4A27-AE3B-5EA644D8B969}"/>
          </ac:spMkLst>
        </pc:spChg>
        <pc:grpChg chg="add mod">
          <ac:chgData name="Ananda Roy" userId="de6238209ec64cf7" providerId="LiveId" clId="{AFAEC09E-71D8-4F4D-9BBB-D4773DA55B76}" dt="2020-03-23T15:36:22.912" v="25548" actId="14826"/>
          <ac:grpSpMkLst>
            <pc:docMk/>
            <pc:sldMk cId="1608265562" sldId="809"/>
            <ac:grpSpMk id="3" creationId="{61CA7D94-B0D9-487E-ABD7-078A5EE9E045}"/>
          </ac:grpSpMkLst>
        </pc:grpChg>
        <pc:grpChg chg="del">
          <ac:chgData name="Ananda Roy" userId="de6238209ec64cf7" providerId="LiveId" clId="{AFAEC09E-71D8-4F4D-9BBB-D4773DA55B76}" dt="2020-03-23T15:10:33.335" v="25013" actId="478"/>
          <ac:grpSpMkLst>
            <pc:docMk/>
            <pc:sldMk cId="1608265562" sldId="809"/>
            <ac:grpSpMk id="12" creationId="{940EABED-63C4-44B8-ACB9-532265571F7E}"/>
          </ac:grpSpMkLst>
        </pc:grpChg>
        <pc:grpChg chg="del">
          <ac:chgData name="Ananda Roy" userId="de6238209ec64cf7" providerId="LiveId" clId="{AFAEC09E-71D8-4F4D-9BBB-D4773DA55B76}" dt="2020-03-23T15:10:13.744" v="25007" actId="478"/>
          <ac:grpSpMkLst>
            <pc:docMk/>
            <pc:sldMk cId="1608265562" sldId="809"/>
            <ac:grpSpMk id="56" creationId="{375785D1-2240-4BCA-85B8-0949AC039EDE}"/>
          </ac:grpSpMkLst>
        </pc:grpChg>
        <pc:grpChg chg="del">
          <ac:chgData name="Ananda Roy" userId="de6238209ec64cf7" providerId="LiveId" clId="{AFAEC09E-71D8-4F4D-9BBB-D4773DA55B76}" dt="2020-03-23T15:10:15.832" v="25008" actId="478"/>
          <ac:grpSpMkLst>
            <pc:docMk/>
            <pc:sldMk cId="1608265562" sldId="809"/>
            <ac:grpSpMk id="66" creationId="{A5994585-7778-4F9D-8594-3C487E2BEE67}"/>
          </ac:grpSpMkLst>
        </pc:grpChg>
        <pc:grpChg chg="del">
          <ac:chgData name="Ananda Roy" userId="de6238209ec64cf7" providerId="LiveId" clId="{AFAEC09E-71D8-4F4D-9BBB-D4773DA55B76}" dt="2020-03-23T15:10:20.449" v="25009" actId="478"/>
          <ac:grpSpMkLst>
            <pc:docMk/>
            <pc:sldMk cId="1608265562" sldId="809"/>
            <ac:grpSpMk id="70" creationId="{E1978B4B-5736-413D-B27F-76B68A50C554}"/>
          </ac:grpSpMkLst>
        </pc:grpChg>
        <pc:grpChg chg="del">
          <ac:chgData name="Ananda Roy" userId="de6238209ec64cf7" providerId="LiveId" clId="{AFAEC09E-71D8-4F4D-9BBB-D4773DA55B76}" dt="2020-03-23T15:10:30.029" v="25012" actId="478"/>
          <ac:grpSpMkLst>
            <pc:docMk/>
            <pc:sldMk cId="1608265562" sldId="809"/>
            <ac:grpSpMk id="73" creationId="{D97534CB-5F36-4DD2-A8A4-27FFFF37A047}"/>
          </ac:grpSpMkLst>
        </pc:grpChg>
        <pc:picChg chg="mod">
          <ac:chgData name="Ananda Roy" userId="de6238209ec64cf7" providerId="LiveId" clId="{AFAEC09E-71D8-4F4D-9BBB-D4773DA55B76}" dt="2020-03-23T15:36:40.370" v="25550" actId="1076"/>
          <ac:picMkLst>
            <pc:docMk/>
            <pc:sldMk cId="1608265562" sldId="809"/>
            <ac:picMk id="46" creationId="{83FD2615-FD1A-4B36-BEAD-F111B3DC3086}"/>
          </ac:picMkLst>
        </pc:picChg>
      </pc:sldChg>
      <pc:sldChg chg="delSp add del delAnim">
        <pc:chgData name="Ananda Roy" userId="de6238209ec64cf7" providerId="LiveId" clId="{AFAEC09E-71D8-4F4D-9BBB-D4773DA55B76}" dt="2020-03-23T15:04:02.526" v="24934" actId="47"/>
        <pc:sldMkLst>
          <pc:docMk/>
          <pc:sldMk cId="2988461134" sldId="809"/>
        </pc:sldMkLst>
        <pc:spChg chg="del">
          <ac:chgData name="Ananda Roy" userId="de6238209ec64cf7" providerId="LiveId" clId="{AFAEC09E-71D8-4F4D-9BBB-D4773DA55B76}" dt="2020-03-23T15:01:31.970" v="24882" actId="478"/>
          <ac:spMkLst>
            <pc:docMk/>
            <pc:sldMk cId="2988461134" sldId="809"/>
            <ac:spMk id="12" creationId="{0C3C11C9-88FD-4E7E-B104-8E50EED0EE50}"/>
          </ac:spMkLst>
        </pc:spChg>
        <pc:grpChg chg="del">
          <ac:chgData name="Ananda Roy" userId="de6238209ec64cf7" providerId="LiveId" clId="{AFAEC09E-71D8-4F4D-9BBB-D4773DA55B76}" dt="2020-03-23T15:01:27.944" v="24881" actId="478"/>
          <ac:grpSpMkLst>
            <pc:docMk/>
            <pc:sldMk cId="2988461134" sldId="809"/>
            <ac:grpSpMk id="11" creationId="{5C68BB2C-CA12-4673-847E-6C22803F6AB1}"/>
          </ac:grpSpMkLst>
        </pc:grpChg>
      </pc:sldChg>
      <pc:sldChg chg="add del">
        <pc:chgData name="Ananda Roy" userId="de6238209ec64cf7" providerId="LiveId" clId="{AFAEC09E-71D8-4F4D-9BBB-D4773DA55B76}" dt="2020-03-24T08:07:23.808" v="26834" actId="2696"/>
        <pc:sldMkLst>
          <pc:docMk/>
          <pc:sldMk cId="3714410696" sldId="809"/>
        </pc:sldMkLst>
      </pc:sldChg>
      <pc:sldChg chg="add del">
        <pc:chgData name="Ananda Roy" userId="de6238209ec64cf7" providerId="LiveId" clId="{AFAEC09E-71D8-4F4D-9BBB-D4773DA55B76}" dt="2020-03-23T21:41:06.339" v="25897" actId="47"/>
        <pc:sldMkLst>
          <pc:docMk/>
          <pc:sldMk cId="1171714499" sldId="810"/>
        </pc:sldMkLst>
      </pc:sldChg>
      <pc:sldChg chg="modSp add del modTransition">
        <pc:chgData name="Ananda Roy" userId="de6238209ec64cf7" providerId="LiveId" clId="{AFAEC09E-71D8-4F4D-9BBB-D4773DA55B76}" dt="2020-03-23T19:58:29.452" v="25744" actId="47"/>
        <pc:sldMkLst>
          <pc:docMk/>
          <pc:sldMk cId="1864082590" sldId="810"/>
        </pc:sldMkLst>
        <pc:spChg chg="mod">
          <ac:chgData name="Ananda Roy" userId="de6238209ec64cf7" providerId="LiveId" clId="{AFAEC09E-71D8-4F4D-9BBB-D4773DA55B76}" dt="2020-03-23T19:54:49.983" v="25742" actId="20577"/>
          <ac:spMkLst>
            <pc:docMk/>
            <pc:sldMk cId="1864082590" sldId="810"/>
            <ac:spMk id="2" creationId="{9C0CC75B-8FFF-4537-ABF3-5560A6202DD0}"/>
          </ac:spMkLst>
        </pc:spChg>
      </pc:sldChg>
      <pc:sldChg chg="add del">
        <pc:chgData name="Ananda Roy" userId="de6238209ec64cf7" providerId="LiveId" clId="{AFAEC09E-71D8-4F4D-9BBB-D4773DA55B76}" dt="2020-03-23T21:41:06.339" v="25897" actId="47"/>
        <pc:sldMkLst>
          <pc:docMk/>
          <pc:sldMk cId="1717791731" sldId="811"/>
        </pc:sldMkLst>
      </pc:sldChg>
      <pc:sldChg chg="delSp add ord delAnim">
        <pc:chgData name="Ananda Roy" userId="de6238209ec64cf7" providerId="LiveId" clId="{AFAEC09E-71D8-4F4D-9BBB-D4773DA55B76}" dt="2020-03-23T21:25:35.894" v="25802"/>
        <pc:sldMkLst>
          <pc:docMk/>
          <pc:sldMk cId="1783182368" sldId="812"/>
        </pc:sldMkLst>
        <pc:spChg chg="del">
          <ac:chgData name="Ananda Roy" userId="de6238209ec64cf7" providerId="LiveId" clId="{AFAEC09E-71D8-4F4D-9BBB-D4773DA55B76}" dt="2020-03-23T21:25:31.623" v="25800" actId="478"/>
          <ac:spMkLst>
            <pc:docMk/>
            <pc:sldMk cId="1783182368" sldId="812"/>
            <ac:spMk id="5" creationId="{D86C3C07-3875-4BE1-87B5-AEA45A4FD880}"/>
          </ac:spMkLst>
        </pc:spChg>
      </pc:sldChg>
      <pc:sldChg chg="addSp delSp modSp add del delAnim modAnim">
        <pc:chgData name="Ananda Roy" userId="de6238209ec64cf7" providerId="LiveId" clId="{AFAEC09E-71D8-4F4D-9BBB-D4773DA55B76}" dt="2020-03-23T21:41:31.944" v="25901" actId="47"/>
        <pc:sldMkLst>
          <pc:docMk/>
          <pc:sldMk cId="4294371482" sldId="813"/>
        </pc:sldMkLst>
        <pc:spChg chg="mod">
          <ac:chgData name="Ananda Roy" userId="de6238209ec64cf7" providerId="LiveId" clId="{AFAEC09E-71D8-4F4D-9BBB-D4773DA55B76}" dt="2020-03-23T21:31:12.181" v="25812" actId="1076"/>
          <ac:spMkLst>
            <pc:docMk/>
            <pc:sldMk cId="4294371482" sldId="813"/>
            <ac:spMk id="8" creationId="{80833031-323B-4A77-9717-EB775784BE30}"/>
          </ac:spMkLst>
        </pc:spChg>
        <pc:spChg chg="mod">
          <ac:chgData name="Ananda Roy" userId="de6238209ec64cf7" providerId="LiveId" clId="{AFAEC09E-71D8-4F4D-9BBB-D4773DA55B76}" dt="2020-03-23T21:29:26.913" v="25807" actId="164"/>
          <ac:spMkLst>
            <pc:docMk/>
            <pc:sldMk cId="4294371482" sldId="813"/>
            <ac:spMk id="12" creationId="{0C3C11C9-88FD-4E7E-B104-8E50EED0EE50}"/>
          </ac:spMkLst>
        </pc:spChg>
        <pc:spChg chg="mod">
          <ac:chgData name="Ananda Roy" userId="de6238209ec64cf7" providerId="LiveId" clId="{AFAEC09E-71D8-4F4D-9BBB-D4773DA55B76}" dt="2020-03-23T21:31:26.131" v="25813" actId="1076"/>
          <ac:spMkLst>
            <pc:docMk/>
            <pc:sldMk cId="4294371482" sldId="813"/>
            <ac:spMk id="16" creationId="{437794BA-62FC-4798-A724-C54908B59035}"/>
          </ac:spMkLst>
        </pc:spChg>
        <pc:spChg chg="del">
          <ac:chgData name="Ananda Roy" userId="de6238209ec64cf7" providerId="LiveId" clId="{AFAEC09E-71D8-4F4D-9BBB-D4773DA55B76}" dt="2020-03-23T21:31:05.700" v="25810" actId="478"/>
          <ac:spMkLst>
            <pc:docMk/>
            <pc:sldMk cId="4294371482" sldId="813"/>
            <ac:spMk id="18" creationId="{1B07DEA3-A9D2-49F7-815D-B4111C3072DF}"/>
          </ac:spMkLst>
        </pc:spChg>
        <pc:spChg chg="mod">
          <ac:chgData name="Ananda Roy" userId="de6238209ec64cf7" providerId="LiveId" clId="{AFAEC09E-71D8-4F4D-9BBB-D4773DA55B76}" dt="2020-03-23T21:31:26.131" v="25813" actId="1076"/>
          <ac:spMkLst>
            <pc:docMk/>
            <pc:sldMk cId="4294371482" sldId="813"/>
            <ac:spMk id="21" creationId="{67F4FFB5-6C03-4C32-8B19-066A8B981311}"/>
          </ac:spMkLst>
        </pc:spChg>
        <pc:spChg chg="mod">
          <ac:chgData name="Ananda Roy" userId="de6238209ec64cf7" providerId="LiveId" clId="{AFAEC09E-71D8-4F4D-9BBB-D4773DA55B76}" dt="2020-03-23T21:31:26.131" v="25813" actId="1076"/>
          <ac:spMkLst>
            <pc:docMk/>
            <pc:sldMk cId="4294371482" sldId="813"/>
            <ac:spMk id="22" creationId="{D6B1BF49-A19C-43DD-B537-B54810F614B1}"/>
          </ac:spMkLst>
        </pc:spChg>
        <pc:spChg chg="del">
          <ac:chgData name="Ananda Roy" userId="de6238209ec64cf7" providerId="LiveId" clId="{AFAEC09E-71D8-4F4D-9BBB-D4773DA55B76}" dt="2020-03-23T21:31:07.665" v="25811" actId="478"/>
          <ac:spMkLst>
            <pc:docMk/>
            <pc:sldMk cId="4294371482" sldId="813"/>
            <ac:spMk id="24" creationId="{BB496060-2324-4BDE-9CED-F9545D56BD41}"/>
          </ac:spMkLst>
        </pc:spChg>
        <pc:grpChg chg="mod">
          <ac:chgData name="Ananda Roy" userId="de6238209ec64cf7" providerId="LiveId" clId="{AFAEC09E-71D8-4F4D-9BBB-D4773DA55B76}" dt="2020-03-23T21:31:26.131" v="25813" actId="1076"/>
          <ac:grpSpMkLst>
            <pc:docMk/>
            <pc:sldMk cId="4294371482" sldId="813"/>
            <ac:grpSpMk id="7" creationId="{DED9FE8A-A0A8-4E93-BE4E-5B7C7CCB9ACE}"/>
          </ac:grpSpMkLst>
        </pc:grpChg>
        <pc:grpChg chg="add del mod">
          <ac:chgData name="Ananda Roy" userId="de6238209ec64cf7" providerId="LiveId" clId="{AFAEC09E-71D8-4F4D-9BBB-D4773DA55B76}" dt="2020-03-23T21:29:26.913" v="25807" actId="164"/>
          <ac:grpSpMkLst>
            <pc:docMk/>
            <pc:sldMk cId="4294371482" sldId="813"/>
            <ac:grpSpMk id="11" creationId="{5C68BB2C-CA12-4673-847E-6C22803F6AB1}"/>
          </ac:grpSpMkLst>
        </pc:grpChg>
        <pc:grpChg chg="add del mod">
          <ac:chgData name="Ananda Roy" userId="de6238209ec64cf7" providerId="LiveId" clId="{AFAEC09E-71D8-4F4D-9BBB-D4773DA55B76}" dt="2020-03-23T21:29:28.654" v="25808"/>
          <ac:grpSpMkLst>
            <pc:docMk/>
            <pc:sldMk cId="4294371482" sldId="813"/>
            <ac:grpSpMk id="13" creationId="{AB2564D8-2F33-4B33-B1FF-4F645620C74A}"/>
          </ac:grpSpMkLst>
        </pc:grpChg>
        <pc:grpChg chg="del">
          <ac:chgData name="Ananda Roy" userId="de6238209ec64cf7" providerId="LiveId" clId="{AFAEC09E-71D8-4F4D-9BBB-D4773DA55B76}" dt="2020-03-23T21:31:03.564" v="25809" actId="478"/>
          <ac:grpSpMkLst>
            <pc:docMk/>
            <pc:sldMk cId="4294371482" sldId="813"/>
            <ac:grpSpMk id="19" creationId="{17051A6C-C263-4E5F-827E-2967A9766051}"/>
          </ac:grpSpMkLst>
        </pc:grpChg>
        <pc:cxnChg chg="mod">
          <ac:chgData name="Ananda Roy" userId="de6238209ec64cf7" providerId="LiveId" clId="{AFAEC09E-71D8-4F4D-9BBB-D4773DA55B76}" dt="2020-03-23T21:31:26.131" v="25813" actId="1076"/>
          <ac:cxnSpMkLst>
            <pc:docMk/>
            <pc:sldMk cId="4294371482" sldId="813"/>
            <ac:cxnSpMk id="35" creationId="{CF615C90-5E76-4836-BB48-5DF75EF9BB04}"/>
          </ac:cxnSpMkLst>
        </pc:cxnChg>
      </pc:sldChg>
      <pc:sldChg chg="addSp delSp modSp add">
        <pc:chgData name="Ananda Roy" userId="de6238209ec64cf7" providerId="LiveId" clId="{AFAEC09E-71D8-4F4D-9BBB-D4773DA55B76}" dt="2020-03-24T07:45:51.789" v="26635" actId="1076"/>
        <pc:sldMkLst>
          <pc:docMk/>
          <pc:sldMk cId="814770266" sldId="814"/>
        </pc:sldMkLst>
        <pc:spChg chg="del">
          <ac:chgData name="Ananda Roy" userId="de6238209ec64cf7" providerId="LiveId" clId="{AFAEC09E-71D8-4F4D-9BBB-D4773DA55B76}" dt="2020-03-24T07:45:28.870" v="26629" actId="478"/>
          <ac:spMkLst>
            <pc:docMk/>
            <pc:sldMk cId="814770266" sldId="814"/>
            <ac:spMk id="2" creationId="{07995A39-8951-41C0-99C9-A4091F58A519}"/>
          </ac:spMkLst>
        </pc:spChg>
        <pc:spChg chg="del">
          <ac:chgData name="Ananda Roy" userId="de6238209ec64cf7" providerId="LiveId" clId="{AFAEC09E-71D8-4F4D-9BBB-D4773DA55B76}" dt="2020-03-24T07:45:35.879" v="26631" actId="478"/>
          <ac:spMkLst>
            <pc:docMk/>
            <pc:sldMk cId="814770266" sldId="814"/>
            <ac:spMk id="4" creationId="{D6AE3D45-23A7-4E0B-BC45-803B73F0340E}"/>
          </ac:spMkLst>
        </pc:spChg>
        <pc:spChg chg="add del mod">
          <ac:chgData name="Ananda Roy" userId="de6238209ec64cf7" providerId="LiveId" clId="{AFAEC09E-71D8-4F4D-9BBB-D4773DA55B76}" dt="2020-03-24T07:45:31.355" v="26630" actId="478"/>
          <ac:spMkLst>
            <pc:docMk/>
            <pc:sldMk cId="814770266" sldId="814"/>
            <ac:spMk id="5" creationId="{E848EC44-B4B3-4BCD-BF9D-8139362F2589}"/>
          </ac:spMkLst>
        </pc:spChg>
        <pc:spChg chg="mod">
          <ac:chgData name="Ananda Roy" userId="de6238209ec64cf7" providerId="LiveId" clId="{AFAEC09E-71D8-4F4D-9BBB-D4773DA55B76}" dt="2020-03-24T07:45:44.899" v="26633" actId="1076"/>
          <ac:spMkLst>
            <pc:docMk/>
            <pc:sldMk cId="814770266" sldId="814"/>
            <ac:spMk id="18" creationId="{1B07DEA3-A9D2-49F7-815D-B4111C3072DF}"/>
          </ac:spMkLst>
        </pc:spChg>
        <pc:spChg chg="add">
          <ac:chgData name="Ananda Roy" userId="de6238209ec64cf7" providerId="LiveId" clId="{AFAEC09E-71D8-4F4D-9BBB-D4773DA55B76}" dt="2020-03-24T07:45:36.766" v="26632"/>
          <ac:spMkLst>
            <pc:docMk/>
            <pc:sldMk cId="814770266" sldId="814"/>
            <ac:spMk id="20" creationId="{0C91A804-361F-4B61-9D19-D06A069899C5}"/>
          </ac:spMkLst>
        </pc:spChg>
        <pc:spChg chg="mod">
          <ac:chgData name="Ananda Roy" userId="de6238209ec64cf7" providerId="LiveId" clId="{AFAEC09E-71D8-4F4D-9BBB-D4773DA55B76}" dt="2020-03-24T07:45:51.789" v="26635" actId="1076"/>
          <ac:spMkLst>
            <pc:docMk/>
            <pc:sldMk cId="814770266" sldId="814"/>
            <ac:spMk id="24" creationId="{BB496060-2324-4BDE-9CED-F9545D56BD41}"/>
          </ac:spMkLst>
        </pc:spChg>
        <pc:grpChg chg="mod">
          <ac:chgData name="Ananda Roy" userId="de6238209ec64cf7" providerId="LiveId" clId="{AFAEC09E-71D8-4F4D-9BBB-D4773DA55B76}" dt="2020-03-24T07:45:44.899" v="26633" actId="1076"/>
          <ac:grpSpMkLst>
            <pc:docMk/>
            <pc:sldMk cId="814770266" sldId="814"/>
            <ac:grpSpMk id="15" creationId="{D2816D94-7ACE-4F85-BD35-C5F6085ACE36}"/>
          </ac:grpSpMkLst>
        </pc:grpChg>
        <pc:grpChg chg="mod">
          <ac:chgData name="Ananda Roy" userId="de6238209ec64cf7" providerId="LiveId" clId="{AFAEC09E-71D8-4F4D-9BBB-D4773DA55B76}" dt="2020-03-24T07:45:44.899" v="26633" actId="1076"/>
          <ac:grpSpMkLst>
            <pc:docMk/>
            <pc:sldMk cId="814770266" sldId="814"/>
            <ac:grpSpMk id="32" creationId="{56FCC227-D31F-40D7-9E76-9DD0D3B34997}"/>
          </ac:grpSpMkLst>
        </pc:grpChg>
      </pc:sldChg>
      <pc:sldChg chg="addSp delSp modSp add del addAnim delAnim modAnim">
        <pc:chgData name="Ananda Roy" userId="de6238209ec64cf7" providerId="LiveId" clId="{AFAEC09E-71D8-4F4D-9BBB-D4773DA55B76}" dt="2020-03-24T07:41:14.309" v="26527" actId="2696"/>
        <pc:sldMkLst>
          <pc:docMk/>
          <pc:sldMk cId="2387076344" sldId="814"/>
        </pc:sldMkLst>
        <pc:spChg chg="del">
          <ac:chgData name="Ananda Roy" userId="de6238209ec64cf7" providerId="LiveId" clId="{AFAEC09E-71D8-4F4D-9BBB-D4773DA55B76}" dt="2020-03-23T21:31:52.951" v="25815" actId="478"/>
          <ac:spMkLst>
            <pc:docMk/>
            <pc:sldMk cId="2387076344" sldId="814"/>
            <ac:spMk id="3" creationId="{175DB88C-1846-459A-81B0-AD3BB58A2DFF}"/>
          </ac:spMkLst>
        </pc:spChg>
        <pc:spChg chg="mod">
          <ac:chgData name="Ananda Roy" userId="de6238209ec64cf7" providerId="LiveId" clId="{AFAEC09E-71D8-4F4D-9BBB-D4773DA55B76}" dt="2020-03-23T21:42:18.731" v="25963" actId="1076"/>
          <ac:spMkLst>
            <pc:docMk/>
            <pc:sldMk cId="2387076344" sldId="814"/>
            <ac:spMk id="4" creationId="{D6AE3D45-23A7-4E0B-BC45-803B73F0340E}"/>
          </ac:spMkLst>
        </pc:spChg>
        <pc:spChg chg="mod">
          <ac:chgData name="Ananda Roy" userId="de6238209ec64cf7" providerId="LiveId" clId="{AFAEC09E-71D8-4F4D-9BBB-D4773DA55B76}" dt="2020-03-23T21:58:25.571" v="26015" actId="1076"/>
          <ac:spMkLst>
            <pc:docMk/>
            <pc:sldMk cId="2387076344" sldId="814"/>
            <ac:spMk id="8" creationId="{80833031-323B-4A77-9717-EB775784BE30}"/>
          </ac:spMkLst>
        </pc:spChg>
        <pc:spChg chg="mod">
          <ac:chgData name="Ananda Roy" userId="de6238209ec64cf7" providerId="LiveId" clId="{AFAEC09E-71D8-4F4D-9BBB-D4773DA55B76}" dt="2020-03-23T21:57:37.569" v="26012" actId="1038"/>
          <ac:spMkLst>
            <pc:docMk/>
            <pc:sldMk cId="2387076344" sldId="814"/>
            <ac:spMk id="12" creationId="{0C3C11C9-88FD-4E7E-B104-8E50EED0EE50}"/>
          </ac:spMkLst>
        </pc:spChg>
        <pc:spChg chg="add del mod">
          <ac:chgData name="Ananda Roy" userId="de6238209ec64cf7" providerId="LiveId" clId="{AFAEC09E-71D8-4F4D-9BBB-D4773DA55B76}" dt="2020-03-23T21:32:16.411" v="25819" actId="478"/>
          <ac:spMkLst>
            <pc:docMk/>
            <pc:sldMk cId="2387076344" sldId="814"/>
            <ac:spMk id="14" creationId="{A6788E8D-6F02-47AD-A10D-B333295BC382}"/>
          </ac:spMkLst>
        </pc:spChg>
        <pc:spChg chg="del">
          <ac:chgData name="Ananda Roy" userId="de6238209ec64cf7" providerId="LiveId" clId="{AFAEC09E-71D8-4F4D-9BBB-D4773DA55B76}" dt="2020-03-23T21:32:19.230" v="25820" actId="478"/>
          <ac:spMkLst>
            <pc:docMk/>
            <pc:sldMk cId="2387076344" sldId="814"/>
            <ac:spMk id="16" creationId="{437794BA-62FC-4798-A724-C54908B59035}"/>
          </ac:spMkLst>
        </pc:spChg>
        <pc:spChg chg="add mod">
          <ac:chgData name="Ananda Roy" userId="de6238209ec64cf7" providerId="LiveId" clId="{AFAEC09E-71D8-4F4D-9BBB-D4773DA55B76}" dt="2020-03-23T21:58:42.495" v="26056" actId="20577"/>
          <ac:spMkLst>
            <pc:docMk/>
            <pc:sldMk cId="2387076344" sldId="814"/>
            <ac:spMk id="16" creationId="{C4C6F154-E734-45E5-A356-31D4E1445DC2}"/>
          </ac:spMkLst>
        </pc:spChg>
        <pc:spChg chg="mod">
          <ac:chgData name="Ananda Roy" userId="de6238209ec64cf7" providerId="LiveId" clId="{AFAEC09E-71D8-4F4D-9BBB-D4773DA55B76}" dt="2020-03-23T21:34:15.183" v="25881" actId="1076"/>
          <ac:spMkLst>
            <pc:docMk/>
            <pc:sldMk cId="2387076344" sldId="814"/>
            <ac:spMk id="18" creationId="{1B07DEA3-A9D2-49F7-815D-B4111C3072DF}"/>
          </ac:spMkLst>
        </pc:spChg>
        <pc:spChg chg="del">
          <ac:chgData name="Ananda Roy" userId="de6238209ec64cf7" providerId="LiveId" clId="{AFAEC09E-71D8-4F4D-9BBB-D4773DA55B76}" dt="2020-03-23T21:32:19.230" v="25820" actId="478"/>
          <ac:spMkLst>
            <pc:docMk/>
            <pc:sldMk cId="2387076344" sldId="814"/>
            <ac:spMk id="21" creationId="{67F4FFB5-6C03-4C32-8B19-066A8B981311}"/>
          </ac:spMkLst>
        </pc:spChg>
        <pc:spChg chg="del">
          <ac:chgData name="Ananda Roy" userId="de6238209ec64cf7" providerId="LiveId" clId="{AFAEC09E-71D8-4F4D-9BBB-D4773DA55B76}" dt="2020-03-23T21:32:19.230" v="25820" actId="478"/>
          <ac:spMkLst>
            <pc:docMk/>
            <pc:sldMk cId="2387076344" sldId="814"/>
            <ac:spMk id="22" creationId="{D6B1BF49-A19C-43DD-B537-B54810F614B1}"/>
          </ac:spMkLst>
        </pc:spChg>
        <pc:spChg chg="del mod">
          <ac:chgData name="Ananda Roy" userId="de6238209ec64cf7" providerId="LiveId" clId="{AFAEC09E-71D8-4F4D-9BBB-D4773DA55B76}" dt="2020-03-23T21:33:13.085" v="25832" actId="478"/>
          <ac:spMkLst>
            <pc:docMk/>
            <pc:sldMk cId="2387076344" sldId="814"/>
            <ac:spMk id="23" creationId="{DC49EC7E-1884-424D-9903-7BE7DEBBFA75}"/>
          </ac:spMkLst>
        </pc:spChg>
        <pc:spChg chg="mod">
          <ac:chgData name="Ananda Roy" userId="de6238209ec64cf7" providerId="LiveId" clId="{AFAEC09E-71D8-4F4D-9BBB-D4773DA55B76}" dt="2020-03-23T21:58:20.912" v="26014" actId="1076"/>
          <ac:spMkLst>
            <pc:docMk/>
            <pc:sldMk cId="2387076344" sldId="814"/>
            <ac:spMk id="24" creationId="{BB496060-2324-4BDE-9CED-F9545D56BD41}"/>
          </ac:spMkLst>
        </pc:spChg>
        <pc:spChg chg="add mod">
          <ac:chgData name="Ananda Roy" userId="de6238209ec64cf7" providerId="LiveId" clId="{AFAEC09E-71D8-4F4D-9BBB-D4773DA55B76}" dt="2020-03-23T21:51:33.993" v="25997" actId="164"/>
          <ac:spMkLst>
            <pc:docMk/>
            <pc:sldMk cId="2387076344" sldId="814"/>
            <ac:spMk id="31" creationId="{1A78A836-9946-427E-8BAF-575E535F3409}"/>
          </ac:spMkLst>
        </pc:spChg>
        <pc:spChg chg="del">
          <ac:chgData name="Ananda Roy" userId="de6238209ec64cf7" providerId="LiveId" clId="{AFAEC09E-71D8-4F4D-9BBB-D4773DA55B76}" dt="2020-03-23T21:35:07.891" v="25885" actId="478"/>
          <ac:spMkLst>
            <pc:docMk/>
            <pc:sldMk cId="2387076344" sldId="814"/>
            <ac:spMk id="37" creationId="{1107FC3F-1CCF-4052-85AA-3D5AE9BD1049}"/>
          </ac:spMkLst>
        </pc:spChg>
        <pc:spChg chg="del">
          <ac:chgData name="Ananda Roy" userId="de6238209ec64cf7" providerId="LiveId" clId="{AFAEC09E-71D8-4F4D-9BBB-D4773DA55B76}" dt="2020-03-23T21:33:11.395" v="25830" actId="478"/>
          <ac:spMkLst>
            <pc:docMk/>
            <pc:sldMk cId="2387076344" sldId="814"/>
            <ac:spMk id="40" creationId="{87458236-1476-43EA-86EE-70BC2E24B7B5}"/>
          </ac:spMkLst>
        </pc:spChg>
        <pc:spChg chg="del">
          <ac:chgData name="Ananda Roy" userId="de6238209ec64cf7" providerId="LiveId" clId="{AFAEC09E-71D8-4F4D-9BBB-D4773DA55B76}" dt="2020-03-23T21:33:05.292" v="25827" actId="478"/>
          <ac:spMkLst>
            <pc:docMk/>
            <pc:sldMk cId="2387076344" sldId="814"/>
            <ac:spMk id="41" creationId="{292B69D7-B577-43C5-B285-5E7D7D82A285}"/>
          </ac:spMkLst>
        </pc:spChg>
        <pc:spChg chg="del">
          <ac:chgData name="Ananda Roy" userId="de6238209ec64cf7" providerId="LiveId" clId="{AFAEC09E-71D8-4F4D-9BBB-D4773DA55B76}" dt="2020-03-23T21:32:56.830" v="25824" actId="478"/>
          <ac:spMkLst>
            <pc:docMk/>
            <pc:sldMk cId="2387076344" sldId="814"/>
            <ac:spMk id="45" creationId="{2962311B-96C6-4E62-A051-75C3CD6242BB}"/>
          </ac:spMkLst>
        </pc:spChg>
        <pc:grpChg chg="add del">
          <ac:chgData name="Ananda Roy" userId="de6238209ec64cf7" providerId="LiveId" clId="{AFAEC09E-71D8-4F4D-9BBB-D4773DA55B76}" dt="2020-03-23T21:32:11.894" v="25818" actId="478"/>
          <ac:grpSpMkLst>
            <pc:docMk/>
            <pc:sldMk cId="2387076344" sldId="814"/>
            <ac:grpSpMk id="7" creationId="{DED9FE8A-A0A8-4E93-BE4E-5B7C7CCB9ACE}"/>
          </ac:grpSpMkLst>
        </pc:grpChg>
        <pc:grpChg chg="del">
          <ac:chgData name="Ananda Roy" userId="de6238209ec64cf7" providerId="LiveId" clId="{AFAEC09E-71D8-4F4D-9BBB-D4773DA55B76}" dt="2020-03-23T21:31:48.838" v="25814"/>
          <ac:grpSpMkLst>
            <pc:docMk/>
            <pc:sldMk cId="2387076344" sldId="814"/>
            <ac:grpSpMk id="11" creationId="{5C68BB2C-CA12-4673-847E-6C22803F6AB1}"/>
          </ac:grpSpMkLst>
        </pc:grpChg>
        <pc:grpChg chg="add del mod">
          <ac:chgData name="Ananda Roy" userId="de6238209ec64cf7" providerId="LiveId" clId="{AFAEC09E-71D8-4F4D-9BBB-D4773DA55B76}" dt="2020-03-23T21:38:33.130" v="25895" actId="6549"/>
          <ac:grpSpMkLst>
            <pc:docMk/>
            <pc:sldMk cId="2387076344" sldId="814"/>
            <ac:grpSpMk id="15" creationId="{D2816D94-7ACE-4F85-BD35-C5F6085ACE36}"/>
          </ac:grpSpMkLst>
        </pc:grpChg>
        <pc:grpChg chg="mod">
          <ac:chgData name="Ananda Roy" userId="de6238209ec64cf7" providerId="LiveId" clId="{AFAEC09E-71D8-4F4D-9BBB-D4773DA55B76}" dt="2020-03-23T21:51:33.993" v="25997" actId="164"/>
          <ac:grpSpMkLst>
            <pc:docMk/>
            <pc:sldMk cId="2387076344" sldId="814"/>
            <ac:grpSpMk id="19" creationId="{17051A6C-C263-4E5F-827E-2967A9766051}"/>
          </ac:grpSpMkLst>
        </pc:grpChg>
        <pc:grpChg chg="add mod ord">
          <ac:chgData name="Ananda Roy" userId="de6238209ec64cf7" providerId="LiveId" clId="{AFAEC09E-71D8-4F4D-9BBB-D4773DA55B76}" dt="2020-03-23T21:51:41.527" v="25998" actId="167"/>
          <ac:grpSpMkLst>
            <pc:docMk/>
            <pc:sldMk cId="2387076344" sldId="814"/>
            <ac:grpSpMk id="32" creationId="{56FCC227-D31F-40D7-9E76-9DD0D3B34997}"/>
          </ac:grpSpMkLst>
        </pc:grpChg>
        <pc:grpChg chg="add del mod ord">
          <ac:chgData name="Ananda Roy" userId="de6238209ec64cf7" providerId="LiveId" clId="{AFAEC09E-71D8-4F4D-9BBB-D4773DA55B76}" dt="2020-03-23T21:35:07.891" v="25885" actId="478"/>
          <ac:grpSpMkLst>
            <pc:docMk/>
            <pc:sldMk cId="2387076344" sldId="814"/>
            <ac:grpSpMk id="33" creationId="{1E15E219-45FC-47A8-9924-C6F9DAEE818F}"/>
          </ac:grpSpMkLst>
        </pc:grpChg>
        <pc:grpChg chg="del">
          <ac:chgData name="Ananda Roy" userId="de6238209ec64cf7" providerId="LiveId" clId="{AFAEC09E-71D8-4F4D-9BBB-D4773DA55B76}" dt="2020-03-23T21:33:11.395" v="25830" actId="478"/>
          <ac:grpSpMkLst>
            <pc:docMk/>
            <pc:sldMk cId="2387076344" sldId="814"/>
            <ac:grpSpMk id="36" creationId="{18C294CE-A60D-4962-92D0-236F1060125F}"/>
          </ac:grpSpMkLst>
        </pc:grpChg>
        <pc:grpChg chg="del">
          <ac:chgData name="Ananda Roy" userId="de6238209ec64cf7" providerId="LiveId" clId="{AFAEC09E-71D8-4F4D-9BBB-D4773DA55B76}" dt="2020-03-23T21:33:05.292" v="25827" actId="478"/>
          <ac:grpSpMkLst>
            <pc:docMk/>
            <pc:sldMk cId="2387076344" sldId="814"/>
            <ac:grpSpMk id="39" creationId="{F851B9B1-E369-4765-B01D-E90DFCD1E6F9}"/>
          </ac:grpSpMkLst>
        </pc:grpChg>
        <pc:grpChg chg="del">
          <ac:chgData name="Ananda Roy" userId="de6238209ec64cf7" providerId="LiveId" clId="{AFAEC09E-71D8-4F4D-9BBB-D4773DA55B76}" dt="2020-03-23T21:32:59.443" v="25825" actId="478"/>
          <ac:grpSpMkLst>
            <pc:docMk/>
            <pc:sldMk cId="2387076344" sldId="814"/>
            <ac:grpSpMk id="42" creationId="{1977F1B0-345E-4942-95BB-6E6A131125CB}"/>
          </ac:grpSpMkLst>
        </pc:grpChg>
        <pc:picChg chg="mod">
          <ac:chgData name="Ananda Roy" userId="de6238209ec64cf7" providerId="LiveId" clId="{AFAEC09E-71D8-4F4D-9BBB-D4773DA55B76}" dt="2020-03-23T21:57:27.051" v="26005" actId="1076"/>
          <ac:picMkLst>
            <pc:docMk/>
            <pc:sldMk cId="2387076344" sldId="814"/>
            <ac:picMk id="43" creationId="{A0BF120F-AC93-419E-A678-CF34D985D41C}"/>
          </ac:picMkLst>
        </pc:picChg>
        <pc:cxnChg chg="del">
          <ac:chgData name="Ananda Roy" userId="de6238209ec64cf7" providerId="LiveId" clId="{AFAEC09E-71D8-4F4D-9BBB-D4773DA55B76}" dt="2020-03-23T21:32:19.230" v="25820" actId="478"/>
          <ac:cxnSpMkLst>
            <pc:docMk/>
            <pc:sldMk cId="2387076344" sldId="814"/>
            <ac:cxnSpMk id="35" creationId="{CF615C90-5E76-4836-BB48-5DF75EF9BB04}"/>
          </ac:cxnSpMkLst>
        </pc:cxnChg>
        <pc:cxnChg chg="del">
          <ac:chgData name="Ananda Roy" userId="de6238209ec64cf7" providerId="LiveId" clId="{AFAEC09E-71D8-4F4D-9BBB-D4773DA55B76}" dt="2020-03-23T21:32:59.443" v="25825" actId="478"/>
          <ac:cxnSpMkLst>
            <pc:docMk/>
            <pc:sldMk cId="2387076344" sldId="814"/>
            <ac:cxnSpMk id="44" creationId="{40512008-AE93-47B9-B148-E64A52EBD026}"/>
          </ac:cxnSpMkLst>
        </pc:cxnChg>
      </pc:sldChg>
      <pc:sldChg chg="addSp delSp modSp add delAnim modAnim modNotesTx">
        <pc:chgData name="Ananda Roy" userId="de6238209ec64cf7" providerId="LiveId" clId="{AFAEC09E-71D8-4F4D-9BBB-D4773DA55B76}" dt="2020-03-24T10:13:08.494" v="27826" actId="20577"/>
        <pc:sldMkLst>
          <pc:docMk/>
          <pc:sldMk cId="1948020752" sldId="815"/>
        </pc:sldMkLst>
        <pc:spChg chg="mod">
          <ac:chgData name="Ananda Roy" userId="de6238209ec64cf7" providerId="LiveId" clId="{AFAEC09E-71D8-4F4D-9BBB-D4773DA55B76}" dt="2020-03-24T06:19:23.995" v="26077" actId="1076"/>
          <ac:spMkLst>
            <pc:docMk/>
            <pc:sldMk cId="1948020752" sldId="815"/>
            <ac:spMk id="2" creationId="{928CF476-56ED-482F-8210-9909894ED05D}"/>
          </ac:spMkLst>
        </pc:spChg>
        <pc:spChg chg="del">
          <ac:chgData name="Ananda Roy" userId="de6238209ec64cf7" providerId="LiveId" clId="{AFAEC09E-71D8-4F4D-9BBB-D4773DA55B76}" dt="2020-03-24T06:19:26.885" v="26078" actId="478"/>
          <ac:spMkLst>
            <pc:docMk/>
            <pc:sldMk cId="1948020752" sldId="815"/>
            <ac:spMk id="3" creationId="{DEE67363-1C27-4E73-8CDE-21E97E83B0EF}"/>
          </ac:spMkLst>
        </pc:spChg>
        <pc:spChg chg="mod">
          <ac:chgData name="Ananda Roy" userId="de6238209ec64cf7" providerId="LiveId" clId="{AFAEC09E-71D8-4F4D-9BBB-D4773DA55B76}" dt="2020-03-24T07:40:55.567" v="26526" actId="1076"/>
          <ac:spMkLst>
            <pc:docMk/>
            <pc:sldMk cId="1948020752" sldId="815"/>
            <ac:spMk id="4" creationId="{6DA6F9BD-61BD-46CF-8156-C109E480A331}"/>
          </ac:spMkLst>
        </pc:spChg>
        <pc:spChg chg="add mod topLvl">
          <ac:chgData name="Ananda Roy" userId="de6238209ec64cf7" providerId="LiveId" clId="{AFAEC09E-71D8-4F4D-9BBB-D4773DA55B76}" dt="2020-03-24T10:02:44.145" v="26899" actId="164"/>
          <ac:spMkLst>
            <pc:docMk/>
            <pc:sldMk cId="1948020752" sldId="815"/>
            <ac:spMk id="5" creationId="{47FAEF0E-DF6A-4261-BDA0-2F7C6289AB57}"/>
          </ac:spMkLst>
        </pc:spChg>
        <pc:spChg chg="add mod">
          <ac:chgData name="Ananda Roy" userId="de6238209ec64cf7" providerId="LiveId" clId="{AFAEC09E-71D8-4F4D-9BBB-D4773DA55B76}" dt="2020-03-24T07:49:23.002" v="26647" actId="164"/>
          <ac:spMkLst>
            <pc:docMk/>
            <pc:sldMk cId="1948020752" sldId="815"/>
            <ac:spMk id="6" creationId="{0FAB4926-1639-455C-AFFB-AFC55750A159}"/>
          </ac:spMkLst>
        </pc:spChg>
        <pc:spChg chg="add mod topLvl">
          <ac:chgData name="Ananda Roy" userId="de6238209ec64cf7" providerId="LiveId" clId="{AFAEC09E-71D8-4F4D-9BBB-D4773DA55B76}" dt="2020-03-24T10:03:51.540" v="26909" actId="164"/>
          <ac:spMkLst>
            <pc:docMk/>
            <pc:sldMk cId="1948020752" sldId="815"/>
            <ac:spMk id="7" creationId="{47C1AEF8-99D1-42C2-A797-5085A5373CA0}"/>
          </ac:spMkLst>
        </pc:spChg>
        <pc:spChg chg="del topLvl">
          <ac:chgData name="Ananda Roy" userId="de6238209ec64cf7" providerId="LiveId" clId="{AFAEC09E-71D8-4F4D-9BBB-D4773DA55B76}" dt="2020-03-24T06:23:45.859" v="26456" actId="478"/>
          <ac:spMkLst>
            <pc:docMk/>
            <pc:sldMk cId="1948020752" sldId="815"/>
            <ac:spMk id="10" creationId="{3770EA6A-A3AE-438B-97CA-4740BA3D6A62}"/>
          </ac:spMkLst>
        </pc:spChg>
        <pc:spChg chg="mod">
          <ac:chgData name="Ananda Roy" userId="de6238209ec64cf7" providerId="LiveId" clId="{AFAEC09E-71D8-4F4D-9BBB-D4773DA55B76}" dt="2020-03-24T06:27:32.389" v="26502" actId="122"/>
          <ac:spMkLst>
            <pc:docMk/>
            <pc:sldMk cId="1948020752" sldId="815"/>
            <ac:spMk id="29" creationId="{942A59B2-6314-46C9-942F-321FE061812B}"/>
          </ac:spMkLst>
        </pc:spChg>
        <pc:spChg chg="mod">
          <ac:chgData name="Ananda Roy" userId="de6238209ec64cf7" providerId="LiveId" clId="{AFAEC09E-71D8-4F4D-9BBB-D4773DA55B76}" dt="2020-03-24T06:26:37.008" v="26480" actId="1076"/>
          <ac:spMkLst>
            <pc:docMk/>
            <pc:sldMk cId="1948020752" sldId="815"/>
            <ac:spMk id="33" creationId="{EB0556BB-09E0-4A07-A9FA-1E2AC56EBB7B}"/>
          </ac:spMkLst>
        </pc:spChg>
        <pc:spChg chg="add del mod">
          <ac:chgData name="Ananda Roy" userId="de6238209ec64cf7" providerId="LiveId" clId="{AFAEC09E-71D8-4F4D-9BBB-D4773DA55B76}" dt="2020-03-24T06:28:01.813" v="26505" actId="1076"/>
          <ac:spMkLst>
            <pc:docMk/>
            <pc:sldMk cId="1948020752" sldId="815"/>
            <ac:spMk id="34" creationId="{227ADB2F-AEFC-4A36-A639-BAB600ED63C3}"/>
          </ac:spMkLst>
        </pc:spChg>
        <pc:spChg chg="mod">
          <ac:chgData name="Ananda Roy" userId="de6238209ec64cf7" providerId="LiveId" clId="{AFAEC09E-71D8-4F4D-9BBB-D4773DA55B76}" dt="2020-03-24T06:27:24.689" v="26499" actId="122"/>
          <ac:spMkLst>
            <pc:docMk/>
            <pc:sldMk cId="1948020752" sldId="815"/>
            <ac:spMk id="36" creationId="{A2BFFDB7-738D-48E1-90E6-CC647C358E06}"/>
          </ac:spMkLst>
        </pc:spChg>
        <pc:spChg chg="del topLvl">
          <ac:chgData name="Ananda Roy" userId="de6238209ec64cf7" providerId="LiveId" clId="{AFAEC09E-71D8-4F4D-9BBB-D4773DA55B76}" dt="2020-03-24T06:29:15.989" v="26521" actId="478"/>
          <ac:spMkLst>
            <pc:docMk/>
            <pc:sldMk cId="1948020752" sldId="815"/>
            <ac:spMk id="42" creationId="{5030578A-AA2C-4161-8176-357F9D6461BD}"/>
          </ac:spMkLst>
        </pc:spChg>
        <pc:spChg chg="add mod topLvl">
          <ac:chgData name="Ananda Roy" userId="de6238209ec64cf7" providerId="LiveId" clId="{AFAEC09E-71D8-4F4D-9BBB-D4773DA55B76}" dt="2020-03-24T10:02:53.728" v="26902" actId="164"/>
          <ac:spMkLst>
            <pc:docMk/>
            <pc:sldMk cId="1948020752" sldId="815"/>
            <ac:spMk id="52" creationId="{F80EFC9B-A1FF-4786-9304-212DD2D9A72B}"/>
          </ac:spMkLst>
        </pc:spChg>
        <pc:spChg chg="add mod topLvl">
          <ac:chgData name="Ananda Roy" userId="de6238209ec64cf7" providerId="LiveId" clId="{AFAEC09E-71D8-4F4D-9BBB-D4773DA55B76}" dt="2020-03-24T10:02:53.728" v="26902" actId="164"/>
          <ac:spMkLst>
            <pc:docMk/>
            <pc:sldMk cId="1948020752" sldId="815"/>
            <ac:spMk id="53" creationId="{276763AB-A818-425F-AF48-F6E7FC527C8A}"/>
          </ac:spMkLst>
        </pc:spChg>
        <pc:grpChg chg="add mod">
          <ac:chgData name="Ananda Roy" userId="de6238209ec64cf7" providerId="LiveId" clId="{AFAEC09E-71D8-4F4D-9BBB-D4773DA55B76}" dt="2020-03-24T10:02:44.145" v="26899" actId="164"/>
          <ac:grpSpMkLst>
            <pc:docMk/>
            <pc:sldMk cId="1948020752" sldId="815"/>
            <ac:grpSpMk id="3" creationId="{51DEF81C-817A-4830-A906-D8D6372CC536}"/>
          </ac:grpSpMkLst>
        </pc:grpChg>
        <pc:grpChg chg="add mod">
          <ac:chgData name="Ananda Roy" userId="de6238209ec64cf7" providerId="LiveId" clId="{AFAEC09E-71D8-4F4D-9BBB-D4773DA55B76}" dt="2020-03-24T10:02:53.728" v="26902" actId="164"/>
          <ac:grpSpMkLst>
            <pc:docMk/>
            <pc:sldMk cId="1948020752" sldId="815"/>
            <ac:grpSpMk id="8" creationId="{05DA9A85-F8CC-4E69-8B46-FA0BCEF8D18D}"/>
          </ac:grpSpMkLst>
        </pc:grpChg>
        <pc:grpChg chg="add del">
          <ac:chgData name="Ananda Roy" userId="de6238209ec64cf7" providerId="LiveId" clId="{AFAEC09E-71D8-4F4D-9BBB-D4773DA55B76}" dt="2020-03-24T06:23:45.859" v="26456" actId="478"/>
          <ac:grpSpMkLst>
            <pc:docMk/>
            <pc:sldMk cId="1948020752" sldId="815"/>
            <ac:grpSpMk id="8" creationId="{EBCD345C-BC8E-4593-9F4F-B2B88B6BB03A}"/>
          </ac:grpSpMkLst>
        </pc:grpChg>
        <pc:grpChg chg="mod topLvl">
          <ac:chgData name="Ananda Roy" userId="de6238209ec64cf7" providerId="LiveId" clId="{AFAEC09E-71D8-4F4D-9BBB-D4773DA55B76}" dt="2020-03-24T10:02:44.145" v="26899" actId="164"/>
          <ac:grpSpMkLst>
            <pc:docMk/>
            <pc:sldMk cId="1948020752" sldId="815"/>
            <ac:grpSpMk id="9" creationId="{1551AA4F-8D1E-4833-8486-50D53DCB0575}"/>
          </ac:grpSpMkLst>
        </pc:grpChg>
        <pc:grpChg chg="add mod">
          <ac:chgData name="Ananda Roy" userId="de6238209ec64cf7" providerId="LiveId" clId="{AFAEC09E-71D8-4F4D-9BBB-D4773DA55B76}" dt="2020-03-24T10:03:51.540" v="26909" actId="164"/>
          <ac:grpSpMkLst>
            <pc:docMk/>
            <pc:sldMk cId="1948020752" sldId="815"/>
            <ac:grpSpMk id="10" creationId="{C7345215-6B69-4E73-A6C0-042F6C665E92}"/>
          </ac:grpSpMkLst>
        </pc:grpChg>
        <pc:grpChg chg="add del mod">
          <ac:chgData name="Ananda Roy" userId="de6238209ec64cf7" providerId="LiveId" clId="{AFAEC09E-71D8-4F4D-9BBB-D4773DA55B76}" dt="2020-03-24T06:25:12.751" v="26467" actId="478"/>
          <ac:grpSpMkLst>
            <pc:docMk/>
            <pc:sldMk cId="1948020752" sldId="815"/>
            <ac:grpSpMk id="18" creationId="{A245AB84-DD1C-40AB-86E9-468EEC574A0A}"/>
          </ac:grpSpMkLst>
        </pc:grpChg>
        <pc:grpChg chg="add mod topLvl">
          <ac:chgData name="Ananda Roy" userId="de6238209ec64cf7" providerId="LiveId" clId="{AFAEC09E-71D8-4F4D-9BBB-D4773DA55B76}" dt="2020-03-24T10:03:51.540" v="26909" actId="164"/>
          <ac:grpSpMkLst>
            <pc:docMk/>
            <pc:sldMk cId="1948020752" sldId="815"/>
            <ac:grpSpMk id="25" creationId="{18F01CB5-1A93-4CD5-B85D-3A78875F58C0}"/>
          </ac:grpSpMkLst>
        </pc:grpChg>
        <pc:grpChg chg="add mod topLvl">
          <ac:chgData name="Ananda Roy" userId="de6238209ec64cf7" providerId="LiveId" clId="{AFAEC09E-71D8-4F4D-9BBB-D4773DA55B76}" dt="2020-03-24T10:03:51.540" v="26909" actId="164"/>
          <ac:grpSpMkLst>
            <pc:docMk/>
            <pc:sldMk cId="1948020752" sldId="815"/>
            <ac:grpSpMk id="30" creationId="{09B499C0-FB34-4BD2-B9FF-79498421BD4F}"/>
          </ac:grpSpMkLst>
        </pc:grpChg>
        <pc:grpChg chg="add del">
          <ac:chgData name="Ananda Roy" userId="de6238209ec64cf7" providerId="LiveId" clId="{AFAEC09E-71D8-4F4D-9BBB-D4773DA55B76}" dt="2020-03-24T06:26:32.227" v="26478" actId="478"/>
          <ac:grpSpMkLst>
            <pc:docMk/>
            <pc:sldMk cId="1948020752" sldId="815"/>
            <ac:grpSpMk id="31" creationId="{C81C98EC-8AAE-4A29-AD2A-9EF407174D4E}"/>
          </ac:grpSpMkLst>
        </pc:grpChg>
        <pc:grpChg chg="add mod topLvl">
          <ac:chgData name="Ananda Roy" userId="de6238209ec64cf7" providerId="LiveId" clId="{AFAEC09E-71D8-4F4D-9BBB-D4773DA55B76}" dt="2020-03-24T10:03:51.540" v="26909" actId="164"/>
          <ac:grpSpMkLst>
            <pc:docMk/>
            <pc:sldMk cId="1948020752" sldId="815"/>
            <ac:grpSpMk id="35" creationId="{CA55D733-92BA-48F3-9276-1707FA91D9CA}"/>
          </ac:grpSpMkLst>
        </pc:grpChg>
        <pc:grpChg chg="add del">
          <ac:chgData name="Ananda Roy" userId="de6238209ec64cf7" providerId="LiveId" clId="{AFAEC09E-71D8-4F4D-9BBB-D4773DA55B76}" dt="2020-03-24T06:29:15.989" v="26521" actId="478"/>
          <ac:grpSpMkLst>
            <pc:docMk/>
            <pc:sldMk cId="1948020752" sldId="815"/>
            <ac:grpSpMk id="40" creationId="{D9BD6AC0-6766-4D9E-9559-F4C0CF7B06F0}"/>
          </ac:grpSpMkLst>
        </pc:grpChg>
        <pc:grpChg chg="mod topLvl">
          <ac:chgData name="Ananda Roy" userId="de6238209ec64cf7" providerId="LiveId" clId="{AFAEC09E-71D8-4F4D-9BBB-D4773DA55B76}" dt="2020-03-24T07:49:23.002" v="26647" actId="164"/>
          <ac:grpSpMkLst>
            <pc:docMk/>
            <pc:sldMk cId="1948020752" sldId="815"/>
            <ac:grpSpMk id="41" creationId="{AF66928D-FD9D-412A-A3FB-43081416DF34}"/>
          </ac:grpSpMkLst>
        </pc:grpChg>
        <pc:grpChg chg="add del mod">
          <ac:chgData name="Ananda Roy" userId="de6238209ec64cf7" providerId="LiveId" clId="{AFAEC09E-71D8-4F4D-9BBB-D4773DA55B76}" dt="2020-03-24T10:03:09.815" v="26905" actId="165"/>
          <ac:grpSpMkLst>
            <pc:docMk/>
            <pc:sldMk cId="1948020752" sldId="815"/>
            <ac:grpSpMk id="49" creationId="{19ECA936-7EB7-49C4-8BD6-2740BDD540CA}"/>
          </ac:grpSpMkLst>
        </pc:grpChg>
        <pc:grpChg chg="add mod">
          <ac:chgData name="Ananda Roy" userId="de6238209ec64cf7" providerId="LiveId" clId="{AFAEC09E-71D8-4F4D-9BBB-D4773DA55B76}" dt="2020-03-24T07:49:49.770" v="26650" actId="1076"/>
          <ac:grpSpMkLst>
            <pc:docMk/>
            <pc:sldMk cId="1948020752" sldId="815"/>
            <ac:grpSpMk id="50" creationId="{1AE2CC05-80E9-4D78-8188-143F7EEB4AA3}"/>
          </ac:grpSpMkLst>
        </pc:grpChg>
        <pc:grpChg chg="add del mod topLvl">
          <ac:chgData name="Ananda Roy" userId="de6238209ec64cf7" providerId="LiveId" clId="{AFAEC09E-71D8-4F4D-9BBB-D4773DA55B76}" dt="2020-03-24T10:02:39.408" v="26898" actId="165"/>
          <ac:grpSpMkLst>
            <pc:docMk/>
            <pc:sldMk cId="1948020752" sldId="815"/>
            <ac:grpSpMk id="51" creationId="{2AEDB595-899A-43CF-B451-54EF1DB81F63}"/>
          </ac:grpSpMkLst>
        </pc:grpChg>
        <pc:grpChg chg="add del mod">
          <ac:chgData name="Ananda Roy" userId="de6238209ec64cf7" providerId="LiveId" clId="{AFAEC09E-71D8-4F4D-9BBB-D4773DA55B76}" dt="2020-03-24T10:02:29.389" v="26897" actId="165"/>
          <ac:grpSpMkLst>
            <pc:docMk/>
            <pc:sldMk cId="1948020752" sldId="815"/>
            <ac:grpSpMk id="54" creationId="{D1E44AA7-691A-43AB-A2A1-4BC874C2F850}"/>
          </ac:grpSpMkLst>
        </pc:grpChg>
        <pc:picChg chg="add mod topLvl">
          <ac:chgData name="Ananda Roy" userId="de6238209ec64cf7" providerId="LiveId" clId="{AFAEC09E-71D8-4F4D-9BBB-D4773DA55B76}" dt="2020-03-24T10:02:53.728" v="26902" actId="164"/>
          <ac:picMkLst>
            <pc:docMk/>
            <pc:sldMk cId="1948020752" sldId="815"/>
            <ac:picMk id="24" creationId="{484128D0-0756-41EF-B789-B2C61AC6238A}"/>
          </ac:picMkLst>
        </pc:picChg>
      </pc:sldChg>
      <pc:sldChg chg="modSp add del">
        <pc:chgData name="Ananda Roy" userId="de6238209ec64cf7" providerId="LiveId" clId="{AFAEC09E-71D8-4F4D-9BBB-D4773DA55B76}" dt="2020-03-24T06:16:48.756" v="26067" actId="47"/>
        <pc:sldMkLst>
          <pc:docMk/>
          <pc:sldMk cId="3087615478" sldId="815"/>
        </pc:sldMkLst>
        <pc:spChg chg="mod">
          <ac:chgData name="Ananda Roy" userId="de6238209ec64cf7" providerId="LiveId" clId="{AFAEC09E-71D8-4F4D-9BBB-D4773DA55B76}" dt="2020-03-24T06:16:33.602" v="26066" actId="20577"/>
          <ac:spMkLst>
            <pc:docMk/>
            <pc:sldMk cId="3087615478" sldId="815"/>
            <ac:spMk id="5" creationId="{C3B29A38-BE7C-4153-8C7D-459F6C64342B}"/>
          </ac:spMkLst>
        </pc:spChg>
      </pc:sldChg>
      <pc:sldChg chg="modSp add">
        <pc:chgData name="Ananda Roy" userId="de6238209ec64cf7" providerId="LiveId" clId="{AFAEC09E-71D8-4F4D-9BBB-D4773DA55B76}" dt="2020-03-24T07:43:06.334" v="26567" actId="20577"/>
        <pc:sldMkLst>
          <pc:docMk/>
          <pc:sldMk cId="778752802" sldId="816"/>
        </pc:sldMkLst>
        <pc:spChg chg="mod">
          <ac:chgData name="Ananda Roy" userId="de6238209ec64cf7" providerId="LiveId" clId="{AFAEC09E-71D8-4F4D-9BBB-D4773DA55B76}" dt="2020-03-24T07:43:06.334" v="26567" actId="20577"/>
          <ac:spMkLst>
            <pc:docMk/>
            <pc:sldMk cId="778752802" sldId="816"/>
            <ac:spMk id="11" creationId="{865E73C6-5E7C-459A-8AC9-F38214E3FCCE}"/>
          </ac:spMkLst>
        </pc:spChg>
        <pc:spChg chg="mod">
          <ac:chgData name="Ananda Roy" userId="de6238209ec64cf7" providerId="LiveId" clId="{AFAEC09E-71D8-4F4D-9BBB-D4773DA55B76}" dt="2020-03-24T07:42:59.077" v="26566" actId="114"/>
          <ac:spMkLst>
            <pc:docMk/>
            <pc:sldMk cId="778752802" sldId="816"/>
            <ac:spMk id="21" creationId="{04FAFC84-55CD-47DF-AE3E-A0DF875C3CF8}"/>
          </ac:spMkLst>
        </pc:spChg>
      </pc:sldChg>
      <pc:sldChg chg="modSp add">
        <pc:chgData name="Ananda Roy" userId="de6238209ec64cf7" providerId="LiveId" clId="{AFAEC09E-71D8-4F4D-9BBB-D4773DA55B76}" dt="2020-03-24T07:45:03.402" v="26628" actId="20577"/>
        <pc:sldMkLst>
          <pc:docMk/>
          <pc:sldMk cId="788979409" sldId="817"/>
        </pc:sldMkLst>
        <pc:spChg chg="mod">
          <ac:chgData name="Ananda Roy" userId="de6238209ec64cf7" providerId="LiveId" clId="{AFAEC09E-71D8-4F4D-9BBB-D4773DA55B76}" dt="2020-03-24T07:45:03.402" v="26628" actId="20577"/>
          <ac:spMkLst>
            <pc:docMk/>
            <pc:sldMk cId="788979409" sldId="817"/>
            <ac:spMk id="2" creationId="{07995A39-8951-41C0-99C9-A4091F58A519}"/>
          </ac:spMkLst>
        </pc:spChg>
      </pc:sldChg>
      <pc:sldChg chg="addSp delSp modSp add">
        <pc:chgData name="Ananda Roy" userId="de6238209ec64cf7" providerId="LiveId" clId="{AFAEC09E-71D8-4F4D-9BBB-D4773DA55B76}" dt="2020-03-24T21:15:01.289" v="27844"/>
        <pc:sldMkLst>
          <pc:docMk/>
          <pc:sldMk cId="2480924327" sldId="818"/>
        </pc:sldMkLst>
        <pc:spChg chg="add del mod">
          <ac:chgData name="Ananda Roy" userId="de6238209ec64cf7" providerId="LiveId" clId="{AFAEC09E-71D8-4F4D-9BBB-D4773DA55B76}" dt="2020-03-24T21:15:01.289" v="27844"/>
          <ac:spMkLst>
            <pc:docMk/>
            <pc:sldMk cId="2480924327" sldId="818"/>
            <ac:spMk id="5" creationId="{98CF1449-A0A4-4FDD-97F3-FC29A8BF5AD0}"/>
          </ac:spMkLst>
        </pc:spChg>
      </pc:sldChg>
      <pc:sldChg chg="add del">
        <pc:chgData name="Ananda Roy" userId="de6238209ec64cf7" providerId="LiveId" clId="{AFAEC09E-71D8-4F4D-9BBB-D4773DA55B76}" dt="2020-03-24T21:14:47.792" v="27828" actId="47"/>
        <pc:sldMkLst>
          <pc:docMk/>
          <pc:sldMk cId="2623825364" sldId="818"/>
        </pc:sldMkLst>
      </pc:sldChg>
      <pc:sldChg chg="add del">
        <pc:chgData name="Ananda Roy" userId="de6238209ec64cf7" providerId="LiveId" clId="{AFAEC09E-71D8-4F4D-9BBB-D4773DA55B76}" dt="2020-03-24T07:44:54.531" v="26626" actId="47"/>
        <pc:sldMkLst>
          <pc:docMk/>
          <pc:sldMk cId="3585895276" sldId="818"/>
        </pc:sldMkLst>
      </pc:sldChg>
      <pc:sldChg chg="add del">
        <pc:chgData name="Ananda Roy" userId="de6238209ec64cf7" providerId="LiveId" clId="{AFAEC09E-71D8-4F4D-9BBB-D4773DA55B76}" dt="2020-03-24T07:44:54.531" v="26626" actId="47"/>
        <pc:sldMkLst>
          <pc:docMk/>
          <pc:sldMk cId="3633291976" sldId="819"/>
        </pc:sldMkLst>
      </pc:sldChg>
    </pc:docChg>
  </pc:docChgLst>
  <pc:docChgLst>
    <pc:chgData name="Ananda Roy" userId="de6238209ec64cf7" providerId="LiveId" clId="{12AA6107-78EA-49A2-90BC-0E382EB3E1B4}"/>
    <pc:docChg chg="modSld">
      <pc:chgData name="Ananda Roy" userId="de6238209ec64cf7" providerId="LiveId" clId="{12AA6107-78EA-49A2-90BC-0E382EB3E1B4}" dt="2020-03-31T15:05:08.321" v="2" actId="164"/>
      <pc:docMkLst>
        <pc:docMk/>
      </pc:docMkLst>
      <pc:sldChg chg="addSp modSp">
        <pc:chgData name="Ananda Roy" userId="de6238209ec64cf7" providerId="LiveId" clId="{12AA6107-78EA-49A2-90BC-0E382EB3E1B4}" dt="2020-03-31T15:05:08.321" v="2" actId="164"/>
        <pc:sldMkLst>
          <pc:docMk/>
          <pc:sldMk cId="3584238392" sldId="702"/>
        </pc:sldMkLst>
        <pc:spChg chg="mod">
          <ac:chgData name="Ananda Roy" userId="de6238209ec64cf7" providerId="LiveId" clId="{12AA6107-78EA-49A2-90BC-0E382EB3E1B4}" dt="2020-03-31T15:05:08.321" v="2" actId="164"/>
          <ac:spMkLst>
            <pc:docMk/>
            <pc:sldMk cId="3584238392" sldId="702"/>
            <ac:spMk id="21" creationId="{8B0ACBD1-8F55-481C-BF6C-BBAA499DF044}"/>
          </ac:spMkLst>
        </pc:spChg>
        <pc:spChg chg="mod">
          <ac:chgData name="Ananda Roy" userId="de6238209ec64cf7" providerId="LiveId" clId="{12AA6107-78EA-49A2-90BC-0E382EB3E1B4}" dt="2020-03-31T15:05:08.321" v="2" actId="164"/>
          <ac:spMkLst>
            <pc:docMk/>
            <pc:sldMk cId="3584238392" sldId="702"/>
            <ac:spMk id="22" creationId="{B61D035B-023D-4486-9054-D3CA31E2D5FD}"/>
          </ac:spMkLst>
        </pc:spChg>
        <pc:grpChg chg="mod">
          <ac:chgData name="Ananda Roy" userId="de6238209ec64cf7" providerId="LiveId" clId="{12AA6107-78EA-49A2-90BC-0E382EB3E1B4}" dt="2020-03-31T15:05:08.321" v="2" actId="164"/>
          <ac:grpSpMkLst>
            <pc:docMk/>
            <pc:sldMk cId="3584238392" sldId="702"/>
            <ac:grpSpMk id="5" creationId="{167FBB07-BC68-423B-8789-7292AAC5073D}"/>
          </ac:grpSpMkLst>
        </pc:grpChg>
        <pc:grpChg chg="add mod">
          <ac:chgData name="Ananda Roy" userId="de6238209ec64cf7" providerId="LiveId" clId="{12AA6107-78EA-49A2-90BC-0E382EB3E1B4}" dt="2020-03-31T15:05:08.321" v="2" actId="164"/>
          <ac:grpSpMkLst>
            <pc:docMk/>
            <pc:sldMk cId="3584238392" sldId="702"/>
            <ac:grpSpMk id="19" creationId="{889A5D4E-D59E-4CB3-8487-02E8F596C145}"/>
          </ac:grpSpMkLst>
        </pc:grpChg>
      </pc:sldChg>
      <pc:sldChg chg="modSp modAnim">
        <pc:chgData name="Ananda Roy" userId="de6238209ec64cf7" providerId="LiveId" clId="{12AA6107-78EA-49A2-90BC-0E382EB3E1B4}" dt="2020-03-30T06:38:26.218" v="1"/>
        <pc:sldMkLst>
          <pc:docMk/>
          <pc:sldMk cId="3181375045" sldId="743"/>
        </pc:sldMkLst>
        <pc:spChg chg="mod">
          <ac:chgData name="Ananda Roy" userId="de6238209ec64cf7" providerId="LiveId" clId="{12AA6107-78EA-49A2-90BC-0E382EB3E1B4}" dt="2020-03-30T06:38:26.218" v="1"/>
          <ac:spMkLst>
            <pc:docMk/>
            <pc:sldMk cId="3181375045" sldId="743"/>
            <ac:spMk id="35" creationId="{B07A35FE-8722-46A3-AE90-713DB2FF7B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50EB0-AADB-4CCC-B209-87E45ED5F1A0}" type="datetimeFigureOut">
              <a:rPr lang="LID4096" smtClean="0"/>
              <a:t>9/19/21</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71C46-5F4B-4886-9D5A-953C794AF4ED}" type="slidenum">
              <a:rPr lang="LID4096" smtClean="0"/>
              <a:t>‹#›</a:t>
            </a:fld>
            <a:endParaRPr lang="LID4096"/>
          </a:p>
        </p:txBody>
      </p:sp>
    </p:spTree>
    <p:extLst>
      <p:ext uri="{BB962C8B-B14F-4D97-AF65-F5344CB8AC3E}">
        <p14:creationId xmlns:p14="http://schemas.microsoft.com/office/powerpoint/2010/main" val="1253939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1</a:t>
            </a:fld>
            <a:endParaRPr lang="LID4096"/>
          </a:p>
        </p:txBody>
      </p:sp>
    </p:spTree>
    <p:extLst>
      <p:ext uri="{BB962C8B-B14F-4D97-AF65-F5344CB8AC3E}">
        <p14:creationId xmlns:p14="http://schemas.microsoft.com/office/powerpoint/2010/main" val="346341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I showed before how to realize this field theory with circuits. One of the main questions for these many body states is entangkement and we w</a:t>
            </a:r>
            <a:r>
              <a:rPr lang="en-US" dirty="0"/>
              <a:t>an</a:t>
            </a:r>
            <a:r>
              <a:rPr lang="en-DE" dirty="0"/>
              <a:t>t to understand deeply how that works. Using DMRG to calculate the entire spectrum.</a:t>
            </a:r>
          </a:p>
        </p:txBody>
      </p:sp>
      <p:sp>
        <p:nvSpPr>
          <p:cNvPr id="4" name="Slide Number Placeholder 3"/>
          <p:cNvSpPr>
            <a:spLocks noGrp="1"/>
          </p:cNvSpPr>
          <p:nvPr>
            <p:ph type="sldNum" sz="quarter" idx="5"/>
          </p:nvPr>
        </p:nvSpPr>
        <p:spPr/>
        <p:txBody>
          <a:bodyPr/>
          <a:lstStyle/>
          <a:p>
            <a:fld id="{FFE71C46-5F4B-4886-9D5A-953C794AF4ED}" type="slidenum">
              <a:rPr lang="LID4096" smtClean="0"/>
              <a:t>11</a:t>
            </a:fld>
            <a:endParaRPr lang="LID4096"/>
          </a:p>
        </p:txBody>
      </p:sp>
    </p:spTree>
    <p:extLst>
      <p:ext uri="{BB962C8B-B14F-4D97-AF65-F5344CB8AC3E}">
        <p14:creationId xmlns:p14="http://schemas.microsoft.com/office/powerpoint/2010/main" val="17899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DE" dirty="0"/>
              <a:t>hy doing this calculation, switch S and spectrum, animate spectrum separately. While boundary CFTs have been studied before, the entanglement comptuations were not done before. It’s also relevant for experimentals stups which are finnite.</a:t>
            </a:r>
          </a:p>
        </p:txBody>
      </p:sp>
      <p:sp>
        <p:nvSpPr>
          <p:cNvPr id="4" name="Slide Number Placeholder 3"/>
          <p:cNvSpPr>
            <a:spLocks noGrp="1"/>
          </p:cNvSpPr>
          <p:nvPr>
            <p:ph type="sldNum" sz="quarter" idx="5"/>
          </p:nvPr>
        </p:nvSpPr>
        <p:spPr/>
        <p:txBody>
          <a:bodyPr/>
          <a:lstStyle/>
          <a:p>
            <a:fld id="{FFE71C46-5F4B-4886-9D5A-953C794AF4ED}" type="slidenum">
              <a:rPr lang="LID4096" smtClean="0"/>
              <a:t>15</a:t>
            </a:fld>
            <a:endParaRPr lang="LID4096"/>
          </a:p>
        </p:txBody>
      </p:sp>
    </p:spTree>
    <p:extLst>
      <p:ext uri="{BB962C8B-B14F-4D97-AF65-F5344CB8AC3E}">
        <p14:creationId xmlns:p14="http://schemas.microsoft.com/office/powerpoint/2010/main" val="379720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DE" dirty="0"/>
              <a:t>upervising a master student workng on negatiivty, towards 2D field theory</a:t>
            </a:r>
          </a:p>
        </p:txBody>
      </p:sp>
      <p:sp>
        <p:nvSpPr>
          <p:cNvPr id="4" name="Slide Number Placeholder 3"/>
          <p:cNvSpPr>
            <a:spLocks noGrp="1"/>
          </p:cNvSpPr>
          <p:nvPr>
            <p:ph type="sldNum" sz="quarter" idx="5"/>
          </p:nvPr>
        </p:nvSpPr>
        <p:spPr/>
        <p:txBody>
          <a:bodyPr/>
          <a:lstStyle/>
          <a:p>
            <a:fld id="{FFE71C46-5F4B-4886-9D5A-953C794AF4ED}" type="slidenum">
              <a:rPr lang="LID4096" smtClean="0"/>
              <a:t>18</a:t>
            </a:fld>
            <a:endParaRPr lang="LID4096"/>
          </a:p>
        </p:txBody>
      </p:sp>
    </p:spTree>
    <p:extLst>
      <p:ext uri="{BB962C8B-B14F-4D97-AF65-F5344CB8AC3E}">
        <p14:creationId xmlns:p14="http://schemas.microsoft.com/office/powerpoint/2010/main" val="3516452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DE" dirty="0"/>
              <a:t>upervising a master student workng on negatiivty, towards 2D field theory</a:t>
            </a:r>
          </a:p>
        </p:txBody>
      </p:sp>
      <p:sp>
        <p:nvSpPr>
          <p:cNvPr id="4" name="Slide Number Placeholder 3"/>
          <p:cNvSpPr>
            <a:spLocks noGrp="1"/>
          </p:cNvSpPr>
          <p:nvPr>
            <p:ph type="sldNum" sz="quarter" idx="5"/>
          </p:nvPr>
        </p:nvSpPr>
        <p:spPr/>
        <p:txBody>
          <a:bodyPr/>
          <a:lstStyle/>
          <a:p>
            <a:fld id="{FFE71C46-5F4B-4886-9D5A-953C794AF4ED}" type="slidenum">
              <a:rPr lang="LID4096" smtClean="0"/>
              <a:t>19</a:t>
            </a:fld>
            <a:endParaRPr lang="LID4096"/>
          </a:p>
        </p:txBody>
      </p:sp>
    </p:spTree>
    <p:extLst>
      <p:ext uri="{BB962C8B-B14F-4D97-AF65-F5344CB8AC3E}">
        <p14:creationId xmlns:p14="http://schemas.microsoft.com/office/powerpoint/2010/main" val="3075591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21</a:t>
            </a:fld>
            <a:endParaRPr lang="LID4096"/>
          </a:p>
        </p:txBody>
      </p:sp>
    </p:spTree>
    <p:extLst>
      <p:ext uri="{BB962C8B-B14F-4D97-AF65-F5344CB8AC3E}">
        <p14:creationId xmlns:p14="http://schemas.microsoft.com/office/powerpoint/2010/main" val="106936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how well the lattice model describes the field theory – also tells us what kind of length scales are required to realize these systems in practice</a:t>
            </a:r>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25</a:t>
            </a:fld>
            <a:endParaRPr lang="LID4096"/>
          </a:p>
        </p:txBody>
      </p:sp>
    </p:spTree>
    <p:extLst>
      <p:ext uri="{BB962C8B-B14F-4D97-AF65-F5344CB8AC3E}">
        <p14:creationId xmlns:p14="http://schemas.microsoft.com/office/powerpoint/2010/main" val="62154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r>
              <a:rPr lang="en-DE" dirty="0"/>
              <a:t>heck the plot label</a:t>
            </a:r>
          </a:p>
        </p:txBody>
      </p:sp>
      <p:sp>
        <p:nvSpPr>
          <p:cNvPr id="4" name="Slide Number Placeholder 3"/>
          <p:cNvSpPr>
            <a:spLocks noGrp="1"/>
          </p:cNvSpPr>
          <p:nvPr>
            <p:ph type="sldNum" sz="quarter" idx="5"/>
          </p:nvPr>
        </p:nvSpPr>
        <p:spPr/>
        <p:txBody>
          <a:bodyPr/>
          <a:lstStyle/>
          <a:p>
            <a:fld id="{FFE71C46-5F4B-4886-9D5A-953C794AF4ED}" type="slidenum">
              <a:rPr lang="LID4096" smtClean="0"/>
              <a:t>27</a:t>
            </a:fld>
            <a:endParaRPr lang="LID4096"/>
          </a:p>
        </p:txBody>
      </p:sp>
    </p:spTree>
    <p:extLst>
      <p:ext uri="{BB962C8B-B14F-4D97-AF65-F5344CB8AC3E}">
        <p14:creationId xmlns:p14="http://schemas.microsoft.com/office/powerpoint/2010/main" val="1455605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28</a:t>
            </a:fld>
            <a:endParaRPr lang="LID4096"/>
          </a:p>
        </p:txBody>
      </p:sp>
    </p:spTree>
    <p:extLst>
      <p:ext uri="{BB962C8B-B14F-4D97-AF65-F5344CB8AC3E}">
        <p14:creationId xmlns:p14="http://schemas.microsoft.com/office/powerpoint/2010/main" val="1031339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29</a:t>
            </a:fld>
            <a:endParaRPr lang="LID4096"/>
          </a:p>
        </p:txBody>
      </p:sp>
    </p:spTree>
    <p:extLst>
      <p:ext uri="{BB962C8B-B14F-4D97-AF65-F5344CB8AC3E}">
        <p14:creationId xmlns:p14="http://schemas.microsoft.com/office/powerpoint/2010/main" val="186516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FE71C46-5F4B-4886-9D5A-953C794AF4ED}" type="slidenum">
              <a:rPr lang="LID4096" smtClean="0"/>
              <a:t>31</a:t>
            </a:fld>
            <a:endParaRPr lang="LID4096"/>
          </a:p>
        </p:txBody>
      </p:sp>
    </p:spTree>
    <p:extLst>
      <p:ext uri="{BB962C8B-B14F-4D97-AF65-F5344CB8AC3E}">
        <p14:creationId xmlns:p14="http://schemas.microsoft.com/office/powerpoint/2010/main" val="36871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71C46-5F4B-4886-9D5A-953C794AF4ED}" type="slidenum">
              <a:rPr lang="LID4096" smtClean="0"/>
              <a:t>2</a:t>
            </a:fld>
            <a:endParaRPr lang="LID4096"/>
          </a:p>
        </p:txBody>
      </p:sp>
    </p:spTree>
    <p:extLst>
      <p:ext uri="{BB962C8B-B14F-4D97-AF65-F5344CB8AC3E}">
        <p14:creationId xmlns:p14="http://schemas.microsoft.com/office/powerpoint/2010/main" val="1969152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36</a:t>
            </a:fld>
            <a:endParaRPr lang="LID4096"/>
          </a:p>
        </p:txBody>
      </p:sp>
    </p:spTree>
    <p:extLst>
      <p:ext uri="{BB962C8B-B14F-4D97-AF65-F5344CB8AC3E}">
        <p14:creationId xmlns:p14="http://schemas.microsoft.com/office/powerpoint/2010/main" val="1656563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Last time, I already showed how these non-trivial QFTs could be realized with quantum circuits. This time, I want to show you how quantum circuits open investigation of entanglement properties of these QFTs. </a:t>
            </a:r>
          </a:p>
        </p:txBody>
      </p:sp>
      <p:sp>
        <p:nvSpPr>
          <p:cNvPr id="4" name="Slide Number Placeholder 3"/>
          <p:cNvSpPr>
            <a:spLocks noGrp="1"/>
          </p:cNvSpPr>
          <p:nvPr>
            <p:ph type="sldNum" sz="quarter" idx="5"/>
          </p:nvPr>
        </p:nvSpPr>
        <p:spPr/>
        <p:txBody>
          <a:bodyPr/>
          <a:lstStyle/>
          <a:p>
            <a:fld id="{FFE71C46-5F4B-4886-9D5A-953C794AF4ED}" type="slidenum">
              <a:rPr lang="LID4096" smtClean="0"/>
              <a:t>41</a:t>
            </a:fld>
            <a:endParaRPr lang="LID4096"/>
          </a:p>
        </p:txBody>
      </p:sp>
    </p:spTree>
    <p:extLst>
      <p:ext uri="{BB962C8B-B14F-4D97-AF65-F5344CB8AC3E}">
        <p14:creationId xmlns:p14="http://schemas.microsoft.com/office/powerpoint/2010/main" val="1115943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Last time, I already showed how these non-trivial QFTs could be realized with quantum circuits. This time, I want to show you how quantum circuits open investigation of entanglement properties of these QFTs. </a:t>
            </a:r>
          </a:p>
        </p:txBody>
      </p:sp>
      <p:sp>
        <p:nvSpPr>
          <p:cNvPr id="4" name="Slide Number Placeholder 3"/>
          <p:cNvSpPr>
            <a:spLocks noGrp="1"/>
          </p:cNvSpPr>
          <p:nvPr>
            <p:ph type="sldNum" sz="quarter" idx="5"/>
          </p:nvPr>
        </p:nvSpPr>
        <p:spPr/>
        <p:txBody>
          <a:bodyPr/>
          <a:lstStyle/>
          <a:p>
            <a:fld id="{FFE71C46-5F4B-4886-9D5A-953C794AF4ED}" type="slidenum">
              <a:rPr lang="LID4096" smtClean="0"/>
              <a:t>42</a:t>
            </a:fld>
            <a:endParaRPr lang="LID4096"/>
          </a:p>
        </p:txBody>
      </p:sp>
    </p:spTree>
    <p:extLst>
      <p:ext uri="{BB962C8B-B14F-4D97-AF65-F5344CB8AC3E}">
        <p14:creationId xmlns:p14="http://schemas.microsoft.com/office/powerpoint/2010/main" val="2309512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Last time, I already showed how these non-trivial QFTs could be realized with quantum circuits. This time, I want to show you how quantum circuits open investigation of entanglement properties of these QFTs. </a:t>
            </a:r>
          </a:p>
        </p:txBody>
      </p:sp>
      <p:sp>
        <p:nvSpPr>
          <p:cNvPr id="4" name="Slide Number Placeholder 3"/>
          <p:cNvSpPr>
            <a:spLocks noGrp="1"/>
          </p:cNvSpPr>
          <p:nvPr>
            <p:ph type="sldNum" sz="quarter" idx="5"/>
          </p:nvPr>
        </p:nvSpPr>
        <p:spPr/>
        <p:txBody>
          <a:bodyPr/>
          <a:lstStyle/>
          <a:p>
            <a:fld id="{FFE71C46-5F4B-4886-9D5A-953C794AF4ED}" type="slidenum">
              <a:rPr lang="LID4096" smtClean="0"/>
              <a:t>43</a:t>
            </a:fld>
            <a:endParaRPr lang="LID4096"/>
          </a:p>
        </p:txBody>
      </p:sp>
    </p:spTree>
    <p:extLst>
      <p:ext uri="{BB962C8B-B14F-4D97-AF65-F5344CB8AC3E}">
        <p14:creationId xmlns:p14="http://schemas.microsoft.com/office/powerpoint/2010/main" val="2778389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FE71C46-5F4B-4886-9D5A-953C794AF4ED}" type="slidenum">
              <a:rPr lang="LID4096" smtClean="0"/>
              <a:t>45</a:t>
            </a:fld>
            <a:endParaRPr lang="LID4096"/>
          </a:p>
        </p:txBody>
      </p:sp>
    </p:spTree>
    <p:extLst>
      <p:ext uri="{BB962C8B-B14F-4D97-AF65-F5344CB8AC3E}">
        <p14:creationId xmlns:p14="http://schemas.microsoft.com/office/powerpoint/2010/main" val="226379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Last time, I already showed how these non-trivial QFTs could be realized with quantum circuits. This time, I want to show you how quantum circuits open investigation of entanglement properties of these QFTs. </a:t>
            </a:r>
          </a:p>
        </p:txBody>
      </p:sp>
      <p:sp>
        <p:nvSpPr>
          <p:cNvPr id="4" name="Slide Number Placeholder 3"/>
          <p:cNvSpPr>
            <a:spLocks noGrp="1"/>
          </p:cNvSpPr>
          <p:nvPr>
            <p:ph type="sldNum" sz="quarter" idx="5"/>
          </p:nvPr>
        </p:nvSpPr>
        <p:spPr/>
        <p:txBody>
          <a:bodyPr/>
          <a:lstStyle/>
          <a:p>
            <a:fld id="{FFE71C46-5F4B-4886-9D5A-953C794AF4ED}" type="slidenum">
              <a:rPr lang="LID4096" smtClean="0"/>
              <a:t>46</a:t>
            </a:fld>
            <a:endParaRPr lang="LID4096"/>
          </a:p>
        </p:txBody>
      </p:sp>
    </p:spTree>
    <p:extLst>
      <p:ext uri="{BB962C8B-B14F-4D97-AF65-F5344CB8AC3E}">
        <p14:creationId xmlns:p14="http://schemas.microsoft.com/office/powerpoint/2010/main" val="693506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47</a:t>
            </a:fld>
            <a:endParaRPr lang="LID4096"/>
          </a:p>
        </p:txBody>
      </p:sp>
    </p:spTree>
    <p:extLst>
      <p:ext uri="{BB962C8B-B14F-4D97-AF65-F5344CB8AC3E}">
        <p14:creationId xmlns:p14="http://schemas.microsoft.com/office/powerpoint/2010/main" val="1759748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52</a:t>
            </a:fld>
            <a:endParaRPr lang="LID4096"/>
          </a:p>
        </p:txBody>
      </p:sp>
    </p:spTree>
    <p:extLst>
      <p:ext uri="{BB962C8B-B14F-4D97-AF65-F5344CB8AC3E}">
        <p14:creationId xmlns:p14="http://schemas.microsoft.com/office/powerpoint/2010/main" val="2328172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53</a:t>
            </a:fld>
            <a:endParaRPr lang="LID4096"/>
          </a:p>
        </p:txBody>
      </p:sp>
    </p:spTree>
    <p:extLst>
      <p:ext uri="{BB962C8B-B14F-4D97-AF65-F5344CB8AC3E}">
        <p14:creationId xmlns:p14="http://schemas.microsoft.com/office/powerpoint/2010/main" val="264324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do this, we will need two more circuit elements, in addition to the capacitor and a Josephson junction. An inductor … and a mutual inductor… . </a:t>
            </a:r>
          </a:p>
          <a:p>
            <a:endParaRPr lang="en-US" dirty="0"/>
          </a:p>
          <a:p>
            <a:r>
              <a:rPr lang="en-US" dirty="0"/>
              <a:t>*Go a bit fast here*</a:t>
            </a:r>
          </a:p>
          <a:p>
            <a:endParaRPr lang="en-US" dirty="0"/>
          </a:p>
          <a:p>
            <a:r>
              <a:rPr lang="en-US" dirty="0"/>
              <a:t>While these are very familiar elements from electrical circuit theory, I want to emphasize that here they are quantum elements – where objects like magnetic flux, electric currents and charges are quantum operators. </a:t>
            </a:r>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3</a:t>
            </a:fld>
            <a:endParaRPr lang="LID4096"/>
          </a:p>
        </p:txBody>
      </p:sp>
    </p:spTree>
    <p:extLst>
      <p:ext uri="{BB962C8B-B14F-4D97-AF65-F5344CB8AC3E}">
        <p14:creationId xmlns:p14="http://schemas.microsoft.com/office/powerpoint/2010/main" val="246518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many-body physics experiments with quantum circuits goes back to the pioneering works in Delft in the 1990-s. However, the field has undergone a revolution in the recent years with the recent works on Josephson junction arrays. One of the first works was at Yale in the Devoret group where they analyzed an array of 43 JJ-s. There was work in the </a:t>
            </a:r>
            <a:r>
              <a:rPr lang="en-US" dirty="0" err="1"/>
              <a:t>Gershenson</a:t>
            </a:r>
            <a:r>
              <a:rPr lang="en-US" dirty="0"/>
              <a:t> group at Rutgers in 2012, where they analyzed arrays of 6 and 24 junctions. Then there was more progress in the </a:t>
            </a:r>
            <a:r>
              <a:rPr lang="en-US" dirty="0" err="1"/>
              <a:t>Esteve</a:t>
            </a:r>
            <a:r>
              <a:rPr lang="en-US" dirty="0"/>
              <a:t> group in </a:t>
            </a:r>
            <a:r>
              <a:rPr lang="en-US" dirty="0" err="1"/>
              <a:t>Saclay</a:t>
            </a:r>
            <a:r>
              <a:rPr lang="en-US" dirty="0"/>
              <a:t> where they analyzed arrays of about 100 junctions. In the recent years, there has been JJ arrays of 1500 junctions in the </a:t>
            </a:r>
            <a:r>
              <a:rPr lang="en-US" dirty="0" err="1"/>
              <a:t>Roch</a:t>
            </a:r>
            <a:r>
              <a:rPr lang="en-US" dirty="0"/>
              <a:t> group in Grenoble. Even more recently, in the group of Vladimir </a:t>
            </a:r>
            <a:r>
              <a:rPr lang="en-US" dirty="0" err="1"/>
              <a:t>Manucharyan</a:t>
            </a:r>
            <a:r>
              <a:rPr lang="en-US" dirty="0"/>
              <a:t> in Maryland, arrays of up to 33000 junctions have been built. I want to emphasize that these are not arrays of qubits, which would be difficult to realize due to the finite lifetimes. Rather, we are seeing engineered quantum environments being built to probe strongly interacting many-body systems. </a:t>
            </a:r>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4</a:t>
            </a:fld>
            <a:endParaRPr lang="LID4096"/>
          </a:p>
        </p:txBody>
      </p:sp>
    </p:spTree>
    <p:extLst>
      <p:ext uri="{BB962C8B-B14F-4D97-AF65-F5344CB8AC3E}">
        <p14:creationId xmlns:p14="http://schemas.microsoft.com/office/powerpoint/2010/main" val="386075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Hamiltonian for this circuit is given here. It is very similar to the Bose-Hubbard model with nearest neighbor repulsion. As a first step, we treat the model without any disorder. Each term in the Hamiltonian arises from a circuit element. The first is the charging energy of the capacitor, which is the onsite repulsion term. The second term is the nearest-neighbor repulsion term due to the capacitance of the JJ. The third term is the chemical potential term that would arise if there is a gate electrode at each island. Finally, there is nearest neighbor hopping which is simply the Cooper-pairs tunneling between neighboring islands. Here, the phase phi and the number operator n are canonically conjugate. Note that here </a:t>
            </a:r>
            <a:r>
              <a:rPr lang="en-US" dirty="0" err="1"/>
              <a:t>ni</a:t>
            </a:r>
            <a:r>
              <a:rPr lang="en-US" dirty="0"/>
              <a:t> is the excess number of Cooper pairs on each island and thus can be both positive and negative – which is different from the conventional </a:t>
            </a:r>
            <a:r>
              <a:rPr lang="en-US" dirty="0" err="1"/>
              <a:t>bose-hubbard</a:t>
            </a:r>
            <a:r>
              <a:rPr lang="en-US" dirty="0"/>
              <a:t> model. </a:t>
            </a:r>
          </a:p>
          <a:p>
            <a:endParaRPr lang="en-US" dirty="0"/>
          </a:p>
          <a:p>
            <a:r>
              <a:rPr lang="en-US" dirty="0"/>
              <a:t>While the phase-diagram had been analytically predicted previously using perturbative methods, quantitative predictions of the phase-diagram has not been done using numerical methods. Here, we present this result using DMRG. The phase-diagram has Mott insulating phases with different charge-densities on each islands as well as charge-density wave phases. Most importantly, the system can be in a </a:t>
            </a:r>
            <a:r>
              <a:rPr lang="en-US" dirty="0" err="1"/>
              <a:t>Luttinger</a:t>
            </a:r>
            <a:r>
              <a:rPr lang="en-US" dirty="0"/>
              <a:t> liquid phase, which is the phase of a free massless boson field. </a:t>
            </a:r>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6</a:t>
            </a:fld>
            <a:endParaRPr lang="LID4096"/>
          </a:p>
        </p:txBody>
      </p:sp>
    </p:spTree>
    <p:extLst>
      <p:ext uri="{BB962C8B-B14F-4D97-AF65-F5344CB8AC3E}">
        <p14:creationId xmlns:p14="http://schemas.microsoft.com/office/powerpoint/2010/main" val="282264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Luttinger</a:t>
            </a:r>
            <a:r>
              <a:rPr lang="en-US" dirty="0"/>
              <a:t> liquid phase, the correlation functions of the boson creation and annihilation operators exhibit algebraic decay, which is due to the gapless nature of the spectrum. This is shown here for a specific point in the phase-diagram, where we indeed see this algebraic decay. For this point, the </a:t>
            </a:r>
            <a:r>
              <a:rPr lang="en-US" dirty="0" err="1"/>
              <a:t>Luttinger</a:t>
            </a:r>
            <a:r>
              <a:rPr lang="en-US" dirty="0"/>
              <a:t> parameter is 0.62. I want to emphasize that most experiments have some amount of disorder. As a result, the lobes are replaced by the Bose glass </a:t>
            </a:r>
            <a:r>
              <a:rPr lang="en-US" dirty="0" err="1"/>
              <a:t>phse</a:t>
            </a:r>
            <a:r>
              <a:rPr lang="en-US" dirty="0"/>
              <a:t>, but the </a:t>
            </a:r>
            <a:r>
              <a:rPr lang="en-US" dirty="0" err="1"/>
              <a:t>Luttinger</a:t>
            </a:r>
            <a:r>
              <a:rPr lang="en-US" dirty="0"/>
              <a:t> liquid phase persists. This is the phase where the system is described by a free-massless-boson QFT and it is this phase that we are interested in. </a:t>
            </a:r>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7</a:t>
            </a:fld>
            <a:endParaRPr lang="LID4096"/>
          </a:p>
        </p:txBody>
      </p:sp>
    </p:spTree>
    <p:extLst>
      <p:ext uri="{BB962C8B-B14F-4D97-AF65-F5344CB8AC3E}">
        <p14:creationId xmlns:p14="http://schemas.microsoft.com/office/powerpoint/2010/main" val="4092433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experiment, the </a:t>
            </a:r>
            <a:r>
              <a:rPr lang="en-US" dirty="0" err="1"/>
              <a:t>Luttinger</a:t>
            </a:r>
            <a:r>
              <a:rPr lang="en-US" dirty="0"/>
              <a:t> liquid phase was observed. On the right here, two such free-boson phases were coupled by an impurity. Then, it becomes a QED problem, where they measured Lamb shifts of the impurity. My goal here today is to show you that these experiments have only scratched the tip of the iceberg. Beyond the free boson phase, there lies a whole plethora of interesting QFT models that can be realized with quantum circuits. </a:t>
            </a:r>
            <a:endParaRPr lang="LID4096" dirty="0"/>
          </a:p>
        </p:txBody>
      </p:sp>
      <p:sp>
        <p:nvSpPr>
          <p:cNvPr id="4" name="Slide Number Placeholder 3"/>
          <p:cNvSpPr>
            <a:spLocks noGrp="1"/>
          </p:cNvSpPr>
          <p:nvPr>
            <p:ph type="sldNum" sz="quarter" idx="5"/>
          </p:nvPr>
        </p:nvSpPr>
        <p:spPr/>
        <p:txBody>
          <a:bodyPr/>
          <a:lstStyle/>
          <a:p>
            <a:fld id="{FFE71C46-5F4B-4886-9D5A-953C794AF4ED}" type="slidenum">
              <a:rPr lang="LID4096" smtClean="0"/>
              <a:t>8</a:t>
            </a:fld>
            <a:endParaRPr lang="LID4096"/>
          </a:p>
        </p:txBody>
      </p:sp>
    </p:spTree>
    <p:extLst>
      <p:ext uri="{BB962C8B-B14F-4D97-AF65-F5344CB8AC3E}">
        <p14:creationId xmlns:p14="http://schemas.microsoft.com/office/powerpoint/2010/main" val="356640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Last time, I already showed how these non-trivial QFTs could be realized with quantum circuits. This time, I want to show you how quantum circuits open investigation of entanglement properties of these QFTs. </a:t>
            </a:r>
          </a:p>
        </p:txBody>
      </p:sp>
      <p:sp>
        <p:nvSpPr>
          <p:cNvPr id="4" name="Slide Number Placeholder 3"/>
          <p:cNvSpPr>
            <a:spLocks noGrp="1"/>
          </p:cNvSpPr>
          <p:nvPr>
            <p:ph type="sldNum" sz="quarter" idx="5"/>
          </p:nvPr>
        </p:nvSpPr>
        <p:spPr/>
        <p:txBody>
          <a:bodyPr/>
          <a:lstStyle/>
          <a:p>
            <a:fld id="{FFE71C46-5F4B-4886-9D5A-953C794AF4ED}" type="slidenum">
              <a:rPr lang="LID4096" smtClean="0"/>
              <a:t>9</a:t>
            </a:fld>
            <a:endParaRPr lang="LID4096"/>
          </a:p>
        </p:txBody>
      </p:sp>
    </p:spTree>
    <p:extLst>
      <p:ext uri="{BB962C8B-B14F-4D97-AF65-F5344CB8AC3E}">
        <p14:creationId xmlns:p14="http://schemas.microsoft.com/office/powerpoint/2010/main" val="3865859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Last time, I already showed how these non-trivial QFTs could be realized with quantum circuits. This time, I want to show you how quantum circuits open investigation of entanglement properties of these QFTs. </a:t>
            </a:r>
          </a:p>
        </p:txBody>
      </p:sp>
      <p:sp>
        <p:nvSpPr>
          <p:cNvPr id="4" name="Slide Number Placeholder 3"/>
          <p:cNvSpPr>
            <a:spLocks noGrp="1"/>
          </p:cNvSpPr>
          <p:nvPr>
            <p:ph type="sldNum" sz="quarter" idx="5"/>
          </p:nvPr>
        </p:nvSpPr>
        <p:spPr/>
        <p:txBody>
          <a:bodyPr/>
          <a:lstStyle/>
          <a:p>
            <a:fld id="{FFE71C46-5F4B-4886-9D5A-953C794AF4ED}" type="slidenum">
              <a:rPr lang="LID4096" smtClean="0"/>
              <a:t>10</a:t>
            </a:fld>
            <a:endParaRPr lang="LID4096"/>
          </a:p>
        </p:txBody>
      </p:sp>
    </p:spTree>
    <p:extLst>
      <p:ext uri="{BB962C8B-B14F-4D97-AF65-F5344CB8AC3E}">
        <p14:creationId xmlns:p14="http://schemas.microsoft.com/office/powerpoint/2010/main" val="258747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647D-FF15-4970-8AD9-B6363AE2A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47099050-25BA-421B-9EB3-34D1B7753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6486E1FD-E965-4018-902D-5F98521369A3}"/>
              </a:ext>
            </a:extLst>
          </p:cNvPr>
          <p:cNvSpPr>
            <a:spLocks noGrp="1"/>
          </p:cNvSpPr>
          <p:nvPr>
            <p:ph type="dt" sz="half" idx="10"/>
          </p:nvPr>
        </p:nvSpPr>
        <p:spPr/>
        <p:txBody>
          <a:bodyPr/>
          <a:lstStyle/>
          <a:p>
            <a:fld id="{6848122B-FF53-44F4-A712-319D3DC8C05A}" type="datetime1">
              <a:rPr lang="LID4096" smtClean="0"/>
              <a:t>9/19/21</a:t>
            </a:fld>
            <a:endParaRPr lang="LID4096"/>
          </a:p>
        </p:txBody>
      </p:sp>
      <p:sp>
        <p:nvSpPr>
          <p:cNvPr id="5" name="Footer Placeholder 4">
            <a:extLst>
              <a:ext uri="{FF2B5EF4-FFF2-40B4-BE49-F238E27FC236}">
                <a16:creationId xmlns:a16="http://schemas.microsoft.com/office/drawing/2014/main" id="{8E3CADB4-2BFB-422E-8537-4D58E1E50EF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0B7C887-C12B-45CB-A691-26DCBD09EF0B}"/>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183949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EA22-7FD2-48D8-B800-672FB4E83D43}"/>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2A7B36AB-0244-409C-9897-AD71433C0B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0640DE5-C4F0-41A0-A2E9-289BB64EA308}"/>
              </a:ext>
            </a:extLst>
          </p:cNvPr>
          <p:cNvSpPr>
            <a:spLocks noGrp="1"/>
          </p:cNvSpPr>
          <p:nvPr>
            <p:ph type="dt" sz="half" idx="10"/>
          </p:nvPr>
        </p:nvSpPr>
        <p:spPr/>
        <p:txBody>
          <a:bodyPr/>
          <a:lstStyle/>
          <a:p>
            <a:fld id="{CE85A1F7-0799-4BC5-885E-1AAD26E4B9EC}" type="datetime1">
              <a:rPr lang="LID4096" smtClean="0"/>
              <a:t>9/19/21</a:t>
            </a:fld>
            <a:endParaRPr lang="LID4096"/>
          </a:p>
        </p:txBody>
      </p:sp>
      <p:sp>
        <p:nvSpPr>
          <p:cNvPr id="5" name="Footer Placeholder 4">
            <a:extLst>
              <a:ext uri="{FF2B5EF4-FFF2-40B4-BE49-F238E27FC236}">
                <a16:creationId xmlns:a16="http://schemas.microsoft.com/office/drawing/2014/main" id="{0AD3C21E-7441-4C0D-BD6A-1F3707699C72}"/>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3ABC3A5-972E-488D-B3B8-EB6C9CD830E7}"/>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41937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8D969-7C90-4581-9874-9482A4451B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F83A0A75-D2C4-4BB7-AB21-600F55342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040DB6B0-F644-4B8E-AF43-61BD55518D4E}"/>
              </a:ext>
            </a:extLst>
          </p:cNvPr>
          <p:cNvSpPr>
            <a:spLocks noGrp="1"/>
          </p:cNvSpPr>
          <p:nvPr>
            <p:ph type="dt" sz="half" idx="10"/>
          </p:nvPr>
        </p:nvSpPr>
        <p:spPr/>
        <p:txBody>
          <a:bodyPr/>
          <a:lstStyle/>
          <a:p>
            <a:fld id="{8B1DD047-5F21-4CCC-A86B-B7FD3643A78D}" type="datetime1">
              <a:rPr lang="LID4096" smtClean="0"/>
              <a:t>9/19/21</a:t>
            </a:fld>
            <a:endParaRPr lang="LID4096"/>
          </a:p>
        </p:txBody>
      </p:sp>
      <p:sp>
        <p:nvSpPr>
          <p:cNvPr id="5" name="Footer Placeholder 4">
            <a:extLst>
              <a:ext uri="{FF2B5EF4-FFF2-40B4-BE49-F238E27FC236}">
                <a16:creationId xmlns:a16="http://schemas.microsoft.com/office/drawing/2014/main" id="{888FF4C2-5EA5-4C02-9B8F-77B5B354E8F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2E681047-022C-46FA-9BA4-5B1C10B335B7}"/>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1476728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823-4569-4FDE-A7D9-1131D3832B19}"/>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2C0AE5A2-E32A-411E-B764-2AC3A0D296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064C755D-392A-4A35-A7B9-F1C7FE6907FD}"/>
              </a:ext>
            </a:extLst>
          </p:cNvPr>
          <p:cNvSpPr>
            <a:spLocks noGrp="1"/>
          </p:cNvSpPr>
          <p:nvPr>
            <p:ph type="dt" sz="half" idx="10"/>
          </p:nvPr>
        </p:nvSpPr>
        <p:spPr/>
        <p:txBody>
          <a:bodyPr/>
          <a:lstStyle/>
          <a:p>
            <a:fld id="{CA013370-EABE-42BC-8ACA-8D837F4DD6B4}" type="datetime1">
              <a:rPr lang="LID4096" smtClean="0"/>
              <a:t>9/19/21</a:t>
            </a:fld>
            <a:endParaRPr lang="LID4096"/>
          </a:p>
        </p:txBody>
      </p:sp>
      <p:sp>
        <p:nvSpPr>
          <p:cNvPr id="5" name="Footer Placeholder 4">
            <a:extLst>
              <a:ext uri="{FF2B5EF4-FFF2-40B4-BE49-F238E27FC236}">
                <a16:creationId xmlns:a16="http://schemas.microsoft.com/office/drawing/2014/main" id="{A2DCC46F-7E98-47DE-8C41-9DF80E52C1B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4426048-A85D-4809-B35C-3BC84E920D4A}"/>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100186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72CA-942E-4895-B0A8-E0FDE4C29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B733369A-F43E-46B9-AC7B-AFF5FE0A07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7F1A0A-658D-49E4-89AE-72244F6D2774}"/>
              </a:ext>
            </a:extLst>
          </p:cNvPr>
          <p:cNvSpPr>
            <a:spLocks noGrp="1"/>
          </p:cNvSpPr>
          <p:nvPr>
            <p:ph type="dt" sz="half" idx="10"/>
          </p:nvPr>
        </p:nvSpPr>
        <p:spPr/>
        <p:txBody>
          <a:bodyPr/>
          <a:lstStyle/>
          <a:p>
            <a:fld id="{8E095563-D1FC-4926-9248-AF2E3D5E7351}" type="datetime1">
              <a:rPr lang="LID4096" smtClean="0"/>
              <a:t>9/19/21</a:t>
            </a:fld>
            <a:endParaRPr lang="LID4096"/>
          </a:p>
        </p:txBody>
      </p:sp>
      <p:sp>
        <p:nvSpPr>
          <p:cNvPr id="5" name="Footer Placeholder 4">
            <a:extLst>
              <a:ext uri="{FF2B5EF4-FFF2-40B4-BE49-F238E27FC236}">
                <a16:creationId xmlns:a16="http://schemas.microsoft.com/office/drawing/2014/main" id="{5D0944F9-028E-4326-AE8D-AA6E217B66F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DBC1E9D-0473-4923-8619-47762114DAB8}"/>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220489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CF7B-DB2B-4802-B837-8ED44CBACEB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158FFD92-25F5-48AC-B443-F208F76B34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6B2F310D-D1F3-408A-B596-A7A33B6CB3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68B4652D-2801-493E-995F-947053821C95}"/>
              </a:ext>
            </a:extLst>
          </p:cNvPr>
          <p:cNvSpPr>
            <a:spLocks noGrp="1"/>
          </p:cNvSpPr>
          <p:nvPr>
            <p:ph type="dt" sz="half" idx="10"/>
          </p:nvPr>
        </p:nvSpPr>
        <p:spPr/>
        <p:txBody>
          <a:bodyPr/>
          <a:lstStyle/>
          <a:p>
            <a:fld id="{FEF55E55-9C4C-455D-AADB-9FF24BF5D9F1}" type="datetime1">
              <a:rPr lang="LID4096" smtClean="0"/>
              <a:t>9/19/21</a:t>
            </a:fld>
            <a:endParaRPr lang="LID4096"/>
          </a:p>
        </p:txBody>
      </p:sp>
      <p:sp>
        <p:nvSpPr>
          <p:cNvPr id="6" name="Footer Placeholder 5">
            <a:extLst>
              <a:ext uri="{FF2B5EF4-FFF2-40B4-BE49-F238E27FC236}">
                <a16:creationId xmlns:a16="http://schemas.microsoft.com/office/drawing/2014/main" id="{6DBBCE6E-2F75-4531-BFF2-5F72AD2F8F73}"/>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A0A9AF9-D6F7-45C3-8DBD-85651FBA9AF0}"/>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2315105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E110-4173-4568-97F4-D48C2D65FDBE}"/>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89C2753A-D1BF-4801-8204-BA03957583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6335A-ABEA-445D-B38C-13A4F4E996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7765CEDE-CA5A-43AE-996A-9F5AC0776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B8289-F4B7-4BBE-9E77-3285EFED3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46D10887-35FA-4D47-BDAB-1C9AE1A4EB6C}"/>
              </a:ext>
            </a:extLst>
          </p:cNvPr>
          <p:cNvSpPr>
            <a:spLocks noGrp="1"/>
          </p:cNvSpPr>
          <p:nvPr>
            <p:ph type="dt" sz="half" idx="10"/>
          </p:nvPr>
        </p:nvSpPr>
        <p:spPr/>
        <p:txBody>
          <a:bodyPr/>
          <a:lstStyle/>
          <a:p>
            <a:fld id="{821C8463-0994-4988-82F4-A7984ECC16CF}" type="datetime1">
              <a:rPr lang="LID4096" smtClean="0"/>
              <a:t>9/19/21</a:t>
            </a:fld>
            <a:endParaRPr lang="LID4096"/>
          </a:p>
        </p:txBody>
      </p:sp>
      <p:sp>
        <p:nvSpPr>
          <p:cNvPr id="8" name="Footer Placeholder 7">
            <a:extLst>
              <a:ext uri="{FF2B5EF4-FFF2-40B4-BE49-F238E27FC236}">
                <a16:creationId xmlns:a16="http://schemas.microsoft.com/office/drawing/2014/main" id="{996FC7A4-A085-4A35-99A6-5DDA8C46B69B}"/>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5BE7146F-62D4-4CD0-A251-2FFB95BC02CB}"/>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86616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73AF-44AF-4000-ACDE-56F31EF6A995}"/>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7D81A935-1B0D-48CB-89AA-068A7A145839}"/>
              </a:ext>
            </a:extLst>
          </p:cNvPr>
          <p:cNvSpPr>
            <a:spLocks noGrp="1"/>
          </p:cNvSpPr>
          <p:nvPr>
            <p:ph type="dt" sz="half" idx="10"/>
          </p:nvPr>
        </p:nvSpPr>
        <p:spPr/>
        <p:txBody>
          <a:bodyPr/>
          <a:lstStyle/>
          <a:p>
            <a:fld id="{244802ED-8A2D-42BF-9B34-49194C718BAB}" type="datetime1">
              <a:rPr lang="LID4096" smtClean="0"/>
              <a:t>9/19/21</a:t>
            </a:fld>
            <a:endParaRPr lang="LID4096"/>
          </a:p>
        </p:txBody>
      </p:sp>
      <p:sp>
        <p:nvSpPr>
          <p:cNvPr id="4" name="Footer Placeholder 3">
            <a:extLst>
              <a:ext uri="{FF2B5EF4-FFF2-40B4-BE49-F238E27FC236}">
                <a16:creationId xmlns:a16="http://schemas.microsoft.com/office/drawing/2014/main" id="{13A581D8-7781-48DD-A6A9-A3451A489A6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D0EC7E8-A22C-4C62-825F-1D35A768A5F0}"/>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37061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3F55D-7BE4-4A0B-B540-3727A2530E2A}"/>
              </a:ext>
            </a:extLst>
          </p:cNvPr>
          <p:cNvSpPr>
            <a:spLocks noGrp="1"/>
          </p:cNvSpPr>
          <p:nvPr>
            <p:ph type="dt" sz="half" idx="10"/>
          </p:nvPr>
        </p:nvSpPr>
        <p:spPr/>
        <p:txBody>
          <a:bodyPr/>
          <a:lstStyle/>
          <a:p>
            <a:fld id="{5B9888A8-28A9-4D0D-85CD-021AA5FC7F34}" type="datetime1">
              <a:rPr lang="LID4096" smtClean="0"/>
              <a:t>9/19/21</a:t>
            </a:fld>
            <a:endParaRPr lang="LID4096"/>
          </a:p>
        </p:txBody>
      </p:sp>
      <p:sp>
        <p:nvSpPr>
          <p:cNvPr id="3" name="Footer Placeholder 2">
            <a:extLst>
              <a:ext uri="{FF2B5EF4-FFF2-40B4-BE49-F238E27FC236}">
                <a16:creationId xmlns:a16="http://schemas.microsoft.com/office/drawing/2014/main" id="{2978B311-D1B1-4C4B-ABB8-D0C74A561E2C}"/>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E6493BA7-ED23-463D-B2FE-2EFF7FCBF49A}"/>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105881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8577-55F3-4395-84B4-DCCCF2EC0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25BB52D-BEFF-4BE6-8680-9E248D670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19ECD93F-95D6-4348-BA3F-16B17842A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F1561-FB51-49B6-BC27-DD83D3663D11}"/>
              </a:ext>
            </a:extLst>
          </p:cNvPr>
          <p:cNvSpPr>
            <a:spLocks noGrp="1"/>
          </p:cNvSpPr>
          <p:nvPr>
            <p:ph type="dt" sz="half" idx="10"/>
          </p:nvPr>
        </p:nvSpPr>
        <p:spPr/>
        <p:txBody>
          <a:bodyPr/>
          <a:lstStyle/>
          <a:p>
            <a:fld id="{AE1C0E4D-6480-4D46-8421-548012811C92}" type="datetime1">
              <a:rPr lang="LID4096" smtClean="0"/>
              <a:t>9/19/21</a:t>
            </a:fld>
            <a:endParaRPr lang="LID4096"/>
          </a:p>
        </p:txBody>
      </p:sp>
      <p:sp>
        <p:nvSpPr>
          <p:cNvPr id="6" name="Footer Placeholder 5">
            <a:extLst>
              <a:ext uri="{FF2B5EF4-FFF2-40B4-BE49-F238E27FC236}">
                <a16:creationId xmlns:a16="http://schemas.microsoft.com/office/drawing/2014/main" id="{D6D80A49-1EEC-473E-BC12-32D2A52D0149}"/>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5076552-5BFF-418E-9FA6-6F77AE217930}"/>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963437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07CD-AE78-41F5-9F6D-4827E8F32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3CDEFE51-7446-49DF-8BB6-22CCCB13C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C42ECE88-AEFB-4362-9BED-B64FCA1D1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D50C75-ABE5-4453-A1F2-C0E909A00C74}"/>
              </a:ext>
            </a:extLst>
          </p:cNvPr>
          <p:cNvSpPr>
            <a:spLocks noGrp="1"/>
          </p:cNvSpPr>
          <p:nvPr>
            <p:ph type="dt" sz="half" idx="10"/>
          </p:nvPr>
        </p:nvSpPr>
        <p:spPr/>
        <p:txBody>
          <a:bodyPr/>
          <a:lstStyle/>
          <a:p>
            <a:fld id="{1FC27FD7-B2D6-4BD4-A370-4905FE488610}" type="datetime1">
              <a:rPr lang="LID4096" smtClean="0"/>
              <a:t>9/19/21</a:t>
            </a:fld>
            <a:endParaRPr lang="LID4096"/>
          </a:p>
        </p:txBody>
      </p:sp>
      <p:sp>
        <p:nvSpPr>
          <p:cNvPr id="6" name="Footer Placeholder 5">
            <a:extLst>
              <a:ext uri="{FF2B5EF4-FFF2-40B4-BE49-F238E27FC236}">
                <a16:creationId xmlns:a16="http://schemas.microsoft.com/office/drawing/2014/main" id="{6381C3C0-05B8-4321-817A-45BA86B19B29}"/>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8FDC66B-0123-43DB-8478-2B49535D39FA}"/>
              </a:ext>
            </a:extLst>
          </p:cNvPr>
          <p:cNvSpPr>
            <a:spLocks noGrp="1"/>
          </p:cNvSpPr>
          <p:nvPr>
            <p:ph type="sldNum" sz="quarter" idx="12"/>
          </p:nvPr>
        </p:nvSpPr>
        <p:spPr/>
        <p:txBody>
          <a:bodyPr/>
          <a:lstStyle/>
          <a:p>
            <a:fld id="{470B0F4F-27D3-4C81-8336-24FC379DF1BB}" type="slidenum">
              <a:rPr lang="LID4096" smtClean="0"/>
              <a:t>‹#›</a:t>
            </a:fld>
            <a:endParaRPr lang="LID4096"/>
          </a:p>
        </p:txBody>
      </p:sp>
    </p:spTree>
    <p:extLst>
      <p:ext uri="{BB962C8B-B14F-4D97-AF65-F5344CB8AC3E}">
        <p14:creationId xmlns:p14="http://schemas.microsoft.com/office/powerpoint/2010/main" val="299550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C1ABC-7D96-487A-8975-7E30855D8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9D14429A-FDA7-48E3-95CF-E4BBCAC0C7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A48730C-5A87-4140-AA5B-1D5564210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678C5-6821-4023-811C-DE692512D261}" type="datetime1">
              <a:rPr lang="LID4096" smtClean="0"/>
              <a:t>9/19/21</a:t>
            </a:fld>
            <a:endParaRPr lang="LID4096"/>
          </a:p>
        </p:txBody>
      </p:sp>
      <p:sp>
        <p:nvSpPr>
          <p:cNvPr id="5" name="Footer Placeholder 4">
            <a:extLst>
              <a:ext uri="{FF2B5EF4-FFF2-40B4-BE49-F238E27FC236}">
                <a16:creationId xmlns:a16="http://schemas.microsoft.com/office/drawing/2014/main" id="{4AACC114-5E4E-4D6B-8891-DE00EB198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8DDD71E5-379C-4459-9272-8F9CD52D2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B0F4F-27D3-4C81-8336-24FC379DF1BB}" type="slidenum">
              <a:rPr lang="LID4096" smtClean="0"/>
              <a:t>‹#›</a:t>
            </a:fld>
            <a:endParaRPr lang="LID4096"/>
          </a:p>
        </p:txBody>
      </p:sp>
    </p:spTree>
    <p:extLst>
      <p:ext uri="{BB962C8B-B14F-4D97-AF65-F5344CB8AC3E}">
        <p14:creationId xmlns:p14="http://schemas.microsoft.com/office/powerpoint/2010/main" val="16904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80.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3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30.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image" Target="../media/image45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56.png"/><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1.png"/><Relationship Id="rId12" Type="http://schemas.openxmlformats.org/officeDocument/2006/relationships/image" Target="../media/image36.emf"/><Relationship Id="rId2" Type="http://schemas.openxmlformats.org/officeDocument/2006/relationships/image" Target="../media/image62.png"/><Relationship Id="rId1" Type="http://schemas.openxmlformats.org/officeDocument/2006/relationships/slideLayout" Target="../slideLayouts/slideLayout2.xml"/><Relationship Id="rId11" Type="http://schemas.openxmlformats.org/officeDocument/2006/relationships/image" Target="../media/image65.png"/><Relationship Id="rId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3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1.png"/><Relationship Id="rId12" Type="http://schemas.openxmlformats.org/officeDocument/2006/relationships/image" Target="../media/image37.emf"/><Relationship Id="rId2" Type="http://schemas.openxmlformats.org/officeDocument/2006/relationships/image" Target="../media/image62.png"/><Relationship Id="rId1" Type="http://schemas.openxmlformats.org/officeDocument/2006/relationships/slideLayout" Target="../slideLayouts/slideLayout2.xml"/><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3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104.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39.emf"/><Relationship Id="rId5" Type="http://schemas.openxmlformats.org/officeDocument/2006/relationships/image" Target="../media/image61.png"/><Relationship Id="rId10" Type="http://schemas.openxmlformats.org/officeDocument/2006/relationships/image" Target="../media/image67.png"/><Relationship Id="rId4" Type="http://schemas.openxmlformats.org/officeDocument/2006/relationships/image" Target="../media/image21.png"/><Relationship Id="rId9" Type="http://schemas.openxmlformats.org/officeDocument/2006/relationships/image" Target="../media/image38.emf"/><Relationship Id="rId1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45.emf"/><Relationship Id="rId3" Type="http://schemas.openxmlformats.org/officeDocument/2006/relationships/image" Target="../media/image72.png"/><Relationship Id="rId7" Type="http://schemas.openxmlformats.org/officeDocument/2006/relationships/image" Target="../media/image104.png"/><Relationship Id="rId12" Type="http://schemas.openxmlformats.org/officeDocument/2006/relationships/image" Target="../media/image78.png"/><Relationship Id="rId17"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7.png"/><Relationship Id="rId5" Type="http://schemas.openxmlformats.org/officeDocument/2006/relationships/image" Target="../media/image61.png"/><Relationship Id="rId15" Type="http://schemas.openxmlformats.org/officeDocument/2006/relationships/image" Target="../media/image48.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4.emf"/><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7.png"/><Relationship Id="rId7" Type="http://schemas.openxmlformats.org/officeDocument/2006/relationships/image" Target="../media/image68.png"/><Relationship Id="rId12" Type="http://schemas.openxmlformats.org/officeDocument/2006/relationships/image" Target="../media/image5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0.png"/><Relationship Id="rId11" Type="http://schemas.openxmlformats.org/officeDocument/2006/relationships/image" Target="../media/image541.png"/><Relationship Id="rId5" Type="http://schemas.openxmlformats.org/officeDocument/2006/relationships/image" Target="../media/image51.png"/><Relationship Id="rId10" Type="http://schemas.openxmlformats.org/officeDocument/2006/relationships/image" Target="../media/image531.png"/><Relationship Id="rId4" Type="http://schemas.openxmlformats.org/officeDocument/2006/relationships/image" Target="../media/image49.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71.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2.png"/><Relationship Id="rId7" Type="http://schemas.openxmlformats.org/officeDocument/2006/relationships/image" Target="../media/image79.png"/><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image" Target="../media/image780.png"/><Relationship Id="rId5" Type="http://schemas.openxmlformats.org/officeDocument/2006/relationships/image" Target="../media/image590.png"/><Relationship Id="rId4" Type="http://schemas.openxmlformats.org/officeDocument/2006/relationships/image" Target="../media/image571.png"/></Relationships>
</file>

<file path=ppt/slides/_rels/slide24.xml.rels><?xml version="1.0" encoding="UTF-8" standalone="yes"?>
<Relationships xmlns="http://schemas.openxmlformats.org/package/2006/relationships"><Relationship Id="rId3" Type="http://schemas.openxmlformats.org/officeDocument/2006/relationships/image" Target="../media/image751.png"/><Relationship Id="rId2" Type="http://schemas.openxmlformats.org/officeDocument/2006/relationships/image" Target="../media/image470.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12" Type="http://schemas.openxmlformats.org/officeDocument/2006/relationships/image" Target="../media/image8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image" Target="../media/image790.png"/><Relationship Id="rId10" Type="http://schemas.openxmlformats.org/officeDocument/2006/relationships/image" Target="../media/image841.png"/><Relationship Id="rId4" Type="http://schemas.openxmlformats.org/officeDocument/2006/relationships/image" Target="../media/image770.png"/></Relationships>
</file>

<file path=ppt/slides/_rels/slide26.xml.rels><?xml version="1.0" encoding="UTF-8" standalone="yes"?>
<Relationships xmlns="http://schemas.openxmlformats.org/package/2006/relationships"><Relationship Id="rId2" Type="http://schemas.openxmlformats.org/officeDocument/2006/relationships/image" Target="../media/image80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1.png"/></Relationships>
</file>

<file path=ppt/slides/_rels/slide29.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5.emf"/><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1.png"/></Relationships>
</file>

<file path=ppt/slides/_rels/slide3.xml.rels><?xml version="1.0" encoding="UTF-8" standalone="yes"?>
<Relationships xmlns="http://schemas.openxmlformats.org/package/2006/relationships"><Relationship Id="rId18" Type="http://schemas.openxmlformats.org/officeDocument/2006/relationships/image" Target="../media/image171.png"/><Relationship Id="rId13" Type="http://schemas.openxmlformats.org/officeDocument/2006/relationships/image" Target="../media/image73.png"/><Relationship Id="rId8" Type="http://schemas.openxmlformats.org/officeDocument/2006/relationships/image" Target="../media/image94.png"/><Relationship Id="rId3" Type="http://schemas.openxmlformats.org/officeDocument/2006/relationships/image" Target="../media/image410.png"/><Relationship Id="rId21" Type="http://schemas.openxmlformats.org/officeDocument/2006/relationships/image" Target="../media/image20.png"/><Relationship Id="rId17" Type="http://schemas.openxmlformats.org/officeDocument/2006/relationships/image" Target="../media/image160.png"/><Relationship Id="rId12"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png"/><Relationship Id="rId24" Type="http://schemas.openxmlformats.org/officeDocument/2006/relationships/image" Target="../media/image4.emf"/><Relationship Id="rId11" Type="http://schemas.openxmlformats.org/officeDocument/2006/relationships/image" Target="../media/image120.png"/><Relationship Id="rId5" Type="http://schemas.openxmlformats.org/officeDocument/2006/relationships/image" Target="../media/image610.png"/><Relationship Id="rId23" Type="http://schemas.openxmlformats.org/officeDocument/2006/relationships/image" Target="../media/image8.png"/><Relationship Id="rId19" Type="http://schemas.openxmlformats.org/officeDocument/2006/relationships/image" Target="../media/image181.png"/><Relationship Id="rId10" Type="http://schemas.openxmlformats.org/officeDocument/2006/relationships/image" Target="../media/image117.png"/><Relationship Id="rId4" Type="http://schemas.openxmlformats.org/officeDocument/2006/relationships/image" Target="../media/image510.png"/><Relationship Id="rId22" Type="http://schemas.openxmlformats.org/officeDocument/2006/relationships/image" Target="../media/image191.png"/><Relationship Id="rId14" Type="http://schemas.openxmlformats.org/officeDocument/2006/relationships/image" Target="../media/image142.png"/><Relationship Id="rId9" Type="http://schemas.openxmlformats.org/officeDocument/2006/relationships/image" Target="../media/image10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1.png"/><Relationship Id="rId5" Type="http://schemas.openxmlformats.org/officeDocument/2006/relationships/image" Target="../media/image400.png"/><Relationship Id="rId4" Type="http://schemas.openxmlformats.org/officeDocument/2006/relationships/image" Target="../media/image371.png"/></Relationships>
</file>

<file path=ppt/slides/_rels/slide3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210.png"/></Relationships>
</file>

<file path=ppt/slides/_rels/slide37.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5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5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emf"/><Relationship Id="rId7" Type="http://schemas.openxmlformats.org/officeDocument/2006/relationships/image" Target="../media/image7.emf"/><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11.png"/><Relationship Id="rId11" Type="http://schemas.openxmlformats.org/officeDocument/2006/relationships/image" Target="../media/image9.emf"/><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810.png"/><Relationship Id="rId9"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1041.png"/><Relationship Id="rId7" Type="http://schemas.openxmlformats.org/officeDocument/2006/relationships/image" Target="../media/image840.png"/><Relationship Id="rId2" Type="http://schemas.openxmlformats.org/officeDocument/2006/relationships/image" Target="../media/image1031.png"/><Relationship Id="rId1" Type="http://schemas.openxmlformats.org/officeDocument/2006/relationships/slideLayout" Target="../slideLayouts/slideLayout2.xml"/><Relationship Id="rId6" Type="http://schemas.openxmlformats.org/officeDocument/2006/relationships/image" Target="../media/image830.png"/><Relationship Id="rId5" Type="http://schemas.openxmlformats.org/officeDocument/2006/relationships/image" Target="../media/image820.png"/><Relationship Id="rId10" Type="http://schemas.openxmlformats.org/officeDocument/2006/relationships/image" Target="../media/image870.png"/><Relationship Id="rId4" Type="http://schemas.openxmlformats.org/officeDocument/2006/relationships/image" Target="../media/image99.png"/><Relationship Id="rId9" Type="http://schemas.openxmlformats.org/officeDocument/2006/relationships/image" Target="../media/image860.png"/></Relationships>
</file>

<file path=ppt/slides/_rels/slide45.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870.png"/><Relationship Id="rId3" Type="http://schemas.openxmlformats.org/officeDocument/2006/relationships/image" Target="../media/image99.png"/><Relationship Id="rId7" Type="http://schemas.openxmlformats.org/officeDocument/2006/relationships/image" Target="../media/image840.png"/><Relationship Id="rId12" Type="http://schemas.openxmlformats.org/officeDocument/2006/relationships/image" Target="../media/image8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0.png"/><Relationship Id="rId11" Type="http://schemas.openxmlformats.org/officeDocument/2006/relationships/image" Target="../media/image101.png"/><Relationship Id="rId5" Type="http://schemas.openxmlformats.org/officeDocument/2006/relationships/image" Target="../media/image820.png"/><Relationship Id="rId10" Type="http://schemas.openxmlformats.org/officeDocument/2006/relationships/image" Target="../media/image100.png"/><Relationship Id="rId9" Type="http://schemas.openxmlformats.org/officeDocument/2006/relationships/image" Target="../media/image880.png"/><Relationship Id="rId14" Type="http://schemas.openxmlformats.org/officeDocument/2006/relationships/image" Target="../media/image1081.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99.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1090.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0.png"/><Relationship Id="rId5" Type="http://schemas.openxmlformats.org/officeDocument/2006/relationships/image" Target="../media/image1070.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07.emf"/></Relationships>
</file>

<file path=ppt/slides/_rels/slide5.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80.png"/><Relationship Id="rId7" Type="http://schemas.openxmlformats.org/officeDocument/2006/relationships/image" Target="../media/image212.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0.png"/><Relationship Id="rId4" Type="http://schemas.openxmlformats.org/officeDocument/2006/relationships/image" Target="../media/image4.emf"/><Relationship Id="rId9" Type="http://schemas.openxmlformats.org/officeDocument/2006/relationships/image" Target="../media/image233.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24.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990.png"/><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1010.png"/><Relationship Id="rId4" Type="http://schemas.openxmlformats.org/officeDocument/2006/relationships/image" Target="../media/image1001.png"/><Relationship Id="rId9" Type="http://schemas.openxmlformats.org/officeDocument/2006/relationships/image" Target="../media/image1040.png"/></Relationships>
</file>

<file path=ppt/slides/_rels/slide53.xml.rels><?xml version="1.0" encoding="UTF-8" standalone="yes"?>
<Relationships xmlns="http://schemas.openxmlformats.org/package/2006/relationships"><Relationship Id="rId3" Type="http://schemas.openxmlformats.org/officeDocument/2006/relationships/image" Target="../media/image1050.pn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1010.png"/><Relationship Id="rId4" Type="http://schemas.openxmlformats.org/officeDocument/2006/relationships/image" Target="../media/image1001.png"/></Relationships>
</file>

<file path=ppt/slides/_rels/slide5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5.emf"/><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10.png"/><Relationship Id="rId5" Type="http://schemas.openxmlformats.org/officeDocument/2006/relationships/image" Target="../media/image280.png"/><Relationship Id="rId4" Type="http://schemas.openxmlformats.org/officeDocument/2006/relationships/image" Target="../media/image27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emf"/><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emf"/><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B10D-DC61-7D4D-A69E-0013A204C524}"/>
              </a:ext>
            </a:extLst>
          </p:cNvPr>
          <p:cNvSpPr>
            <a:spLocks noGrp="1"/>
          </p:cNvSpPr>
          <p:nvPr>
            <p:ph type="ctrTitle"/>
          </p:nvPr>
        </p:nvSpPr>
        <p:spPr>
          <a:xfrm>
            <a:off x="222724" y="585445"/>
            <a:ext cx="11746551" cy="2387600"/>
          </a:xfrm>
        </p:spPr>
        <p:txBody>
          <a:bodyPr>
            <a:noAutofit/>
          </a:bodyPr>
          <a:lstStyle/>
          <a:p>
            <a:r>
              <a:rPr lang="en-GB" dirty="0"/>
              <a:t>Integrable Quantum Field Theories and Quantum Electronic Circuits</a:t>
            </a:r>
          </a:p>
        </p:txBody>
      </p:sp>
      <p:sp>
        <p:nvSpPr>
          <p:cNvPr id="3" name="Subtitle 2">
            <a:extLst>
              <a:ext uri="{FF2B5EF4-FFF2-40B4-BE49-F238E27FC236}">
                <a16:creationId xmlns:a16="http://schemas.microsoft.com/office/drawing/2014/main" id="{312E5481-406F-D446-8CC6-45481468EC11}"/>
              </a:ext>
            </a:extLst>
          </p:cNvPr>
          <p:cNvSpPr>
            <a:spLocks noGrp="1"/>
          </p:cNvSpPr>
          <p:nvPr>
            <p:ph type="subTitle" idx="1"/>
          </p:nvPr>
        </p:nvSpPr>
        <p:spPr>
          <a:xfrm>
            <a:off x="977898" y="3323062"/>
            <a:ext cx="10236200" cy="3534937"/>
          </a:xfrm>
        </p:spPr>
        <p:txBody>
          <a:bodyPr>
            <a:normAutofit lnSpcReduction="10000"/>
          </a:bodyPr>
          <a:lstStyle/>
          <a:p>
            <a:endParaRPr lang="en-US" dirty="0"/>
          </a:p>
          <a:p>
            <a:r>
              <a:rPr lang="en-US" b="1" u="sng" dirty="0"/>
              <a:t>Ananda Roy</a:t>
            </a:r>
          </a:p>
          <a:p>
            <a:endParaRPr lang="en-US" b="1" u="sng" dirty="0"/>
          </a:p>
          <a:p>
            <a:r>
              <a:rPr lang="en-US" dirty="0"/>
              <a:t>Rutgers University</a:t>
            </a:r>
          </a:p>
          <a:p>
            <a:endParaRPr lang="en-US" dirty="0"/>
          </a:p>
          <a:p>
            <a:br>
              <a:rPr lang="en-US" dirty="0"/>
            </a:br>
            <a:br>
              <a:rPr lang="en-US" dirty="0"/>
            </a:br>
            <a:r>
              <a:rPr lang="en-US" dirty="0"/>
              <a:t>The art of mathematical physics, CEA </a:t>
            </a:r>
            <a:r>
              <a:rPr lang="en-US" dirty="0" err="1"/>
              <a:t>Saclay</a:t>
            </a:r>
            <a:r>
              <a:rPr lang="en-US" dirty="0"/>
              <a:t> </a:t>
            </a:r>
            <a:br>
              <a:rPr lang="en-US" dirty="0"/>
            </a:br>
            <a:r>
              <a:rPr lang="en-US" dirty="0"/>
              <a:t>09/20/2021</a:t>
            </a:r>
          </a:p>
        </p:txBody>
      </p:sp>
    </p:spTree>
    <p:extLst>
      <p:ext uri="{BB962C8B-B14F-4D97-AF65-F5344CB8AC3E}">
        <p14:creationId xmlns:p14="http://schemas.microsoft.com/office/powerpoint/2010/main" val="4146450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10</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720874" y="909338"/>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1013727" y="1081072"/>
            <a:ext cx="1676485" cy="584775"/>
          </a:xfrm>
          <a:prstGeom prst="rect">
            <a:avLst/>
          </a:prstGeom>
          <a:noFill/>
        </p:spPr>
        <p:txBody>
          <a:bodyPr wrap="none" rtlCol="0">
            <a:spAutoFit/>
          </a:bodyPr>
          <a:lstStyle/>
          <a:p>
            <a:r>
              <a:rPr lang="en-US" sz="3200" dirty="0"/>
              <a:t>Free QFT</a:t>
            </a:r>
            <a:endParaRPr lang="LID4096" sz="3200" dirty="0"/>
          </a:p>
        </p:txBody>
      </p:sp>
      <p:sp>
        <p:nvSpPr>
          <p:cNvPr id="21" name="TextBox 20">
            <a:extLst>
              <a:ext uri="{FF2B5EF4-FFF2-40B4-BE49-F238E27FC236}">
                <a16:creationId xmlns:a16="http://schemas.microsoft.com/office/drawing/2014/main" id="{C2C247A0-A7BF-4FB3-8F0D-0878657F1C39}"/>
              </a:ext>
            </a:extLst>
          </p:cNvPr>
          <p:cNvSpPr txBox="1"/>
          <p:nvPr/>
        </p:nvSpPr>
        <p:spPr>
          <a:xfrm>
            <a:off x="912741" y="2929369"/>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43920" y="5439019"/>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53570" y="2929369"/>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58231" y="5433935"/>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23499" y="1744735"/>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49">
            <a:extLst>
              <a:ext uri="{FF2B5EF4-FFF2-40B4-BE49-F238E27FC236}">
                <a16:creationId xmlns:a16="http://schemas.microsoft.com/office/drawing/2014/main" id="{E2DA8C89-7BBC-43D2-8A83-3D31B20E0367}"/>
              </a:ext>
            </a:extLst>
          </p:cNvPr>
          <p:cNvGrpSpPr/>
          <p:nvPr/>
        </p:nvGrpSpPr>
        <p:grpSpPr>
          <a:xfrm>
            <a:off x="1737709" y="4106472"/>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8" name="Group 37">
            <a:extLst>
              <a:ext uri="{FF2B5EF4-FFF2-40B4-BE49-F238E27FC236}">
                <a16:creationId xmlns:a16="http://schemas.microsoft.com/office/drawing/2014/main" id="{4EE435E7-CFFF-2142-9FE8-320870238546}"/>
              </a:ext>
            </a:extLst>
          </p:cNvPr>
          <p:cNvGrpSpPr/>
          <p:nvPr/>
        </p:nvGrpSpPr>
        <p:grpSpPr>
          <a:xfrm>
            <a:off x="6909404" y="1148248"/>
            <a:ext cx="2758538" cy="1087153"/>
            <a:chOff x="122842" y="3622276"/>
            <a:chExt cx="4787458" cy="1820699"/>
          </a:xfrm>
        </p:grpSpPr>
        <p:sp>
          <p:nvSpPr>
            <p:cNvPr id="39" name="Rectangle: Rounded Corners 35">
              <a:extLst>
                <a:ext uri="{FF2B5EF4-FFF2-40B4-BE49-F238E27FC236}">
                  <a16:creationId xmlns:a16="http://schemas.microsoft.com/office/drawing/2014/main" id="{52CD1817-62C5-2F45-BA1B-C00EE33D3AA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0" name="Picture 39">
              <a:extLst>
                <a:ext uri="{FF2B5EF4-FFF2-40B4-BE49-F238E27FC236}">
                  <a16:creationId xmlns:a16="http://schemas.microsoft.com/office/drawing/2014/main" id="{56638181-3B1D-7B41-873C-2172BE208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sp>
        <p:nvSpPr>
          <p:cNvPr id="56" name="TextBox 55">
            <a:extLst>
              <a:ext uri="{FF2B5EF4-FFF2-40B4-BE49-F238E27FC236}">
                <a16:creationId xmlns:a16="http://schemas.microsoft.com/office/drawing/2014/main" id="{35AF0A04-7586-5343-803D-053A9196857E}"/>
              </a:ext>
            </a:extLst>
          </p:cNvPr>
          <p:cNvSpPr txBox="1"/>
          <p:nvPr/>
        </p:nvSpPr>
        <p:spPr>
          <a:xfrm>
            <a:off x="2811590" y="122727"/>
            <a:ext cx="6904497" cy="707886"/>
          </a:xfrm>
          <a:prstGeom prst="rect">
            <a:avLst/>
          </a:prstGeom>
          <a:noFill/>
          <a:effectLst>
            <a:softEdge rad="63500"/>
          </a:effectLst>
        </p:spPr>
        <p:txBody>
          <a:bodyPr wrap="square" rtlCol="0">
            <a:spAutoFit/>
          </a:bodyPr>
          <a:lstStyle/>
          <a:p>
            <a:pPr algn="ctr"/>
            <a:r>
              <a:rPr lang="en-US" sz="4000" dirty="0"/>
              <a:t>An entanglement viewpoint</a:t>
            </a:r>
            <a:endParaRPr lang="en-DE" sz="4000" dirty="0"/>
          </a:p>
        </p:txBody>
      </p:sp>
      <p:sp>
        <p:nvSpPr>
          <p:cNvPr id="42" name="Rectangle 41">
            <a:extLst>
              <a:ext uri="{FF2B5EF4-FFF2-40B4-BE49-F238E27FC236}">
                <a16:creationId xmlns:a16="http://schemas.microsoft.com/office/drawing/2014/main" id="{8AFDD771-FE77-8A4D-802D-1F956CC09390}"/>
              </a:ext>
            </a:extLst>
          </p:cNvPr>
          <p:cNvSpPr/>
          <p:nvPr/>
        </p:nvSpPr>
        <p:spPr>
          <a:xfrm>
            <a:off x="535352" y="2904405"/>
            <a:ext cx="7617491" cy="3830868"/>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3" name="Rectangle 42">
            <a:extLst>
              <a:ext uri="{FF2B5EF4-FFF2-40B4-BE49-F238E27FC236}">
                <a16:creationId xmlns:a16="http://schemas.microsoft.com/office/drawing/2014/main" id="{0945CF03-39FE-7149-8B92-AE9385988566}"/>
              </a:ext>
            </a:extLst>
          </p:cNvPr>
          <p:cNvSpPr/>
          <p:nvPr/>
        </p:nvSpPr>
        <p:spPr>
          <a:xfrm>
            <a:off x="317925" y="1687396"/>
            <a:ext cx="3191606" cy="1293113"/>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746065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6BB4-C573-9E4A-B2E2-405E0F83FC6D}"/>
              </a:ext>
            </a:extLst>
          </p:cNvPr>
          <p:cNvSpPr>
            <a:spLocks noGrp="1"/>
          </p:cNvSpPr>
          <p:nvPr>
            <p:ph type="title"/>
          </p:nvPr>
        </p:nvSpPr>
        <p:spPr>
          <a:xfrm>
            <a:off x="797331" y="-33248"/>
            <a:ext cx="10877390" cy="1325563"/>
          </a:xfrm>
        </p:spPr>
        <p:txBody>
          <a:bodyPr/>
          <a:lstStyle/>
          <a:p>
            <a:pPr algn="ctr"/>
            <a:r>
              <a:rPr lang="en-DE" dirty="0"/>
              <a:t>Entanglement in the free, massless boson QFT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E089F5-8550-824B-9036-9E8F8BE71B94}"/>
                  </a:ext>
                </a:extLst>
              </p:cNvPr>
              <p:cNvSpPr>
                <a:spLocks noGrp="1"/>
              </p:cNvSpPr>
              <p:nvPr>
                <p:ph idx="1"/>
              </p:nvPr>
            </p:nvSpPr>
            <p:spPr>
              <a:xfrm>
                <a:off x="429924" y="1165375"/>
                <a:ext cx="10515600" cy="5692625"/>
              </a:xfrm>
            </p:spPr>
            <p:txBody>
              <a:bodyPr>
                <a:normAutofit/>
              </a:bodyPr>
              <a:lstStyle/>
              <a:p>
                <a:pPr marL="0" indent="0">
                  <a:buNone/>
                </a:pPr>
                <a:r>
                  <a:rPr lang="en-US" dirty="0"/>
                  <a:t>Entanglement entropy: </a:t>
                </a:r>
              </a:p>
              <a:p>
                <a:pPr marL="0" indent="0">
                  <a:buNone/>
                </a:pPr>
                <a:r>
                  <a:rPr lang="en-US" dirty="0"/>
                  <a:t>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r>
                      <a:rPr lang="en-US">
                        <a:latin typeface="Cambria Math" panose="02040503050406030204" pitchFamily="18" charset="0"/>
                      </a:rPr>
                      <m:t>−</m:t>
                    </m:r>
                    <m:r>
                      <m:rPr>
                        <m:sty m:val="p"/>
                      </m:rPr>
                      <a:rPr lang="en-US">
                        <a:latin typeface="Cambria Math" panose="02040503050406030204" pitchFamily="18" charset="0"/>
                      </a:rPr>
                      <m:t>Tr</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e>
                    </m:func>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Tr</m:t>
                        </m:r>
                      </m:e>
                      <m:sub>
                        <m:r>
                          <a:rPr lang="en-US" b="0" i="1" smtClean="0">
                            <a:latin typeface="Cambria Math" panose="02040503050406030204" pitchFamily="18" charset="0"/>
                          </a:rPr>
                          <m:t>𝐵</m:t>
                        </m:r>
                      </m:sub>
                    </m:sSub>
                    <m:d>
                      <m:dPr>
                        <m:ctrlPr>
                          <a:rPr lang="en-US" b="0" i="1" smtClean="0">
                            <a:latin typeface="Cambria Math" panose="02040503050406030204" pitchFamily="18" charset="0"/>
                          </a:rPr>
                        </m:ctrlPr>
                      </m:dPr>
                      <m:e>
                        <m:r>
                          <a:rPr lang="en-US" i="1">
                            <a:latin typeface="Cambria Math" panose="02040503050406030204" pitchFamily="18" charset="0"/>
                          </a:rPr>
                          <m:t>𝜌</m:t>
                        </m:r>
                      </m:e>
                    </m:d>
                  </m:oMath>
                </a14:m>
                <a:br>
                  <a:rPr lang="en-US" dirty="0"/>
                </a:br>
                <a:endParaRPr lang="en-US" dirty="0"/>
              </a:p>
              <a:p>
                <a:pPr marL="0" indent="0">
                  <a:buNone/>
                </a:pPr>
                <a:r>
                  <a:rPr lang="en-DE" dirty="0"/>
                  <a:t>Logarithmic scaling in the ground state:</a:t>
                </a: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𝑐</m:t>
                          </m:r>
                        </m:num>
                        <m:den>
                          <m:r>
                            <a:rPr lang="en-US" b="0" i="1" smtClean="0">
                              <a:solidFill>
                                <a:srgbClr val="C00000"/>
                              </a:solidFill>
                              <a:latin typeface="Cambria Math" panose="02040503050406030204" pitchFamily="18" charset="0"/>
                            </a:rPr>
                            <m:t>3</m:t>
                          </m:r>
                        </m:den>
                      </m:f>
                      <m:func>
                        <m:funcPr>
                          <m:ctrlPr>
                            <a:rPr lang="en-US" i="1">
                              <a:solidFill>
                                <a:srgbClr val="C00000"/>
                              </a:solidFill>
                              <a:latin typeface="Cambria Math" panose="02040503050406030204" pitchFamily="18" charset="0"/>
                            </a:rPr>
                          </m:ctrlPr>
                        </m:funcPr>
                        <m:fName>
                          <m:r>
                            <m:rPr>
                              <m:sty m:val="p"/>
                            </m:rPr>
                            <a:rPr lang="en-US">
                              <a:solidFill>
                                <a:srgbClr val="C00000"/>
                              </a:solidFill>
                              <a:latin typeface="Cambria Math" panose="02040503050406030204" pitchFamily="18" charset="0"/>
                            </a:rPr>
                            <m:t>ln</m:t>
                          </m:r>
                        </m:fName>
                        <m:e>
                          <m:r>
                            <a:rPr lang="en-US" b="0" i="1" smtClean="0">
                              <a:solidFill>
                                <a:srgbClr val="C00000"/>
                              </a:solidFill>
                              <a:latin typeface="Cambria Math" panose="02040503050406030204" pitchFamily="18" charset="0"/>
                            </a:rPr>
                            <m:t>𝑙</m:t>
                          </m:r>
                        </m:e>
                      </m:func>
                      <m:r>
                        <a:rPr lang="en-US" i="1">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𝑆</m:t>
                          </m:r>
                        </m:e>
                        <m:sub>
                          <m:r>
                            <a:rPr lang="en-US" i="1">
                              <a:solidFill>
                                <a:schemeClr val="tx1"/>
                              </a:solidFill>
                              <a:latin typeface="Cambria Math" panose="02040503050406030204" pitchFamily="18" charset="0"/>
                            </a:rPr>
                            <m:t>0</m:t>
                          </m:r>
                        </m:sub>
                      </m:sSub>
                    </m:oMath>
                  </m:oMathPara>
                </a14:m>
                <a:br>
                  <a:rPr lang="en-US" dirty="0">
                    <a:solidFill>
                      <a:srgbClr val="0070C0"/>
                    </a:solidFill>
                  </a:rPr>
                </a:br>
                <a:endParaRPr lang="en-US" dirty="0">
                  <a:solidFill>
                    <a:srgbClr val="0070C0"/>
                  </a:solidFill>
                </a:endParaRPr>
              </a:p>
              <a:p>
                <a:pPr marL="0" indent="0">
                  <a:buNone/>
                </a:pPr>
                <a:endParaRPr lang="en-US" dirty="0">
                  <a:solidFill>
                    <a:srgbClr val="0070C0"/>
                  </a:solidFill>
                </a:endParaRPr>
              </a:p>
              <a:p>
                <a:pPr marL="0" indent="0">
                  <a:buNone/>
                </a:pPr>
                <a:r>
                  <a:rPr lang="en-US" u="sng" dirty="0"/>
                  <a:t>Questions: </a:t>
                </a:r>
              </a:p>
              <a:p>
                <a:pPr marL="0" indent="0">
                  <a:buNone/>
                </a:pPr>
                <a:endParaRPr lang="en-DE" dirty="0"/>
              </a:p>
              <a:p>
                <a:pPr marL="0" indent="0">
                  <a:buNone/>
                </a:pPr>
                <a:endParaRPr lang="en-DE" dirty="0"/>
              </a:p>
              <a:p>
                <a:pPr marL="0" indent="0">
                  <a:buNone/>
                </a:pPr>
                <a:endParaRPr lang="en-DE" dirty="0"/>
              </a:p>
              <a:p>
                <a:pPr marL="0" indent="0">
                  <a:buNone/>
                </a:pPr>
                <a:endParaRPr lang="en-DE" dirty="0"/>
              </a:p>
            </p:txBody>
          </p:sp>
        </mc:Choice>
        <mc:Fallback xmlns="">
          <p:sp>
            <p:nvSpPr>
              <p:cNvPr id="3" name="Content Placeholder 2">
                <a:extLst>
                  <a:ext uri="{FF2B5EF4-FFF2-40B4-BE49-F238E27FC236}">
                    <a16:creationId xmlns:a16="http://schemas.microsoft.com/office/drawing/2014/main" id="{A7E089F5-8550-824B-9036-9E8F8BE71B94}"/>
                  </a:ext>
                </a:extLst>
              </p:cNvPr>
              <p:cNvSpPr>
                <a:spLocks noGrp="1" noRot="1" noChangeAspect="1" noMove="1" noResize="1" noEditPoints="1" noAdjustHandles="1" noChangeArrowheads="1" noChangeShapeType="1" noTextEdit="1"/>
              </p:cNvSpPr>
              <p:nvPr>
                <p:ph idx="1"/>
              </p:nvPr>
            </p:nvSpPr>
            <p:spPr>
              <a:xfrm>
                <a:off x="429924" y="1165375"/>
                <a:ext cx="10515600" cy="5692625"/>
              </a:xfrm>
              <a:blipFill>
                <a:blip r:embed="rId3"/>
                <a:stretch>
                  <a:fillRect l="-1206" t="-178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A713C9F-B65A-404D-8776-B7C51B96A512}"/>
              </a:ext>
            </a:extLst>
          </p:cNvPr>
          <p:cNvSpPr>
            <a:spLocks noGrp="1"/>
          </p:cNvSpPr>
          <p:nvPr>
            <p:ph type="sldNum" sz="quarter" idx="12"/>
          </p:nvPr>
        </p:nvSpPr>
        <p:spPr/>
        <p:txBody>
          <a:bodyPr/>
          <a:lstStyle/>
          <a:p>
            <a:fld id="{470B0F4F-27D3-4C81-8336-24FC379DF1BB}" type="slidenum">
              <a:rPr lang="LID4096" smtClean="0"/>
              <a:t>11</a:t>
            </a:fld>
            <a:endParaRPr lang="LID4096"/>
          </a:p>
        </p:txBody>
      </p:sp>
      <p:grpSp>
        <p:nvGrpSpPr>
          <p:cNvPr id="50" name="Group 49">
            <a:extLst>
              <a:ext uri="{FF2B5EF4-FFF2-40B4-BE49-F238E27FC236}">
                <a16:creationId xmlns:a16="http://schemas.microsoft.com/office/drawing/2014/main" id="{33E4A936-58A0-D247-BD9A-6753988589AC}"/>
              </a:ext>
            </a:extLst>
          </p:cNvPr>
          <p:cNvGrpSpPr/>
          <p:nvPr/>
        </p:nvGrpSpPr>
        <p:grpSpPr>
          <a:xfrm>
            <a:off x="8575857" y="2964168"/>
            <a:ext cx="2562327" cy="501916"/>
            <a:chOff x="8484886" y="614849"/>
            <a:chExt cx="2562327" cy="501916"/>
          </a:xfrm>
        </p:grpSpPr>
        <p:cxnSp>
          <p:nvCxnSpPr>
            <p:cNvPr id="48" name="Straight Arrow Connector 47">
              <a:extLst>
                <a:ext uri="{FF2B5EF4-FFF2-40B4-BE49-F238E27FC236}">
                  <a16:creationId xmlns:a16="http://schemas.microsoft.com/office/drawing/2014/main" id="{0156BF52-63AD-2447-B307-BA9ED267E5D9}"/>
                </a:ext>
              </a:extLst>
            </p:cNvPr>
            <p:cNvCxnSpPr>
              <a:cxnSpLocks/>
            </p:cNvCxnSpPr>
            <p:nvPr/>
          </p:nvCxnSpPr>
          <p:spPr>
            <a:xfrm>
              <a:off x="8484886" y="614849"/>
              <a:ext cx="256232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0A904BB-9E8B-DB4A-9014-6A3FCCC17B07}"/>
                    </a:ext>
                  </a:extLst>
                </p:cNvPr>
                <p:cNvSpPr txBox="1"/>
                <p:nvPr/>
              </p:nvSpPr>
              <p:spPr>
                <a:xfrm>
                  <a:off x="9585486" y="655100"/>
                  <a:ext cx="36112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𝑙</m:t>
                        </m:r>
                      </m:oMath>
                    </m:oMathPara>
                  </a14:m>
                  <a:endParaRPr lang="LID4096" dirty="0"/>
                </a:p>
              </p:txBody>
            </p:sp>
          </mc:Choice>
          <mc:Fallback xmlns="">
            <p:sp>
              <p:nvSpPr>
                <p:cNvPr id="49" name="TextBox 48">
                  <a:extLst>
                    <a:ext uri="{FF2B5EF4-FFF2-40B4-BE49-F238E27FC236}">
                      <a16:creationId xmlns:a16="http://schemas.microsoft.com/office/drawing/2014/main" id="{30A904BB-9E8B-DB4A-9014-6A3FCCC17B07}"/>
                    </a:ext>
                  </a:extLst>
                </p:cNvPr>
                <p:cNvSpPr txBox="1">
                  <a:spLocks noRot="1" noChangeAspect="1" noMove="1" noResize="1" noEditPoints="1" noAdjustHandles="1" noChangeArrowheads="1" noChangeShapeType="1" noTextEdit="1"/>
                </p:cNvSpPr>
                <p:nvPr/>
              </p:nvSpPr>
              <p:spPr>
                <a:xfrm>
                  <a:off x="9585486" y="655100"/>
                  <a:ext cx="361125" cy="461665"/>
                </a:xfrm>
                <a:prstGeom prst="rect">
                  <a:avLst/>
                </a:prstGeom>
                <a:blipFill>
                  <a:blip r:embed="rId4"/>
                  <a:stretch>
                    <a:fillRect/>
                  </a:stretch>
                </a:blipFill>
              </p:spPr>
              <p:txBody>
                <a:bodyPr/>
                <a:lstStyle/>
                <a:p>
                  <a:r>
                    <a:rPr lang="en-DE">
                      <a:noFill/>
                    </a:rPr>
                    <a:t> </a:t>
                  </a:r>
                </a:p>
              </p:txBody>
            </p:sp>
          </mc:Fallback>
        </mc:AlternateContent>
      </p:grpSp>
      <p:cxnSp>
        <p:nvCxnSpPr>
          <p:cNvPr id="52" name="Straight Arrow Connector 51">
            <a:extLst>
              <a:ext uri="{FF2B5EF4-FFF2-40B4-BE49-F238E27FC236}">
                <a16:creationId xmlns:a16="http://schemas.microsoft.com/office/drawing/2014/main" id="{A4F55B26-9DE7-C24B-ABCF-BC516C4F39CE}"/>
              </a:ext>
            </a:extLst>
          </p:cNvPr>
          <p:cNvCxnSpPr>
            <a:cxnSpLocks/>
          </p:cNvCxnSpPr>
          <p:nvPr/>
        </p:nvCxnSpPr>
        <p:spPr>
          <a:xfrm flipV="1">
            <a:off x="4825128" y="3214368"/>
            <a:ext cx="465844" cy="7071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CC82D2-81BD-564F-A61E-BE5E68937A2C}"/>
              </a:ext>
            </a:extLst>
          </p:cNvPr>
          <p:cNvSpPr txBox="1"/>
          <p:nvPr/>
        </p:nvSpPr>
        <p:spPr>
          <a:xfrm>
            <a:off x="3959770" y="3796734"/>
            <a:ext cx="1002937" cy="1015663"/>
          </a:xfrm>
          <a:prstGeom prst="rect">
            <a:avLst/>
          </a:prstGeom>
          <a:noFill/>
        </p:spPr>
        <p:txBody>
          <a:bodyPr wrap="square" rtlCol="0">
            <a:spAutoFit/>
          </a:bodyPr>
          <a:lstStyle/>
          <a:p>
            <a:r>
              <a:rPr lang="en-US" sz="2000" dirty="0">
                <a:solidFill>
                  <a:srgbClr val="C00000"/>
                </a:solidFill>
              </a:rPr>
              <a:t>central </a:t>
            </a:r>
            <a:br>
              <a:rPr lang="en-US" sz="2000" dirty="0">
                <a:solidFill>
                  <a:srgbClr val="C00000"/>
                </a:solidFill>
              </a:rPr>
            </a:br>
            <a:r>
              <a:rPr lang="en-US" sz="2000" dirty="0">
                <a:solidFill>
                  <a:srgbClr val="C00000"/>
                </a:solidFill>
              </a:rPr>
              <a:t>charge   </a:t>
            </a:r>
            <a:r>
              <a:rPr lang="en-US" sz="2000" dirty="0"/>
              <a:t>( = 1 )</a:t>
            </a:r>
            <a:endParaRPr lang="LID4096" sz="2000" dirty="0"/>
          </a:p>
        </p:txBody>
      </p:sp>
      <p:cxnSp>
        <p:nvCxnSpPr>
          <p:cNvPr id="54" name="Straight Arrow Connector 53">
            <a:extLst>
              <a:ext uri="{FF2B5EF4-FFF2-40B4-BE49-F238E27FC236}">
                <a16:creationId xmlns:a16="http://schemas.microsoft.com/office/drawing/2014/main" id="{0792D9BA-3A3A-E346-90C0-A2E4546CD5F0}"/>
              </a:ext>
            </a:extLst>
          </p:cNvPr>
          <p:cNvCxnSpPr>
            <a:cxnSpLocks/>
            <a:stCxn id="55" idx="0"/>
          </p:cNvCxnSpPr>
          <p:nvPr/>
        </p:nvCxnSpPr>
        <p:spPr>
          <a:xfrm flipH="1" flipV="1">
            <a:off x="5941976" y="3509792"/>
            <a:ext cx="98138" cy="2094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BE1AAF-2354-DA41-9FE0-A542DC385E43}"/>
              </a:ext>
            </a:extLst>
          </p:cNvPr>
          <p:cNvSpPr txBox="1"/>
          <p:nvPr/>
        </p:nvSpPr>
        <p:spPr>
          <a:xfrm>
            <a:off x="5400900" y="3719250"/>
            <a:ext cx="1278427" cy="707886"/>
          </a:xfrm>
          <a:prstGeom prst="rect">
            <a:avLst/>
          </a:prstGeom>
          <a:noFill/>
        </p:spPr>
        <p:txBody>
          <a:bodyPr wrap="none" rtlCol="0">
            <a:spAutoFit/>
          </a:bodyPr>
          <a:lstStyle/>
          <a:p>
            <a:pPr algn="ctr"/>
            <a:r>
              <a:rPr lang="en-US" sz="2000" dirty="0">
                <a:solidFill>
                  <a:srgbClr val="C00000"/>
                </a:solidFill>
              </a:rPr>
              <a:t>subsystem</a:t>
            </a:r>
            <a:br>
              <a:rPr lang="en-US" sz="2000" dirty="0">
                <a:solidFill>
                  <a:srgbClr val="C00000"/>
                </a:solidFill>
              </a:rPr>
            </a:br>
            <a:r>
              <a:rPr lang="en-US" sz="2000" dirty="0">
                <a:solidFill>
                  <a:srgbClr val="C00000"/>
                </a:solidFill>
              </a:rPr>
              <a:t>size</a:t>
            </a:r>
          </a:p>
        </p:txBody>
      </p:sp>
      <p:sp>
        <p:nvSpPr>
          <p:cNvPr id="56" name="TextBox 55">
            <a:extLst>
              <a:ext uri="{FF2B5EF4-FFF2-40B4-BE49-F238E27FC236}">
                <a16:creationId xmlns:a16="http://schemas.microsoft.com/office/drawing/2014/main" id="{A82DB7F3-5ACB-B14F-BABA-D1A556A44E5B}"/>
              </a:ext>
            </a:extLst>
          </p:cNvPr>
          <p:cNvSpPr txBox="1"/>
          <p:nvPr/>
        </p:nvSpPr>
        <p:spPr>
          <a:xfrm>
            <a:off x="6862375" y="3790573"/>
            <a:ext cx="1606081" cy="400110"/>
          </a:xfrm>
          <a:prstGeom prst="rect">
            <a:avLst/>
          </a:prstGeom>
          <a:noFill/>
        </p:spPr>
        <p:txBody>
          <a:bodyPr wrap="none" rtlCol="0">
            <a:spAutoFit/>
          </a:bodyPr>
          <a:lstStyle/>
          <a:p>
            <a:r>
              <a:rPr lang="en-US" sz="2000" dirty="0"/>
              <a:t>non-universal</a:t>
            </a:r>
            <a:endParaRPr lang="LID4096" sz="2000" dirty="0"/>
          </a:p>
        </p:txBody>
      </p:sp>
      <p:cxnSp>
        <p:nvCxnSpPr>
          <p:cNvPr id="57" name="Straight Arrow Connector 56">
            <a:extLst>
              <a:ext uri="{FF2B5EF4-FFF2-40B4-BE49-F238E27FC236}">
                <a16:creationId xmlns:a16="http://schemas.microsoft.com/office/drawing/2014/main" id="{11305FF2-A12F-744C-AC2A-866A037BC4AC}"/>
              </a:ext>
            </a:extLst>
          </p:cNvPr>
          <p:cNvCxnSpPr>
            <a:cxnSpLocks/>
          </p:cNvCxnSpPr>
          <p:nvPr/>
        </p:nvCxnSpPr>
        <p:spPr>
          <a:xfrm flipH="1" flipV="1">
            <a:off x="6842475" y="3446747"/>
            <a:ext cx="344215" cy="3283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06DC278-6F24-BF43-BEE6-51922FBAD652}"/>
              </a:ext>
            </a:extLst>
          </p:cNvPr>
          <p:cNvSpPr txBox="1"/>
          <p:nvPr/>
        </p:nvSpPr>
        <p:spPr>
          <a:xfrm>
            <a:off x="8974597" y="3633445"/>
            <a:ext cx="2760949" cy="646331"/>
          </a:xfrm>
          <a:prstGeom prst="rect">
            <a:avLst/>
          </a:prstGeom>
          <a:noFill/>
        </p:spPr>
        <p:txBody>
          <a:bodyPr wrap="none" rtlCol="0">
            <a:spAutoFit/>
          </a:bodyPr>
          <a:lstStyle/>
          <a:p>
            <a:r>
              <a:rPr lang="en-US" dirty="0" err="1"/>
              <a:t>Holzhey</a:t>
            </a:r>
            <a:r>
              <a:rPr lang="en-US" dirty="0"/>
              <a:t> </a:t>
            </a:r>
            <a:r>
              <a:rPr lang="en-US" i="1" dirty="0"/>
              <a:t>et al </a:t>
            </a:r>
            <a:r>
              <a:rPr lang="en-US" dirty="0"/>
              <a:t>(1994), </a:t>
            </a:r>
            <a:br>
              <a:rPr lang="en-US" dirty="0"/>
            </a:br>
            <a:r>
              <a:rPr lang="en-US" dirty="0"/>
              <a:t>Calabrese and Cardy (2004)</a:t>
            </a:r>
          </a:p>
        </p:txBody>
      </p:sp>
      <p:grpSp>
        <p:nvGrpSpPr>
          <p:cNvPr id="45" name="Group 44">
            <a:extLst>
              <a:ext uri="{FF2B5EF4-FFF2-40B4-BE49-F238E27FC236}">
                <a16:creationId xmlns:a16="http://schemas.microsoft.com/office/drawing/2014/main" id="{710F5034-ED50-994E-82CE-88005217DD2D}"/>
              </a:ext>
            </a:extLst>
          </p:cNvPr>
          <p:cNvGrpSpPr/>
          <p:nvPr/>
        </p:nvGrpSpPr>
        <p:grpSpPr>
          <a:xfrm>
            <a:off x="7797326" y="1205571"/>
            <a:ext cx="4158083" cy="1656872"/>
            <a:chOff x="7474596" y="1667691"/>
            <a:chExt cx="4158083" cy="1656872"/>
          </a:xfrm>
        </p:grpSpPr>
        <p:grpSp>
          <p:nvGrpSpPr>
            <p:cNvPr id="46" name="Group 45">
              <a:extLst>
                <a:ext uri="{FF2B5EF4-FFF2-40B4-BE49-F238E27FC236}">
                  <a16:creationId xmlns:a16="http://schemas.microsoft.com/office/drawing/2014/main" id="{C80B47B3-6D18-B940-AF50-A1FD494159F8}"/>
                </a:ext>
              </a:extLst>
            </p:cNvPr>
            <p:cNvGrpSpPr/>
            <p:nvPr/>
          </p:nvGrpSpPr>
          <p:grpSpPr>
            <a:xfrm>
              <a:off x="7474596" y="1667691"/>
              <a:ext cx="4158083" cy="1656872"/>
              <a:chOff x="6582625" y="1551788"/>
              <a:chExt cx="4711046" cy="1877211"/>
            </a:xfrm>
          </p:grpSpPr>
          <p:grpSp>
            <p:nvGrpSpPr>
              <p:cNvPr id="60" name="Group 59">
                <a:extLst>
                  <a:ext uri="{FF2B5EF4-FFF2-40B4-BE49-F238E27FC236}">
                    <a16:creationId xmlns:a16="http://schemas.microsoft.com/office/drawing/2014/main" id="{5474AAC4-3F58-9645-B08B-147BFF5245AC}"/>
                  </a:ext>
                </a:extLst>
              </p:cNvPr>
              <p:cNvGrpSpPr/>
              <p:nvPr/>
            </p:nvGrpSpPr>
            <p:grpSpPr>
              <a:xfrm>
                <a:off x="7193665" y="1681497"/>
                <a:ext cx="3917625" cy="1617789"/>
                <a:chOff x="959761" y="4000497"/>
                <a:chExt cx="3917625" cy="1617789"/>
              </a:xfrm>
            </p:grpSpPr>
            <p:cxnSp>
              <p:nvCxnSpPr>
                <p:cNvPr id="62" name="Straight Connector 61">
                  <a:extLst>
                    <a:ext uri="{FF2B5EF4-FFF2-40B4-BE49-F238E27FC236}">
                      <a16:creationId xmlns:a16="http://schemas.microsoft.com/office/drawing/2014/main" id="{120B8536-D4D4-8E42-B4CB-A86A2616A535}"/>
                    </a:ext>
                  </a:extLst>
                </p:cNvPr>
                <p:cNvCxnSpPr/>
                <p:nvPr/>
              </p:nvCxnSpPr>
              <p:spPr>
                <a:xfrm>
                  <a:off x="959761" y="4000497"/>
                  <a:ext cx="0" cy="1617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4A78554-20D9-F64D-BB09-B4EAA71F6B78}"/>
                    </a:ext>
                  </a:extLst>
                </p:cNvPr>
                <p:cNvSpPr txBox="1"/>
                <p:nvPr/>
              </p:nvSpPr>
              <p:spPr>
                <a:xfrm>
                  <a:off x="2286293" y="4600168"/>
                  <a:ext cx="317716" cy="369332"/>
                </a:xfrm>
                <a:prstGeom prst="rect">
                  <a:avLst/>
                </a:prstGeom>
                <a:noFill/>
              </p:spPr>
              <p:txBody>
                <a:bodyPr wrap="none" rtlCol="0">
                  <a:spAutoFit/>
                </a:bodyPr>
                <a:lstStyle/>
                <a:p>
                  <a:r>
                    <a:rPr lang="en-US" dirty="0"/>
                    <a:t>A</a:t>
                  </a:r>
                  <a:endParaRPr lang="LID4096" dirty="0"/>
                </a:p>
              </p:txBody>
            </p:sp>
            <p:sp>
              <p:nvSpPr>
                <p:cNvPr id="64" name="TextBox 63">
                  <a:extLst>
                    <a:ext uri="{FF2B5EF4-FFF2-40B4-BE49-F238E27FC236}">
                      <a16:creationId xmlns:a16="http://schemas.microsoft.com/office/drawing/2014/main" id="{88BC8A3B-B2D2-764E-BF73-55888CBD4427}"/>
                    </a:ext>
                  </a:extLst>
                </p:cNvPr>
                <p:cNvSpPr txBox="1"/>
                <p:nvPr/>
              </p:nvSpPr>
              <p:spPr>
                <a:xfrm>
                  <a:off x="4526501" y="4600168"/>
                  <a:ext cx="350885" cy="418448"/>
                </a:xfrm>
                <a:prstGeom prst="rect">
                  <a:avLst/>
                </a:prstGeom>
                <a:noFill/>
              </p:spPr>
              <p:txBody>
                <a:bodyPr wrap="none" rtlCol="0">
                  <a:spAutoFit/>
                </a:bodyPr>
                <a:lstStyle/>
                <a:p>
                  <a:r>
                    <a:rPr lang="en-US" dirty="0"/>
                    <a:t>B</a:t>
                  </a:r>
                  <a:endParaRPr lang="LID4096" dirty="0"/>
                </a:p>
              </p:txBody>
            </p:sp>
          </p:grpSp>
          <p:sp>
            <p:nvSpPr>
              <p:cNvPr id="61" name="Rounded Rectangle 20">
                <a:extLst>
                  <a:ext uri="{FF2B5EF4-FFF2-40B4-BE49-F238E27FC236}">
                    <a16:creationId xmlns:a16="http://schemas.microsoft.com/office/drawing/2014/main" id="{01296737-A054-DD40-9EB7-9B91EBCB4881}"/>
                  </a:ext>
                </a:extLst>
              </p:cNvPr>
              <p:cNvSpPr/>
              <p:nvPr/>
            </p:nvSpPr>
            <p:spPr>
              <a:xfrm>
                <a:off x="6582625" y="1551788"/>
                <a:ext cx="4711046" cy="187721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7" name="Straight Connector 46">
              <a:extLst>
                <a:ext uri="{FF2B5EF4-FFF2-40B4-BE49-F238E27FC236}">
                  <a16:creationId xmlns:a16="http://schemas.microsoft.com/office/drawing/2014/main" id="{DEFF6D71-D171-CD44-B7D2-056CD2204863}"/>
                </a:ext>
              </a:extLst>
            </p:cNvPr>
            <p:cNvCxnSpPr/>
            <p:nvPr/>
          </p:nvCxnSpPr>
          <p:spPr>
            <a:xfrm>
              <a:off x="11072289" y="1807592"/>
              <a:ext cx="0" cy="142789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9054EEE-5ED3-6048-99AB-9BC6005E8A15}"/>
                </a:ext>
              </a:extLst>
            </p:cNvPr>
            <p:cNvSpPr txBox="1"/>
            <p:nvPr/>
          </p:nvSpPr>
          <p:spPr>
            <a:xfrm>
              <a:off x="7573906" y="2315954"/>
              <a:ext cx="309700" cy="369332"/>
            </a:xfrm>
            <a:prstGeom prst="rect">
              <a:avLst/>
            </a:prstGeom>
            <a:noFill/>
          </p:spPr>
          <p:txBody>
            <a:bodyPr wrap="none" rtlCol="0">
              <a:spAutoFit/>
            </a:bodyPr>
            <a:lstStyle/>
            <a:p>
              <a:r>
                <a:rPr lang="en-US" dirty="0"/>
                <a:t>B</a:t>
              </a:r>
              <a:endParaRPr lang="LID4096" dirty="0"/>
            </a:p>
          </p:txBody>
        </p:sp>
      </p:grpSp>
      <p:sp>
        <p:nvSpPr>
          <p:cNvPr id="6" name="TextBox 5">
            <a:extLst>
              <a:ext uri="{FF2B5EF4-FFF2-40B4-BE49-F238E27FC236}">
                <a16:creationId xmlns:a16="http://schemas.microsoft.com/office/drawing/2014/main" id="{CD6936AE-857A-DB42-B2DE-A81A06BBD658}"/>
              </a:ext>
            </a:extLst>
          </p:cNvPr>
          <p:cNvSpPr txBox="1"/>
          <p:nvPr/>
        </p:nvSpPr>
        <p:spPr>
          <a:xfrm>
            <a:off x="345479" y="5005823"/>
            <a:ext cx="3841693" cy="830997"/>
          </a:xfrm>
          <a:prstGeom prst="rect">
            <a:avLst/>
          </a:prstGeom>
          <a:noFill/>
        </p:spPr>
        <p:txBody>
          <a:bodyPr wrap="none" rtlCol="0">
            <a:spAutoFit/>
          </a:bodyPr>
          <a:lstStyle/>
          <a:p>
            <a:r>
              <a:rPr lang="en-DE" sz="2400" dirty="0"/>
              <a:t>1) Signature of the Luttinger </a:t>
            </a:r>
            <a:br>
              <a:rPr lang="en-DE" sz="2400" dirty="0"/>
            </a:br>
            <a:r>
              <a:rPr lang="en-DE" sz="2400" dirty="0"/>
              <a:t>parameter in entanglement?</a:t>
            </a:r>
          </a:p>
        </p:txBody>
      </p:sp>
      <p:sp>
        <p:nvSpPr>
          <p:cNvPr id="65" name="TextBox 64">
            <a:extLst>
              <a:ext uri="{FF2B5EF4-FFF2-40B4-BE49-F238E27FC236}">
                <a16:creationId xmlns:a16="http://schemas.microsoft.com/office/drawing/2014/main" id="{34E42C56-2E80-1C4C-8DA8-C156C642A801}"/>
              </a:ext>
            </a:extLst>
          </p:cNvPr>
          <p:cNvSpPr txBox="1"/>
          <p:nvPr/>
        </p:nvSpPr>
        <p:spPr>
          <a:xfrm>
            <a:off x="4540345" y="5022057"/>
            <a:ext cx="3614259" cy="830997"/>
          </a:xfrm>
          <a:prstGeom prst="rect">
            <a:avLst/>
          </a:prstGeom>
          <a:noFill/>
        </p:spPr>
        <p:txBody>
          <a:bodyPr wrap="none" rtlCol="0">
            <a:spAutoFit/>
          </a:bodyPr>
          <a:lstStyle/>
          <a:p>
            <a:r>
              <a:rPr lang="en-DE" sz="2400" dirty="0"/>
              <a:t>2) Entanglement in the </a:t>
            </a:r>
            <a:br>
              <a:rPr lang="en-DE" sz="2400" dirty="0"/>
            </a:br>
            <a:r>
              <a:rPr lang="en-DE" sz="2400" dirty="0"/>
              <a:t>     presence of boundaries?</a:t>
            </a:r>
          </a:p>
        </p:txBody>
      </p:sp>
      <p:sp>
        <p:nvSpPr>
          <p:cNvPr id="66" name="TextBox 65">
            <a:extLst>
              <a:ext uri="{FF2B5EF4-FFF2-40B4-BE49-F238E27FC236}">
                <a16:creationId xmlns:a16="http://schemas.microsoft.com/office/drawing/2014/main" id="{620CFB08-D457-EF43-87A3-1ABEC6F56C53}"/>
              </a:ext>
            </a:extLst>
          </p:cNvPr>
          <p:cNvSpPr txBox="1"/>
          <p:nvPr/>
        </p:nvSpPr>
        <p:spPr>
          <a:xfrm>
            <a:off x="8214029" y="5007427"/>
            <a:ext cx="3955763" cy="830997"/>
          </a:xfrm>
          <a:prstGeom prst="rect">
            <a:avLst/>
          </a:prstGeom>
          <a:noFill/>
        </p:spPr>
        <p:txBody>
          <a:bodyPr wrap="none" rtlCol="0">
            <a:spAutoFit/>
          </a:bodyPr>
          <a:lstStyle/>
          <a:p>
            <a:r>
              <a:rPr lang="en-DE" sz="2400" dirty="0"/>
              <a:t>3) Complete spectrum from</a:t>
            </a:r>
            <a:br>
              <a:rPr lang="en-DE" sz="2400" dirty="0"/>
            </a:br>
            <a:r>
              <a:rPr lang="en-DE" sz="2400" dirty="0"/>
              <a:t>     an entanglement measure?</a:t>
            </a:r>
          </a:p>
        </p:txBody>
      </p:sp>
      <p:sp>
        <p:nvSpPr>
          <p:cNvPr id="67" name="Rectangle 66">
            <a:extLst>
              <a:ext uri="{FF2B5EF4-FFF2-40B4-BE49-F238E27FC236}">
                <a16:creationId xmlns:a16="http://schemas.microsoft.com/office/drawing/2014/main" id="{19AB43C5-BEC0-4D49-A749-451A7528A38C}"/>
              </a:ext>
            </a:extLst>
          </p:cNvPr>
          <p:cNvSpPr/>
          <p:nvPr/>
        </p:nvSpPr>
        <p:spPr>
          <a:xfrm>
            <a:off x="1640798" y="6044331"/>
            <a:ext cx="7569464" cy="461665"/>
          </a:xfrm>
          <a:prstGeom prst="rect">
            <a:avLst/>
          </a:prstGeom>
          <a:solidFill>
            <a:schemeClr val="accent4">
              <a:lumMod val="40000"/>
              <a:lumOff val="60000"/>
            </a:schemeClr>
          </a:solidFill>
          <a:effectLst>
            <a:softEdge rad="101600"/>
          </a:effectLst>
        </p:spPr>
        <p:txBody>
          <a:bodyPr wrap="square">
            <a:spAutoFit/>
          </a:bodyPr>
          <a:lstStyle/>
          <a:p>
            <a:r>
              <a:rPr lang="en-US" sz="2400" dirty="0"/>
              <a:t>conformal invariance allows exact analytical computations</a:t>
            </a:r>
            <a:endParaRPr lang="LID4096" sz="2400" dirty="0"/>
          </a:p>
        </p:txBody>
      </p:sp>
      <p:pic>
        <p:nvPicPr>
          <p:cNvPr id="68" name="Picture 67">
            <a:extLst>
              <a:ext uri="{FF2B5EF4-FFF2-40B4-BE49-F238E27FC236}">
                <a16:creationId xmlns:a16="http://schemas.microsoft.com/office/drawing/2014/main" id="{CA37982F-FE35-8F44-8259-5AD669BCEA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76027" y="1275194"/>
            <a:ext cx="3600680" cy="1447402"/>
          </a:xfrm>
          <a:prstGeom prst="rect">
            <a:avLst/>
          </a:prstGeom>
        </p:spPr>
      </p:pic>
    </p:spTree>
    <p:extLst>
      <p:ext uri="{BB962C8B-B14F-4D97-AF65-F5344CB8AC3E}">
        <p14:creationId xmlns:p14="http://schemas.microsoft.com/office/powerpoint/2010/main" val="250916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8" grpId="0"/>
      <p:bldP spid="6" grpId="0"/>
      <p:bldP spid="65" grpId="0"/>
      <p:bldP spid="66" grpId="0"/>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6BB4-C573-9E4A-B2E2-405E0F83FC6D}"/>
              </a:ext>
            </a:extLst>
          </p:cNvPr>
          <p:cNvSpPr>
            <a:spLocks noGrp="1"/>
          </p:cNvSpPr>
          <p:nvPr>
            <p:ph type="title"/>
          </p:nvPr>
        </p:nvSpPr>
        <p:spPr>
          <a:xfrm>
            <a:off x="797331" y="-33248"/>
            <a:ext cx="10877390" cy="1325563"/>
          </a:xfrm>
        </p:spPr>
        <p:txBody>
          <a:bodyPr/>
          <a:lstStyle/>
          <a:p>
            <a:pPr algn="ctr"/>
            <a:r>
              <a:rPr lang="en-DE" dirty="0"/>
              <a:t>Entanglement in the free, massless boson QFT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E089F5-8550-824B-9036-9E8F8BE71B94}"/>
                  </a:ext>
                </a:extLst>
              </p:cNvPr>
              <p:cNvSpPr>
                <a:spLocks noGrp="1"/>
              </p:cNvSpPr>
              <p:nvPr>
                <p:ph idx="1"/>
              </p:nvPr>
            </p:nvSpPr>
            <p:spPr>
              <a:xfrm>
                <a:off x="429924" y="1165375"/>
                <a:ext cx="10515600" cy="5993107"/>
              </a:xfrm>
            </p:spPr>
            <p:txBody>
              <a:bodyPr>
                <a:normAutofit lnSpcReduction="10000"/>
              </a:bodyPr>
              <a:lstStyle/>
              <a:p>
                <a:pPr marL="0" indent="0">
                  <a:buNone/>
                </a:pPr>
                <a:r>
                  <a:rPr lang="en-US" dirty="0"/>
                  <a:t>Entanglement entropy: </a:t>
                </a:r>
              </a:p>
              <a:p>
                <a:pPr marL="0" indent="0">
                  <a:buNone/>
                </a:pPr>
                <a:r>
                  <a:rPr lang="en-US" dirty="0"/>
                  <a:t>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r>
                      <a:rPr lang="en-US">
                        <a:latin typeface="Cambria Math" panose="02040503050406030204" pitchFamily="18" charset="0"/>
                      </a:rPr>
                      <m:t>−</m:t>
                    </m:r>
                    <m:r>
                      <m:rPr>
                        <m:sty m:val="p"/>
                      </m:rPr>
                      <a:rPr lang="en-US">
                        <a:latin typeface="Cambria Math" panose="02040503050406030204" pitchFamily="18" charset="0"/>
                      </a:rPr>
                      <m:t>Tr</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e>
                    </m:func>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Tr</m:t>
                        </m:r>
                      </m:e>
                      <m:sub>
                        <m:r>
                          <m:rPr>
                            <m:sty m:val="p"/>
                          </m:rPr>
                          <a:rPr lang="en-US" b="0" i="0" smtClean="0">
                            <a:latin typeface="Cambria Math" panose="02040503050406030204" pitchFamily="18" charset="0"/>
                          </a:rPr>
                          <m:t>B</m:t>
                        </m:r>
                      </m:sub>
                    </m:sSub>
                    <m:d>
                      <m:dPr>
                        <m:ctrlPr>
                          <a:rPr lang="en-US" b="0" i="1" smtClean="0">
                            <a:latin typeface="Cambria Math" panose="02040503050406030204" pitchFamily="18" charset="0"/>
                          </a:rPr>
                        </m:ctrlPr>
                      </m:dPr>
                      <m:e>
                        <m:r>
                          <a:rPr lang="en-US" i="1">
                            <a:latin typeface="Cambria Math" panose="02040503050406030204" pitchFamily="18" charset="0"/>
                          </a:rPr>
                          <m:t>𝜌</m:t>
                        </m:r>
                      </m:e>
                    </m:d>
                  </m:oMath>
                </a14:m>
                <a:br>
                  <a:rPr lang="en-US" dirty="0"/>
                </a:br>
                <a:endParaRPr lang="en-US" dirty="0"/>
              </a:p>
              <a:p>
                <a:pPr marL="0" indent="0">
                  <a:buNone/>
                </a:pPr>
                <a:r>
                  <a:rPr lang="en-DE" dirty="0"/>
                  <a:t>Logarithmic scaling in the ground state:</a:t>
                </a:r>
                <a:br>
                  <a:rPr lang="en-DE" dirty="0"/>
                </a:br>
                <a:endParaRPr lang="en-US"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r>
                        <a:rPr lang="en-US" sz="2400" i="1">
                          <a:latin typeface="Cambria Math" panose="02040503050406030204" pitchFamily="18" charset="0"/>
                        </a:rPr>
                        <m:t>𝑆</m:t>
                      </m:r>
                      <m:r>
                        <a:rPr lang="en-US" sz="2400" i="1">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𝑐</m:t>
                          </m:r>
                        </m:num>
                        <m:den>
                          <m:r>
                            <a:rPr lang="en-US" sz="2400" i="1">
                              <a:solidFill>
                                <a:srgbClr val="C00000"/>
                              </a:solidFill>
                              <a:latin typeface="Cambria Math" panose="02040503050406030204" pitchFamily="18" charset="0"/>
                            </a:rPr>
                            <m:t>6</m:t>
                          </m:r>
                        </m:den>
                      </m:f>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ln</m:t>
                          </m:r>
                        </m:fName>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𝐿</m:t>
                              </m:r>
                            </m:e>
                            <m:sub>
                              <m:r>
                                <m:rPr>
                                  <m:sty m:val="p"/>
                                </m:rPr>
                                <a:rPr lang="en-US" sz="2400" b="0" i="0" smtClean="0">
                                  <a:solidFill>
                                    <a:srgbClr val="C00000"/>
                                  </a:solidFill>
                                  <a:latin typeface="Cambria Math" panose="02040503050406030204" pitchFamily="18" charset="0"/>
                                </a:rPr>
                                <m:t>eff</m:t>
                              </m:r>
                              <m:r>
                                <a:rPr lang="en-US" sz="2400" b="0" i="1" smtClean="0">
                                  <a:solidFill>
                                    <a:srgbClr val="C00000"/>
                                  </a:solidFill>
                                  <a:latin typeface="Cambria Math" panose="02040503050406030204" pitchFamily="18" charset="0"/>
                                </a:rPr>
                                <m:t> </m:t>
                              </m:r>
                            </m:sub>
                          </m:sSub>
                        </m:e>
                      </m:func>
                      <m:r>
                        <a:rPr lang="en-US" sz="2400" i="1">
                          <a:latin typeface="Cambria Math" panose="02040503050406030204" pitchFamily="18" charset="0"/>
                        </a:rPr>
                        <m:t>+</m:t>
                      </m:r>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𝑆</m:t>
                          </m:r>
                        </m:e>
                        <m:sub>
                          <m:r>
                            <a:rPr lang="en-US" sz="2400" i="1">
                              <a:solidFill>
                                <a:srgbClr val="0070C0"/>
                              </a:solidFill>
                              <a:latin typeface="Cambria Math" panose="02040503050406030204" pitchFamily="18" charset="0"/>
                            </a:rPr>
                            <m:t>𝑏</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0</m:t>
                          </m:r>
                        </m:sub>
                      </m:sSub>
                    </m:oMath>
                  </m:oMathPara>
                </a14:m>
                <a:endParaRPr lang="en-US" sz="2400" u="sng" dirty="0"/>
              </a:p>
              <a:p>
                <a:pPr marL="0" indent="0">
                  <a:buNone/>
                </a:pPr>
                <a:endParaRPr lang="en-US" u="sng" dirty="0"/>
              </a:p>
              <a:p>
                <a:pPr marL="0" indent="0">
                  <a:buNone/>
                </a:pPr>
                <a:endParaRPr lang="en-US" u="sng" dirty="0"/>
              </a:p>
              <a:p>
                <a:pPr marL="0" indent="0">
                  <a:buNone/>
                </a:pPr>
                <a:endParaRPr lang="en-DE" dirty="0"/>
              </a:p>
              <a:p>
                <a:pPr marL="0" indent="0">
                  <a:buNone/>
                </a:pPr>
                <a:endParaRPr lang="en-US" dirty="0"/>
              </a:p>
              <a:p>
                <a:pPr marL="0" indent="0">
                  <a:buNone/>
                </a:pPr>
                <a:endParaRPr lang="en-US" dirty="0"/>
              </a:p>
              <a:p>
                <a:pPr marL="0" indent="0">
                  <a:buNone/>
                </a:pPr>
                <a:br>
                  <a:rPr lang="en-US" dirty="0"/>
                </a:br>
                <a:endParaRPr lang="en-US" dirty="0"/>
              </a:p>
              <a:p>
                <a:pPr marL="0" indent="0">
                  <a:buNone/>
                </a:pPr>
                <a:endParaRPr lang="en-DE" dirty="0"/>
              </a:p>
              <a:p>
                <a:pPr marL="0" indent="0">
                  <a:buNone/>
                </a:pPr>
                <a:endParaRPr lang="en-DE" dirty="0"/>
              </a:p>
            </p:txBody>
          </p:sp>
        </mc:Choice>
        <mc:Fallback xmlns="">
          <p:sp>
            <p:nvSpPr>
              <p:cNvPr id="3" name="Content Placeholder 2">
                <a:extLst>
                  <a:ext uri="{FF2B5EF4-FFF2-40B4-BE49-F238E27FC236}">
                    <a16:creationId xmlns:a16="http://schemas.microsoft.com/office/drawing/2014/main" id="{A7E089F5-8550-824B-9036-9E8F8BE71B94}"/>
                  </a:ext>
                </a:extLst>
              </p:cNvPr>
              <p:cNvSpPr>
                <a:spLocks noGrp="1" noRot="1" noChangeAspect="1" noMove="1" noResize="1" noEditPoints="1" noAdjustHandles="1" noChangeArrowheads="1" noChangeShapeType="1" noTextEdit="1"/>
              </p:cNvSpPr>
              <p:nvPr>
                <p:ph idx="1"/>
              </p:nvPr>
            </p:nvSpPr>
            <p:spPr>
              <a:xfrm>
                <a:off x="429924" y="1165375"/>
                <a:ext cx="10515600" cy="5993107"/>
              </a:xfrm>
              <a:blipFill>
                <a:blip r:embed="rId2"/>
                <a:stretch>
                  <a:fillRect l="-1206" t="-23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A713C9F-B65A-404D-8776-B7C51B96A512}"/>
              </a:ext>
            </a:extLst>
          </p:cNvPr>
          <p:cNvSpPr>
            <a:spLocks noGrp="1"/>
          </p:cNvSpPr>
          <p:nvPr>
            <p:ph type="sldNum" sz="quarter" idx="12"/>
          </p:nvPr>
        </p:nvSpPr>
        <p:spPr>
          <a:xfrm>
            <a:off x="9483259" y="18376"/>
            <a:ext cx="2743200" cy="365125"/>
          </a:xfrm>
        </p:spPr>
        <p:txBody>
          <a:bodyPr/>
          <a:lstStyle/>
          <a:p>
            <a:fld id="{470B0F4F-27D3-4C81-8336-24FC379DF1BB}" type="slidenum">
              <a:rPr lang="LID4096" smtClean="0"/>
              <a:t>12</a:t>
            </a:fld>
            <a:endParaRPr lang="LID4096"/>
          </a:p>
        </p:txBody>
      </p:sp>
      <p:cxnSp>
        <p:nvCxnSpPr>
          <p:cNvPr id="52" name="Straight Arrow Connector 51">
            <a:extLst>
              <a:ext uri="{FF2B5EF4-FFF2-40B4-BE49-F238E27FC236}">
                <a16:creationId xmlns:a16="http://schemas.microsoft.com/office/drawing/2014/main" id="{A4F55B26-9DE7-C24B-ABCF-BC516C4F39CE}"/>
              </a:ext>
            </a:extLst>
          </p:cNvPr>
          <p:cNvCxnSpPr>
            <a:cxnSpLocks/>
          </p:cNvCxnSpPr>
          <p:nvPr/>
        </p:nvCxnSpPr>
        <p:spPr>
          <a:xfrm flipV="1">
            <a:off x="1950402" y="3342293"/>
            <a:ext cx="436179" cy="616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CC82D2-81BD-564F-A61E-BE5E68937A2C}"/>
              </a:ext>
            </a:extLst>
          </p:cNvPr>
          <p:cNvSpPr txBox="1"/>
          <p:nvPr/>
        </p:nvSpPr>
        <p:spPr>
          <a:xfrm>
            <a:off x="1252045" y="3921723"/>
            <a:ext cx="1002937" cy="1015663"/>
          </a:xfrm>
          <a:prstGeom prst="rect">
            <a:avLst/>
          </a:prstGeom>
          <a:noFill/>
        </p:spPr>
        <p:txBody>
          <a:bodyPr wrap="square" rtlCol="0">
            <a:spAutoFit/>
          </a:bodyPr>
          <a:lstStyle/>
          <a:p>
            <a:r>
              <a:rPr lang="en-US" sz="2000" dirty="0">
                <a:solidFill>
                  <a:srgbClr val="C00000"/>
                </a:solidFill>
              </a:rPr>
              <a:t>central </a:t>
            </a:r>
            <a:br>
              <a:rPr lang="en-US" sz="2000" dirty="0">
                <a:solidFill>
                  <a:srgbClr val="C00000"/>
                </a:solidFill>
              </a:rPr>
            </a:br>
            <a:r>
              <a:rPr lang="en-US" sz="2000" dirty="0">
                <a:solidFill>
                  <a:srgbClr val="C00000"/>
                </a:solidFill>
              </a:rPr>
              <a:t>charge   </a:t>
            </a:r>
            <a:r>
              <a:rPr lang="en-US" sz="2000" dirty="0"/>
              <a:t>( = 1 )</a:t>
            </a:r>
            <a:endParaRPr lang="LID4096" sz="2000" dirty="0"/>
          </a:p>
        </p:txBody>
      </p:sp>
      <p:cxnSp>
        <p:nvCxnSpPr>
          <p:cNvPr id="54" name="Straight Arrow Connector 53">
            <a:extLst>
              <a:ext uri="{FF2B5EF4-FFF2-40B4-BE49-F238E27FC236}">
                <a16:creationId xmlns:a16="http://schemas.microsoft.com/office/drawing/2014/main" id="{0792D9BA-3A3A-E346-90C0-A2E4546CD5F0}"/>
              </a:ext>
            </a:extLst>
          </p:cNvPr>
          <p:cNvCxnSpPr>
            <a:cxnSpLocks/>
          </p:cNvCxnSpPr>
          <p:nvPr/>
        </p:nvCxnSpPr>
        <p:spPr>
          <a:xfrm flipV="1">
            <a:off x="2943073" y="3675933"/>
            <a:ext cx="106002" cy="2592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BE1AAF-2354-DA41-9FE0-A542DC385E43}"/>
              </a:ext>
            </a:extLst>
          </p:cNvPr>
          <p:cNvSpPr txBox="1"/>
          <p:nvPr/>
        </p:nvSpPr>
        <p:spPr>
          <a:xfrm>
            <a:off x="2314125" y="3921722"/>
            <a:ext cx="1278427" cy="1015663"/>
          </a:xfrm>
          <a:prstGeom prst="rect">
            <a:avLst/>
          </a:prstGeom>
          <a:noFill/>
        </p:spPr>
        <p:txBody>
          <a:bodyPr wrap="none" rtlCol="0">
            <a:spAutoFit/>
          </a:bodyPr>
          <a:lstStyle/>
          <a:p>
            <a:pPr algn="ctr"/>
            <a:r>
              <a:rPr lang="en-US" sz="2000" dirty="0">
                <a:solidFill>
                  <a:srgbClr val="C00000"/>
                </a:solidFill>
              </a:rPr>
              <a:t>effective </a:t>
            </a:r>
            <a:br>
              <a:rPr lang="en-US" sz="2000" dirty="0">
                <a:solidFill>
                  <a:srgbClr val="C00000"/>
                </a:solidFill>
              </a:rPr>
            </a:br>
            <a:r>
              <a:rPr lang="en-US" sz="2000" dirty="0">
                <a:solidFill>
                  <a:srgbClr val="C00000"/>
                </a:solidFill>
              </a:rPr>
              <a:t>subsystem</a:t>
            </a:r>
            <a:br>
              <a:rPr lang="en-US" sz="2000" dirty="0">
                <a:solidFill>
                  <a:srgbClr val="C00000"/>
                </a:solidFill>
              </a:rPr>
            </a:br>
            <a:r>
              <a:rPr lang="en-US" sz="2000" dirty="0">
                <a:solidFill>
                  <a:srgbClr val="C00000"/>
                </a:solidFill>
              </a:rPr>
              <a:t>size</a:t>
            </a:r>
          </a:p>
        </p:txBody>
      </p:sp>
      <p:sp>
        <p:nvSpPr>
          <p:cNvPr id="56" name="TextBox 55">
            <a:extLst>
              <a:ext uri="{FF2B5EF4-FFF2-40B4-BE49-F238E27FC236}">
                <a16:creationId xmlns:a16="http://schemas.microsoft.com/office/drawing/2014/main" id="{A82DB7F3-5ACB-B14F-BABA-D1A556A44E5B}"/>
              </a:ext>
            </a:extLst>
          </p:cNvPr>
          <p:cNvSpPr txBox="1"/>
          <p:nvPr/>
        </p:nvSpPr>
        <p:spPr>
          <a:xfrm>
            <a:off x="3489547" y="4011687"/>
            <a:ext cx="1245534" cy="707886"/>
          </a:xfrm>
          <a:prstGeom prst="rect">
            <a:avLst/>
          </a:prstGeom>
          <a:noFill/>
        </p:spPr>
        <p:txBody>
          <a:bodyPr wrap="none" rtlCol="0">
            <a:spAutoFit/>
          </a:bodyPr>
          <a:lstStyle/>
          <a:p>
            <a:pPr algn="ctr"/>
            <a:r>
              <a:rPr lang="en-US" sz="2000" dirty="0">
                <a:solidFill>
                  <a:srgbClr val="0070C0"/>
                </a:solidFill>
              </a:rPr>
              <a:t>boundary </a:t>
            </a:r>
            <a:br>
              <a:rPr lang="en-US" sz="2000" dirty="0">
                <a:solidFill>
                  <a:srgbClr val="0070C0"/>
                </a:solidFill>
              </a:rPr>
            </a:br>
            <a:r>
              <a:rPr lang="en-US" sz="2000" dirty="0">
                <a:solidFill>
                  <a:srgbClr val="0070C0"/>
                </a:solidFill>
              </a:rPr>
              <a:t>entropy</a:t>
            </a:r>
            <a:endParaRPr lang="LID4096" sz="2000" dirty="0">
              <a:solidFill>
                <a:srgbClr val="0070C0"/>
              </a:solidFill>
            </a:endParaRPr>
          </a:p>
        </p:txBody>
      </p:sp>
      <p:grpSp>
        <p:nvGrpSpPr>
          <p:cNvPr id="29" name="Group 28">
            <a:extLst>
              <a:ext uri="{FF2B5EF4-FFF2-40B4-BE49-F238E27FC236}">
                <a16:creationId xmlns:a16="http://schemas.microsoft.com/office/drawing/2014/main" id="{2AB3B0DB-FA49-8A41-AEFF-A7CFF6D4BB86}"/>
              </a:ext>
            </a:extLst>
          </p:cNvPr>
          <p:cNvGrpSpPr/>
          <p:nvPr/>
        </p:nvGrpSpPr>
        <p:grpSpPr>
          <a:xfrm>
            <a:off x="7070195" y="804952"/>
            <a:ext cx="4995320" cy="3206735"/>
            <a:chOff x="6934632" y="1109121"/>
            <a:chExt cx="4995320" cy="3206735"/>
          </a:xfrm>
        </p:grpSpPr>
        <p:grpSp>
          <p:nvGrpSpPr>
            <p:cNvPr id="30" name="Group 29">
              <a:extLst>
                <a:ext uri="{FF2B5EF4-FFF2-40B4-BE49-F238E27FC236}">
                  <a16:creationId xmlns:a16="http://schemas.microsoft.com/office/drawing/2014/main" id="{50860E0E-9AC2-CA4C-9D1A-BC7F70C6DA10}"/>
                </a:ext>
              </a:extLst>
            </p:cNvPr>
            <p:cNvGrpSpPr/>
            <p:nvPr/>
          </p:nvGrpSpPr>
          <p:grpSpPr>
            <a:xfrm>
              <a:off x="6934632" y="1735306"/>
              <a:ext cx="4995320" cy="1990486"/>
              <a:chOff x="6687525" y="1565569"/>
              <a:chExt cx="4562851" cy="1818160"/>
            </a:xfrm>
          </p:grpSpPr>
          <p:grpSp>
            <p:nvGrpSpPr>
              <p:cNvPr id="35" name="Group 34">
                <a:extLst>
                  <a:ext uri="{FF2B5EF4-FFF2-40B4-BE49-F238E27FC236}">
                    <a16:creationId xmlns:a16="http://schemas.microsoft.com/office/drawing/2014/main" id="{EEAC4BDD-5BD3-424C-9E78-DC9FC0A74B92}"/>
                  </a:ext>
                </a:extLst>
              </p:cNvPr>
              <p:cNvGrpSpPr/>
              <p:nvPr/>
            </p:nvGrpSpPr>
            <p:grpSpPr>
              <a:xfrm>
                <a:off x="6730820" y="1665172"/>
                <a:ext cx="4414653" cy="1709036"/>
                <a:chOff x="496916" y="3984172"/>
                <a:chExt cx="4414653" cy="1709036"/>
              </a:xfrm>
            </p:grpSpPr>
            <p:grpSp>
              <p:nvGrpSpPr>
                <p:cNvPr id="37" name="Group 36">
                  <a:extLst>
                    <a:ext uri="{FF2B5EF4-FFF2-40B4-BE49-F238E27FC236}">
                      <a16:creationId xmlns:a16="http://schemas.microsoft.com/office/drawing/2014/main" id="{69A8667B-7A3F-C546-A528-F5B4E9CB4837}"/>
                    </a:ext>
                  </a:extLst>
                </p:cNvPr>
                <p:cNvGrpSpPr/>
                <p:nvPr/>
              </p:nvGrpSpPr>
              <p:grpSpPr>
                <a:xfrm>
                  <a:off x="496916" y="3984172"/>
                  <a:ext cx="4414653" cy="1617789"/>
                  <a:chOff x="739513" y="4679302"/>
                  <a:chExt cx="4414653" cy="1617789"/>
                </a:xfrm>
              </p:grpSpPr>
              <p:pic>
                <p:nvPicPr>
                  <p:cNvPr id="40" name="Picture 39">
                    <a:extLst>
                      <a:ext uri="{FF2B5EF4-FFF2-40B4-BE49-F238E27FC236}">
                        <a16:creationId xmlns:a16="http://schemas.microsoft.com/office/drawing/2014/main" id="{92539676-182E-6F44-87C7-238605CEE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513" y="4793874"/>
                    <a:ext cx="4414653" cy="1231178"/>
                  </a:xfrm>
                  <a:prstGeom prst="rect">
                    <a:avLst/>
                  </a:prstGeom>
                </p:spPr>
              </p:pic>
              <p:cxnSp>
                <p:nvCxnSpPr>
                  <p:cNvPr id="41" name="Straight Connector 40">
                    <a:extLst>
                      <a:ext uri="{FF2B5EF4-FFF2-40B4-BE49-F238E27FC236}">
                        <a16:creationId xmlns:a16="http://schemas.microsoft.com/office/drawing/2014/main" id="{941A1021-5959-F840-A659-F6FB05D25090}"/>
                      </a:ext>
                    </a:extLst>
                  </p:cNvPr>
                  <p:cNvCxnSpPr/>
                  <p:nvPr/>
                </p:nvCxnSpPr>
                <p:spPr>
                  <a:xfrm>
                    <a:off x="2900371" y="4679302"/>
                    <a:ext cx="0" cy="1617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8611E69-2CD8-904F-AD79-151D4795A3CF}"/>
                    </a:ext>
                  </a:extLst>
                </p:cNvPr>
                <p:cNvSpPr txBox="1"/>
                <p:nvPr/>
              </p:nvSpPr>
              <p:spPr>
                <a:xfrm>
                  <a:off x="1418476" y="5323876"/>
                  <a:ext cx="317716" cy="369332"/>
                </a:xfrm>
                <a:prstGeom prst="rect">
                  <a:avLst/>
                </a:prstGeom>
                <a:noFill/>
              </p:spPr>
              <p:txBody>
                <a:bodyPr wrap="none" rtlCol="0">
                  <a:spAutoFit/>
                </a:bodyPr>
                <a:lstStyle/>
                <a:p>
                  <a:r>
                    <a:rPr lang="en-US" dirty="0"/>
                    <a:t>A</a:t>
                  </a:r>
                  <a:endParaRPr lang="LID4096" dirty="0"/>
                </a:p>
              </p:txBody>
            </p:sp>
            <p:sp>
              <p:nvSpPr>
                <p:cNvPr id="39" name="TextBox 38">
                  <a:extLst>
                    <a:ext uri="{FF2B5EF4-FFF2-40B4-BE49-F238E27FC236}">
                      <a16:creationId xmlns:a16="http://schemas.microsoft.com/office/drawing/2014/main" id="{C37428FA-065F-954E-93AC-3FEE432C859E}"/>
                    </a:ext>
                  </a:extLst>
                </p:cNvPr>
                <p:cNvSpPr txBox="1"/>
                <p:nvPr/>
              </p:nvSpPr>
              <p:spPr>
                <a:xfrm>
                  <a:off x="3295286" y="5323876"/>
                  <a:ext cx="282888" cy="337357"/>
                </a:xfrm>
                <a:prstGeom prst="rect">
                  <a:avLst/>
                </a:prstGeom>
                <a:noFill/>
              </p:spPr>
              <p:txBody>
                <a:bodyPr wrap="none" rtlCol="0">
                  <a:spAutoFit/>
                </a:bodyPr>
                <a:lstStyle/>
                <a:p>
                  <a:r>
                    <a:rPr lang="en-US" dirty="0"/>
                    <a:t>B</a:t>
                  </a:r>
                  <a:endParaRPr lang="LID4096" dirty="0"/>
                </a:p>
              </p:txBody>
            </p:sp>
          </p:grpSp>
          <p:sp>
            <p:nvSpPr>
              <p:cNvPr id="36" name="Rounded Rectangle 20">
                <a:extLst>
                  <a:ext uri="{FF2B5EF4-FFF2-40B4-BE49-F238E27FC236}">
                    <a16:creationId xmlns:a16="http://schemas.microsoft.com/office/drawing/2014/main" id="{1E944FAB-CC45-E349-9264-717F31232874}"/>
                  </a:ext>
                </a:extLst>
              </p:cNvPr>
              <p:cNvSpPr/>
              <p:nvPr/>
            </p:nvSpPr>
            <p:spPr>
              <a:xfrm>
                <a:off x="6687525" y="1565569"/>
                <a:ext cx="4562851" cy="1818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1" name="Straight Arrow Connector 30">
              <a:extLst>
                <a:ext uri="{FF2B5EF4-FFF2-40B4-BE49-F238E27FC236}">
                  <a16:creationId xmlns:a16="http://schemas.microsoft.com/office/drawing/2014/main" id="{EA969C68-4DF9-ED42-8134-6FEDFD723B94}"/>
                </a:ext>
              </a:extLst>
            </p:cNvPr>
            <p:cNvCxnSpPr>
              <a:cxnSpLocks/>
            </p:cNvCxnSpPr>
            <p:nvPr/>
          </p:nvCxnSpPr>
          <p:spPr>
            <a:xfrm>
              <a:off x="7715250" y="3895185"/>
              <a:ext cx="136280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0988F8A-322D-014B-81EB-24F9DA457093}"/>
                    </a:ext>
                  </a:extLst>
                </p:cNvPr>
                <p:cNvSpPr txBox="1"/>
                <p:nvPr/>
              </p:nvSpPr>
              <p:spPr>
                <a:xfrm>
                  <a:off x="8193552" y="3854191"/>
                  <a:ext cx="4062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oMath>
                    </m:oMathPara>
                  </a14:m>
                  <a:endParaRPr lang="LID4096" dirty="0"/>
                </a:p>
              </p:txBody>
            </p:sp>
          </mc:Choice>
          <mc:Fallback xmlns="">
            <p:sp>
              <p:nvSpPr>
                <p:cNvPr id="69" name="TextBox 68">
                  <a:extLst>
                    <a:ext uri="{FF2B5EF4-FFF2-40B4-BE49-F238E27FC236}">
                      <a16:creationId xmlns:a16="http://schemas.microsoft.com/office/drawing/2014/main" id="{C47CB890-CA05-4CDE-AD46-FB9ED14CAB38}"/>
                    </a:ext>
                  </a:extLst>
                </p:cNvPr>
                <p:cNvSpPr txBox="1">
                  <a:spLocks noRot="1" noChangeAspect="1" noMove="1" noResize="1" noEditPoints="1" noAdjustHandles="1" noChangeArrowheads="1" noChangeShapeType="1" noTextEdit="1"/>
                </p:cNvSpPr>
                <p:nvPr/>
              </p:nvSpPr>
              <p:spPr>
                <a:xfrm>
                  <a:off x="8193552" y="3854191"/>
                  <a:ext cx="406201" cy="461665"/>
                </a:xfrm>
                <a:prstGeom prst="rect">
                  <a:avLst/>
                </a:prstGeom>
                <a:blipFill>
                  <a:blip r:embed="rId6"/>
                  <a:stretch>
                    <a:fillRect/>
                  </a:stretch>
                </a:blipFill>
              </p:spPr>
              <p:txBody>
                <a:bodyPr/>
                <a:lstStyle/>
                <a:p>
                  <a:r>
                    <a:rPr lang="LID4096">
                      <a:noFill/>
                    </a:rPr>
                    <a:t> </a:t>
                  </a:r>
                </a:p>
              </p:txBody>
            </p:sp>
          </mc:Fallback>
        </mc:AlternateContent>
        <p:cxnSp>
          <p:nvCxnSpPr>
            <p:cNvPr id="33" name="Straight Arrow Connector 32">
              <a:extLst>
                <a:ext uri="{FF2B5EF4-FFF2-40B4-BE49-F238E27FC236}">
                  <a16:creationId xmlns:a16="http://schemas.microsoft.com/office/drawing/2014/main" id="{91F0B81F-EBB5-1A49-BE92-E2531DAFDA2C}"/>
                </a:ext>
              </a:extLst>
            </p:cNvPr>
            <p:cNvCxnSpPr>
              <a:cxnSpLocks/>
            </p:cNvCxnSpPr>
            <p:nvPr/>
          </p:nvCxnSpPr>
          <p:spPr>
            <a:xfrm>
              <a:off x="7636807" y="1567749"/>
              <a:ext cx="3590970" cy="303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87F6E81-0F91-FF42-A142-C1D8F7AB44C3}"/>
                    </a:ext>
                  </a:extLst>
                </p:cNvPr>
                <p:cNvSpPr txBox="1"/>
                <p:nvPr/>
              </p:nvSpPr>
              <p:spPr>
                <a:xfrm>
                  <a:off x="9161597" y="1109121"/>
                  <a:ext cx="5597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oMath>
                    </m:oMathPara>
                  </a14:m>
                  <a:endParaRPr lang="LID4096" dirty="0"/>
                </a:p>
              </p:txBody>
            </p:sp>
          </mc:Choice>
          <mc:Fallback xmlns="">
            <p:sp>
              <p:nvSpPr>
                <p:cNvPr id="73" name="TextBox 72">
                  <a:extLst>
                    <a:ext uri="{FF2B5EF4-FFF2-40B4-BE49-F238E27FC236}">
                      <a16:creationId xmlns:a16="http://schemas.microsoft.com/office/drawing/2014/main" id="{30537942-51F5-4E17-8788-0DD8D0C2BA37}"/>
                    </a:ext>
                  </a:extLst>
                </p:cNvPr>
                <p:cNvSpPr txBox="1">
                  <a:spLocks noRot="1" noChangeAspect="1" noMove="1" noResize="1" noEditPoints="1" noAdjustHandles="1" noChangeArrowheads="1" noChangeShapeType="1" noTextEdit="1"/>
                </p:cNvSpPr>
                <p:nvPr/>
              </p:nvSpPr>
              <p:spPr>
                <a:xfrm>
                  <a:off x="9161597" y="1109121"/>
                  <a:ext cx="559705" cy="461665"/>
                </a:xfrm>
                <a:prstGeom prst="rect">
                  <a:avLst/>
                </a:prstGeom>
                <a:blipFill>
                  <a:blip r:embed="rId7"/>
                  <a:stretch>
                    <a:fillRect/>
                  </a:stretch>
                </a:blipFill>
              </p:spPr>
              <p:txBody>
                <a:bodyPr/>
                <a:lstStyle/>
                <a:p>
                  <a:r>
                    <a:rPr lang="LID4096">
                      <a:noFill/>
                    </a:rPr>
                    <a:t> </a:t>
                  </a:r>
                </a:p>
              </p:txBody>
            </p:sp>
          </mc:Fallback>
        </mc:AlternateContent>
      </p:gr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88842C08-611F-0E46-85A3-CDD6C3A4A9B2}"/>
                  </a:ext>
                </a:extLst>
              </p:cNvPr>
              <p:cNvSpPr/>
              <p:nvPr/>
            </p:nvSpPr>
            <p:spPr>
              <a:xfrm>
                <a:off x="6635261" y="3956792"/>
                <a:ext cx="5556739" cy="1268296"/>
              </a:xfrm>
              <a:prstGeom prst="rect">
                <a:avLst/>
              </a:prstGeom>
              <a:gradFill>
                <a:gsLst>
                  <a:gs pos="0">
                    <a:schemeClr val="accent4">
                      <a:lumMod val="110000"/>
                      <a:satMod val="105000"/>
                      <a:tint val="67000"/>
                    </a:schemeClr>
                  </a:gs>
                  <a:gs pos="50000">
                    <a:schemeClr val="accent4">
                      <a:lumMod val="105000"/>
                      <a:satMod val="103000"/>
                      <a:tint val="73000"/>
                    </a:schemeClr>
                  </a:gs>
                  <a:gs pos="100000">
                    <a:schemeClr val="accent4">
                      <a:lumMod val="60000"/>
                      <a:lumOff val="40000"/>
                    </a:schemeClr>
                  </a:gs>
                </a:gsLst>
              </a:gradFill>
              <a:effectLst>
                <a:softEdge rad="127000"/>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a:t>Boundary conditions: </a:t>
                </a:r>
              </a:p>
              <a:p>
                <a:pPr marL="514350" indent="-514350">
                  <a:buFont typeface="+mj-lt"/>
                  <a:buAutoNum type="arabicPeriod"/>
                </a:pPr>
                <a:r>
                  <a:rPr lang="en-US" sz="2400" dirty="0"/>
                  <a:t>Dirichlet (</a:t>
                </a:r>
                <a14:m>
                  <m:oMath xmlns:m="http://schemas.openxmlformats.org/officeDocument/2006/math">
                    <m:r>
                      <a:rPr lang="en-US" sz="2400" i="1">
                        <a:latin typeface="Cambria Math" panose="02040503050406030204" pitchFamily="18" charset="0"/>
                      </a:rPr>
                      <m:t>𝜙</m:t>
                    </m:r>
                    <m:r>
                      <a:rPr lang="en-US" sz="2400" i="1">
                        <a:latin typeface="Cambria Math" panose="02040503050406030204" pitchFamily="18" charset="0"/>
                      </a:rPr>
                      <m:t>=</m:t>
                    </m:r>
                  </m:oMath>
                </a14:m>
                <a:r>
                  <a:rPr lang="en-US" sz="2400" dirty="0"/>
                  <a:t> constant)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r>
                          <a:rPr lang="en-US" sz="2400" i="1">
                            <a:latin typeface="Cambria Math" panose="02040503050406030204" pitchFamily="18" charset="0"/>
                          </a:rPr>
                          <m:t>,</m:t>
                        </m:r>
                        <m:r>
                          <m:rPr>
                            <m:sty m:val="p"/>
                          </m:rPr>
                          <a:rPr lang="en-US" sz="2400">
                            <a:latin typeface="Cambria Math" panose="02040503050406030204" pitchFamily="18" charset="0"/>
                          </a:rPr>
                          <m:t>bdry</m:t>
                        </m:r>
                      </m:sub>
                    </m:sSub>
                    <m:r>
                      <a:rPr lang="en-US" sz="2400" i="1">
                        <a:latin typeface="Cambria Math" panose="02040503050406030204" pitchFamily="18" charset="0"/>
                      </a:rPr>
                      <m:t>→∞</m:t>
                    </m:r>
                  </m:oMath>
                </a14:m>
                <a:endParaRPr lang="en-US" sz="2400" dirty="0"/>
              </a:p>
              <a:p>
                <a:pPr marL="514350" indent="-514350">
                  <a:buFont typeface="+mj-lt"/>
                  <a:buAutoNum type="arabicPeriod"/>
                </a:pPr>
                <a:r>
                  <a:rPr lang="en-US" sz="2400" dirty="0"/>
                  <a:t>Neumann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𝑥</m:t>
                        </m:r>
                      </m:sub>
                    </m:sSub>
                    <m:r>
                      <a:rPr lang="en-US" sz="2400" i="1">
                        <a:latin typeface="Cambria Math" panose="02040503050406030204" pitchFamily="18" charset="0"/>
                      </a:rPr>
                      <m:t>𝜙</m:t>
                    </m:r>
                    <m:r>
                      <a:rPr lang="en-US" sz="2400" i="1">
                        <a:latin typeface="Cambria Math" panose="02040503050406030204" pitchFamily="18" charset="0"/>
                      </a:rPr>
                      <m:t>=0)</m:t>
                    </m:r>
                  </m:oMath>
                </a14:m>
                <a:r>
                  <a:rPr lang="en-US" sz="2400" dirty="0"/>
                  <a:t>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r>
                          <a:rPr lang="en-US" sz="2400" i="1">
                            <a:latin typeface="Cambria Math" panose="02040503050406030204" pitchFamily="18" charset="0"/>
                          </a:rPr>
                          <m:t>,</m:t>
                        </m:r>
                        <m:r>
                          <m:rPr>
                            <m:sty m:val="p"/>
                          </m:rPr>
                          <a:rPr lang="en-US" sz="2400">
                            <a:latin typeface="Cambria Math" panose="02040503050406030204" pitchFamily="18" charset="0"/>
                          </a:rPr>
                          <m:t>bdry</m:t>
                        </m:r>
                      </m:sub>
                    </m:sSub>
                    <m:r>
                      <a:rPr lang="en-US" sz="2400" i="1">
                        <a:latin typeface="Cambria Math" panose="02040503050406030204" pitchFamily="18" charset="0"/>
                      </a:rPr>
                      <m:t>→0</m:t>
                    </m:r>
                  </m:oMath>
                </a14:m>
                <a:endParaRPr lang="en-US" sz="2400" dirty="0"/>
              </a:p>
            </p:txBody>
          </p:sp>
        </mc:Choice>
        <mc:Fallback xmlns="">
          <p:sp>
            <p:nvSpPr>
              <p:cNvPr id="42" name="Rectangle 41">
                <a:extLst>
                  <a:ext uri="{FF2B5EF4-FFF2-40B4-BE49-F238E27FC236}">
                    <a16:creationId xmlns:a16="http://schemas.microsoft.com/office/drawing/2014/main" id="{88842C08-611F-0E46-85A3-CDD6C3A4A9B2}"/>
                  </a:ext>
                </a:extLst>
              </p:cNvPr>
              <p:cNvSpPr>
                <a:spLocks noRot="1" noChangeAspect="1" noMove="1" noResize="1" noEditPoints="1" noAdjustHandles="1" noChangeArrowheads="1" noChangeShapeType="1" noTextEdit="1"/>
              </p:cNvSpPr>
              <p:nvPr/>
            </p:nvSpPr>
            <p:spPr>
              <a:xfrm>
                <a:off x="6635261" y="3956792"/>
                <a:ext cx="5556739" cy="1268296"/>
              </a:xfrm>
              <a:prstGeom prst="rect">
                <a:avLst/>
              </a:prstGeom>
              <a:blipFill>
                <a:blip r:embed="rId8"/>
                <a:stretch>
                  <a:fillRect l="-1595" t="-3960" b="-7921"/>
                </a:stretch>
              </a:blipFill>
              <a:effectLst>
                <a:softEdge rad="127000"/>
              </a:effectLst>
            </p:spPr>
            <p:txBody>
              <a:bodyPr/>
              <a:lstStyle/>
              <a:p>
                <a:r>
                  <a:rPr lang="en-DE">
                    <a:noFill/>
                  </a:rPr>
                  <a:t> </a:t>
                </a:r>
              </a:p>
            </p:txBody>
          </p:sp>
        </mc:Fallback>
      </mc:AlternateContent>
      <p:cxnSp>
        <p:nvCxnSpPr>
          <p:cNvPr id="68" name="Straight Arrow Connector 67">
            <a:extLst>
              <a:ext uri="{FF2B5EF4-FFF2-40B4-BE49-F238E27FC236}">
                <a16:creationId xmlns:a16="http://schemas.microsoft.com/office/drawing/2014/main" id="{0FF63DE2-A8F8-7F48-BF05-1B247963B318}"/>
              </a:ext>
            </a:extLst>
          </p:cNvPr>
          <p:cNvCxnSpPr>
            <a:cxnSpLocks/>
          </p:cNvCxnSpPr>
          <p:nvPr/>
        </p:nvCxnSpPr>
        <p:spPr>
          <a:xfrm flipH="1" flipV="1">
            <a:off x="3889712" y="3668699"/>
            <a:ext cx="165827" cy="2737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8556670-4572-C84E-B895-E7BE6827C8C1}"/>
              </a:ext>
            </a:extLst>
          </p:cNvPr>
          <p:cNvSpPr txBox="1"/>
          <p:nvPr/>
        </p:nvSpPr>
        <p:spPr>
          <a:xfrm>
            <a:off x="4739807" y="4134883"/>
            <a:ext cx="1606081" cy="400110"/>
          </a:xfrm>
          <a:prstGeom prst="rect">
            <a:avLst/>
          </a:prstGeom>
          <a:noFill/>
        </p:spPr>
        <p:txBody>
          <a:bodyPr wrap="none" rtlCol="0">
            <a:spAutoFit/>
          </a:bodyPr>
          <a:lstStyle/>
          <a:p>
            <a:r>
              <a:rPr lang="en-US" sz="2000" dirty="0"/>
              <a:t>non-universal</a:t>
            </a:r>
            <a:endParaRPr lang="LID4096" sz="2000" dirty="0"/>
          </a:p>
        </p:txBody>
      </p:sp>
      <p:cxnSp>
        <p:nvCxnSpPr>
          <p:cNvPr id="70" name="Straight Arrow Connector 69">
            <a:extLst>
              <a:ext uri="{FF2B5EF4-FFF2-40B4-BE49-F238E27FC236}">
                <a16:creationId xmlns:a16="http://schemas.microsoft.com/office/drawing/2014/main" id="{FC6CCF62-2B02-DC46-892D-6CF5C9CB6C35}"/>
              </a:ext>
            </a:extLst>
          </p:cNvPr>
          <p:cNvCxnSpPr>
            <a:cxnSpLocks/>
          </p:cNvCxnSpPr>
          <p:nvPr/>
        </p:nvCxnSpPr>
        <p:spPr>
          <a:xfrm flipH="1" flipV="1">
            <a:off x="4672103" y="3701830"/>
            <a:ext cx="488540" cy="4330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4C058A8-B2B8-534E-9D44-8259D2B6F43B}"/>
              </a:ext>
            </a:extLst>
          </p:cNvPr>
          <p:cNvSpPr txBox="1"/>
          <p:nvPr/>
        </p:nvSpPr>
        <p:spPr>
          <a:xfrm>
            <a:off x="3259968" y="4719618"/>
            <a:ext cx="1591141" cy="1015663"/>
          </a:xfrm>
          <a:prstGeom prst="rect">
            <a:avLst/>
          </a:prstGeom>
          <a:noFill/>
        </p:spPr>
        <p:txBody>
          <a:bodyPr wrap="none" rtlCol="0">
            <a:spAutoFit/>
          </a:bodyPr>
          <a:lstStyle/>
          <a:p>
            <a:pPr algn="ctr"/>
            <a:r>
              <a:rPr lang="en-US" sz="2000" dirty="0">
                <a:solidFill>
                  <a:srgbClr val="0070C0"/>
                </a:solidFill>
              </a:rPr>
              <a:t>depends on</a:t>
            </a:r>
            <a:br>
              <a:rPr lang="en-US" sz="2000" dirty="0">
                <a:solidFill>
                  <a:srgbClr val="0070C0"/>
                </a:solidFill>
              </a:rPr>
            </a:br>
            <a:r>
              <a:rPr lang="en-US" sz="2000" dirty="0">
                <a:solidFill>
                  <a:srgbClr val="0070C0"/>
                </a:solidFill>
              </a:rPr>
              <a:t>the </a:t>
            </a:r>
            <a:r>
              <a:rPr lang="en-US" sz="2000" dirty="0" err="1">
                <a:solidFill>
                  <a:srgbClr val="0070C0"/>
                </a:solidFill>
              </a:rPr>
              <a:t>Luttinger</a:t>
            </a:r>
            <a:r>
              <a:rPr lang="en-US" sz="2000" dirty="0">
                <a:solidFill>
                  <a:srgbClr val="0070C0"/>
                </a:solidFill>
              </a:rPr>
              <a:t> </a:t>
            </a:r>
            <a:br>
              <a:rPr lang="en-US" sz="2000" dirty="0">
                <a:solidFill>
                  <a:srgbClr val="0070C0"/>
                </a:solidFill>
              </a:rPr>
            </a:br>
            <a:r>
              <a:rPr lang="en-US" sz="2000" dirty="0">
                <a:solidFill>
                  <a:srgbClr val="0070C0"/>
                </a:solidFill>
              </a:rPr>
              <a:t>parameter </a:t>
            </a:r>
            <a:endParaRPr lang="LID4096" sz="2000" dirty="0">
              <a:solidFill>
                <a:srgbClr val="0070C0"/>
              </a:solidFill>
            </a:endParaRPr>
          </a:p>
        </p:txBody>
      </p:sp>
      <p:sp>
        <p:nvSpPr>
          <p:cNvPr id="45" name="TextBox 44">
            <a:extLst>
              <a:ext uri="{FF2B5EF4-FFF2-40B4-BE49-F238E27FC236}">
                <a16:creationId xmlns:a16="http://schemas.microsoft.com/office/drawing/2014/main" id="{EDF78C97-31AF-994A-983E-25641BA3219C}"/>
              </a:ext>
            </a:extLst>
          </p:cNvPr>
          <p:cNvSpPr txBox="1"/>
          <p:nvPr/>
        </p:nvSpPr>
        <p:spPr>
          <a:xfrm>
            <a:off x="-13112" y="6488668"/>
            <a:ext cx="8922122" cy="369332"/>
          </a:xfrm>
          <a:prstGeom prst="rect">
            <a:avLst/>
          </a:prstGeom>
          <a:noFill/>
        </p:spPr>
        <p:txBody>
          <a:bodyPr wrap="none" rtlCol="0">
            <a:spAutoFit/>
          </a:bodyPr>
          <a:lstStyle/>
          <a:p>
            <a:r>
              <a:rPr lang="en-US" dirty="0"/>
              <a:t>Affleck and Ludwig (1991), Calabrese and Cardy (2004), see also: Lukyanov and Werner (2007)</a:t>
            </a:r>
          </a:p>
        </p:txBody>
      </p:sp>
    </p:spTree>
    <p:extLst>
      <p:ext uri="{BB962C8B-B14F-4D97-AF65-F5344CB8AC3E}">
        <p14:creationId xmlns:p14="http://schemas.microsoft.com/office/powerpoint/2010/main" val="39498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42" grpId="0" animBg="1"/>
      <p:bldP spid="69"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6BB4-C573-9E4A-B2E2-405E0F83FC6D}"/>
              </a:ext>
            </a:extLst>
          </p:cNvPr>
          <p:cNvSpPr>
            <a:spLocks noGrp="1"/>
          </p:cNvSpPr>
          <p:nvPr>
            <p:ph type="title"/>
          </p:nvPr>
        </p:nvSpPr>
        <p:spPr>
          <a:xfrm>
            <a:off x="797331" y="-33248"/>
            <a:ext cx="10877390" cy="1325563"/>
          </a:xfrm>
        </p:spPr>
        <p:txBody>
          <a:bodyPr/>
          <a:lstStyle/>
          <a:p>
            <a:pPr algn="ctr"/>
            <a:r>
              <a:rPr lang="en-DE" dirty="0"/>
              <a:t>Entanglement in the free, massless boson QFT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E089F5-8550-824B-9036-9E8F8BE71B94}"/>
                  </a:ext>
                </a:extLst>
              </p:cNvPr>
              <p:cNvSpPr>
                <a:spLocks noGrp="1"/>
              </p:cNvSpPr>
              <p:nvPr>
                <p:ph idx="1"/>
              </p:nvPr>
            </p:nvSpPr>
            <p:spPr>
              <a:xfrm>
                <a:off x="429924" y="1165375"/>
                <a:ext cx="10515600" cy="5993107"/>
              </a:xfrm>
            </p:spPr>
            <p:txBody>
              <a:bodyPr>
                <a:normAutofit lnSpcReduction="10000"/>
              </a:bodyPr>
              <a:lstStyle/>
              <a:p>
                <a:pPr marL="0" indent="0">
                  <a:buNone/>
                </a:pPr>
                <a:r>
                  <a:rPr lang="en-US" dirty="0"/>
                  <a:t>Entanglement entropy: </a:t>
                </a:r>
              </a:p>
              <a:p>
                <a:pPr marL="0" indent="0">
                  <a:buNone/>
                </a:pPr>
                <a:r>
                  <a:rPr lang="en-US" dirty="0"/>
                  <a:t>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m:t>
                    </m:r>
                    <m:r>
                      <a:rPr lang="en-US">
                        <a:latin typeface="Cambria Math" panose="02040503050406030204" pitchFamily="18" charset="0"/>
                      </a:rPr>
                      <m:t>−</m:t>
                    </m:r>
                    <m:r>
                      <m:rPr>
                        <m:sty m:val="p"/>
                      </m:rPr>
                      <a:rPr lang="en-US">
                        <a:latin typeface="Cambria Math" panose="02040503050406030204" pitchFamily="18" charset="0"/>
                      </a:rPr>
                      <m:t>Tr</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e>
                    </m:func>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Tr</m:t>
                        </m:r>
                      </m:e>
                      <m:sub>
                        <m:r>
                          <m:rPr>
                            <m:sty m:val="p"/>
                          </m:rPr>
                          <a:rPr lang="en-US" b="0" i="0" smtClean="0">
                            <a:latin typeface="Cambria Math" panose="02040503050406030204" pitchFamily="18" charset="0"/>
                          </a:rPr>
                          <m:t>B</m:t>
                        </m:r>
                      </m:sub>
                    </m:sSub>
                    <m:d>
                      <m:dPr>
                        <m:ctrlPr>
                          <a:rPr lang="en-US" b="0" i="1" smtClean="0">
                            <a:latin typeface="Cambria Math" panose="02040503050406030204" pitchFamily="18" charset="0"/>
                          </a:rPr>
                        </m:ctrlPr>
                      </m:dPr>
                      <m:e>
                        <m:r>
                          <a:rPr lang="en-US" i="1">
                            <a:latin typeface="Cambria Math" panose="02040503050406030204" pitchFamily="18" charset="0"/>
                          </a:rPr>
                          <m:t>𝜌</m:t>
                        </m:r>
                      </m:e>
                    </m:d>
                  </m:oMath>
                </a14:m>
                <a:br>
                  <a:rPr lang="en-US" dirty="0"/>
                </a:br>
                <a:endParaRPr lang="en-US" dirty="0"/>
              </a:p>
              <a:p>
                <a:pPr marL="0" indent="0">
                  <a:buNone/>
                </a:pPr>
                <a:r>
                  <a:rPr lang="en-DE" dirty="0"/>
                  <a:t>Logarithmic scaling in the ground state:</a:t>
                </a:r>
                <a:br>
                  <a:rPr lang="en-DE" dirty="0"/>
                </a:br>
                <a:endParaRPr lang="en-US"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r>
                        <a:rPr lang="en-US" sz="2400" i="1">
                          <a:latin typeface="Cambria Math" panose="02040503050406030204" pitchFamily="18" charset="0"/>
                        </a:rPr>
                        <m:t>𝑆</m:t>
                      </m:r>
                      <m:r>
                        <a:rPr lang="en-US" sz="2400" i="1">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𝑐</m:t>
                          </m:r>
                        </m:num>
                        <m:den>
                          <m:r>
                            <a:rPr lang="en-US" sz="2400" i="1">
                              <a:solidFill>
                                <a:srgbClr val="C00000"/>
                              </a:solidFill>
                              <a:latin typeface="Cambria Math" panose="02040503050406030204" pitchFamily="18" charset="0"/>
                            </a:rPr>
                            <m:t>6</m:t>
                          </m:r>
                        </m:den>
                      </m:f>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ln</m:t>
                          </m:r>
                        </m:fName>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𝐿</m:t>
                              </m:r>
                            </m:e>
                            <m:sub>
                              <m:r>
                                <m:rPr>
                                  <m:sty m:val="p"/>
                                </m:rPr>
                                <a:rPr lang="en-US" sz="2400" b="0" i="0" smtClean="0">
                                  <a:solidFill>
                                    <a:srgbClr val="C00000"/>
                                  </a:solidFill>
                                  <a:latin typeface="Cambria Math" panose="02040503050406030204" pitchFamily="18" charset="0"/>
                                </a:rPr>
                                <m:t>eff</m:t>
                              </m:r>
                              <m:r>
                                <a:rPr lang="en-US" sz="2400" b="0" i="1" smtClean="0">
                                  <a:solidFill>
                                    <a:srgbClr val="C00000"/>
                                  </a:solidFill>
                                  <a:latin typeface="Cambria Math" panose="02040503050406030204" pitchFamily="18" charset="0"/>
                                </a:rPr>
                                <m:t> </m:t>
                              </m:r>
                            </m:sub>
                          </m:sSub>
                        </m:e>
                      </m:func>
                      <m:r>
                        <a:rPr lang="en-US" sz="2400" i="1">
                          <a:latin typeface="Cambria Math" panose="02040503050406030204" pitchFamily="18" charset="0"/>
                        </a:rPr>
                        <m:t>+</m:t>
                      </m:r>
                      <m:sSub>
                        <m:sSubPr>
                          <m:ctrlPr>
                            <a:rPr lang="en-US" sz="2400" i="1" smtClean="0">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𝑆</m:t>
                          </m:r>
                        </m:e>
                        <m:sub>
                          <m:r>
                            <a:rPr lang="en-US" sz="2400" i="1">
                              <a:solidFill>
                                <a:srgbClr val="0070C0"/>
                              </a:solidFill>
                              <a:latin typeface="Cambria Math" panose="02040503050406030204" pitchFamily="18" charset="0"/>
                            </a:rPr>
                            <m:t>𝑏</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0</m:t>
                          </m:r>
                        </m:sub>
                      </m:sSub>
                    </m:oMath>
                  </m:oMathPara>
                </a14:m>
                <a:endParaRPr lang="en-US" sz="2400" u="sng" dirty="0"/>
              </a:p>
              <a:p>
                <a:pPr marL="0" indent="0">
                  <a:buNone/>
                </a:pPr>
                <a:endParaRPr lang="en-US" u="sng" dirty="0"/>
              </a:p>
              <a:p>
                <a:pPr marL="0" indent="0">
                  <a:buNone/>
                </a:pPr>
                <a:endParaRPr lang="en-US" u="sng" dirty="0"/>
              </a:p>
              <a:p>
                <a:pPr marL="0" indent="0">
                  <a:buNone/>
                </a:pPr>
                <a:endParaRPr lang="en-DE" dirty="0"/>
              </a:p>
              <a:p>
                <a:pPr marL="0" indent="0">
                  <a:buNone/>
                </a:pPr>
                <a:r>
                  <a:rPr lang="en-US" dirty="0"/>
                  <a:t>Entanglement Hamiltonian: </a:t>
                </a:r>
                <a14:m>
                  <m:oMath xmlns:m="http://schemas.openxmlformats.org/officeDocument/2006/math">
                    <m:sSub>
                      <m:sSubPr>
                        <m:ctrlPr>
                          <a:rPr lang="en-US"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 </m:t>
                        </m:r>
                        <m:r>
                          <a:rPr lang="en-US" i="1">
                            <a:solidFill>
                              <a:srgbClr val="7030A0"/>
                            </a:solidFill>
                            <a:latin typeface="Cambria Math" panose="02040503050406030204" pitchFamily="18" charset="0"/>
                            <a:ea typeface="Cambria Math" panose="02040503050406030204" pitchFamily="18" charset="0"/>
                          </a:rPr>
                          <m:t>ℋ</m:t>
                        </m:r>
                      </m:e>
                      <m:sub>
                        <m:r>
                          <a:rPr lang="en-US" i="1">
                            <a:solidFill>
                              <a:srgbClr val="7030A0"/>
                            </a:solidFill>
                            <a:latin typeface="Cambria Math" panose="02040503050406030204" pitchFamily="18" charset="0"/>
                            <a:ea typeface="Cambria Math" panose="02040503050406030204" pitchFamily="18" charset="0"/>
                          </a:rPr>
                          <m:t>𝐴</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𝜋</m:t>
                        </m:r>
                      </m:den>
                    </m:f>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ln</m:t>
                        </m:r>
                      </m:fNa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𝐴</m:t>
                            </m:r>
                          </m:sub>
                        </m:sSub>
                      </m:e>
                    </m:func>
                  </m:oMath>
                </a14:m>
                <a:endParaRPr lang="en-US" dirty="0"/>
              </a:p>
              <a:p>
                <a:pPr marL="0" indent="0">
                  <a:buNone/>
                </a:pPr>
                <a:endParaRPr lang="en-US" dirty="0"/>
              </a:p>
              <a:p>
                <a:pPr marL="0" indent="0">
                  <a:buNone/>
                </a:pPr>
                <a:br>
                  <a:rPr lang="en-US" dirty="0"/>
                </a:br>
                <a:endParaRPr lang="en-US" dirty="0"/>
              </a:p>
              <a:p>
                <a:pPr marL="0" indent="0">
                  <a:buNone/>
                </a:pPr>
                <a:endParaRPr lang="en-DE" dirty="0"/>
              </a:p>
              <a:p>
                <a:pPr marL="0" indent="0">
                  <a:buNone/>
                </a:pPr>
                <a:endParaRPr lang="en-DE" dirty="0"/>
              </a:p>
            </p:txBody>
          </p:sp>
        </mc:Choice>
        <mc:Fallback xmlns="">
          <p:sp>
            <p:nvSpPr>
              <p:cNvPr id="3" name="Content Placeholder 2">
                <a:extLst>
                  <a:ext uri="{FF2B5EF4-FFF2-40B4-BE49-F238E27FC236}">
                    <a16:creationId xmlns:a16="http://schemas.microsoft.com/office/drawing/2014/main" id="{A7E089F5-8550-824B-9036-9E8F8BE71B94}"/>
                  </a:ext>
                </a:extLst>
              </p:cNvPr>
              <p:cNvSpPr>
                <a:spLocks noGrp="1" noRot="1" noChangeAspect="1" noMove="1" noResize="1" noEditPoints="1" noAdjustHandles="1" noChangeArrowheads="1" noChangeShapeType="1" noTextEdit="1"/>
              </p:cNvSpPr>
              <p:nvPr>
                <p:ph idx="1"/>
              </p:nvPr>
            </p:nvSpPr>
            <p:spPr>
              <a:xfrm>
                <a:off x="429924" y="1165375"/>
                <a:ext cx="10515600" cy="5993107"/>
              </a:xfrm>
              <a:blipFill>
                <a:blip r:embed="rId2"/>
                <a:stretch>
                  <a:fillRect l="-1206" t="-23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A713C9F-B65A-404D-8776-B7C51B96A512}"/>
              </a:ext>
            </a:extLst>
          </p:cNvPr>
          <p:cNvSpPr>
            <a:spLocks noGrp="1"/>
          </p:cNvSpPr>
          <p:nvPr>
            <p:ph type="sldNum" sz="quarter" idx="12"/>
          </p:nvPr>
        </p:nvSpPr>
        <p:spPr>
          <a:xfrm>
            <a:off x="9483259" y="18376"/>
            <a:ext cx="2743200" cy="365125"/>
          </a:xfrm>
        </p:spPr>
        <p:txBody>
          <a:bodyPr/>
          <a:lstStyle/>
          <a:p>
            <a:fld id="{470B0F4F-27D3-4C81-8336-24FC379DF1BB}" type="slidenum">
              <a:rPr lang="LID4096" smtClean="0"/>
              <a:t>13</a:t>
            </a:fld>
            <a:endParaRPr lang="LID4096"/>
          </a:p>
        </p:txBody>
      </p:sp>
      <p:cxnSp>
        <p:nvCxnSpPr>
          <p:cNvPr id="52" name="Straight Arrow Connector 51">
            <a:extLst>
              <a:ext uri="{FF2B5EF4-FFF2-40B4-BE49-F238E27FC236}">
                <a16:creationId xmlns:a16="http://schemas.microsoft.com/office/drawing/2014/main" id="{A4F55B26-9DE7-C24B-ABCF-BC516C4F39CE}"/>
              </a:ext>
            </a:extLst>
          </p:cNvPr>
          <p:cNvCxnSpPr>
            <a:cxnSpLocks/>
          </p:cNvCxnSpPr>
          <p:nvPr/>
        </p:nvCxnSpPr>
        <p:spPr>
          <a:xfrm flipV="1">
            <a:off x="1950402" y="3342293"/>
            <a:ext cx="436179" cy="616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CC82D2-81BD-564F-A61E-BE5E68937A2C}"/>
              </a:ext>
            </a:extLst>
          </p:cNvPr>
          <p:cNvSpPr txBox="1"/>
          <p:nvPr/>
        </p:nvSpPr>
        <p:spPr>
          <a:xfrm>
            <a:off x="1252045" y="3921723"/>
            <a:ext cx="1002937" cy="1015663"/>
          </a:xfrm>
          <a:prstGeom prst="rect">
            <a:avLst/>
          </a:prstGeom>
          <a:noFill/>
        </p:spPr>
        <p:txBody>
          <a:bodyPr wrap="square" rtlCol="0">
            <a:spAutoFit/>
          </a:bodyPr>
          <a:lstStyle/>
          <a:p>
            <a:r>
              <a:rPr lang="en-US" sz="2000" dirty="0">
                <a:solidFill>
                  <a:srgbClr val="C00000"/>
                </a:solidFill>
              </a:rPr>
              <a:t>central </a:t>
            </a:r>
            <a:br>
              <a:rPr lang="en-US" sz="2000" dirty="0">
                <a:solidFill>
                  <a:srgbClr val="C00000"/>
                </a:solidFill>
              </a:rPr>
            </a:br>
            <a:r>
              <a:rPr lang="en-US" sz="2000" dirty="0">
                <a:solidFill>
                  <a:srgbClr val="C00000"/>
                </a:solidFill>
              </a:rPr>
              <a:t>charge   </a:t>
            </a:r>
            <a:r>
              <a:rPr lang="en-US" sz="2000" dirty="0"/>
              <a:t>( = 1 )</a:t>
            </a:r>
            <a:endParaRPr lang="LID4096" sz="2000" dirty="0"/>
          </a:p>
        </p:txBody>
      </p:sp>
      <p:cxnSp>
        <p:nvCxnSpPr>
          <p:cNvPr id="54" name="Straight Arrow Connector 53">
            <a:extLst>
              <a:ext uri="{FF2B5EF4-FFF2-40B4-BE49-F238E27FC236}">
                <a16:creationId xmlns:a16="http://schemas.microsoft.com/office/drawing/2014/main" id="{0792D9BA-3A3A-E346-90C0-A2E4546CD5F0}"/>
              </a:ext>
            </a:extLst>
          </p:cNvPr>
          <p:cNvCxnSpPr>
            <a:cxnSpLocks/>
          </p:cNvCxnSpPr>
          <p:nvPr/>
        </p:nvCxnSpPr>
        <p:spPr>
          <a:xfrm flipV="1">
            <a:off x="2943073" y="3675933"/>
            <a:ext cx="106002" cy="2592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BE1AAF-2354-DA41-9FE0-A542DC385E43}"/>
              </a:ext>
            </a:extLst>
          </p:cNvPr>
          <p:cNvSpPr txBox="1"/>
          <p:nvPr/>
        </p:nvSpPr>
        <p:spPr>
          <a:xfrm>
            <a:off x="2314125" y="3921722"/>
            <a:ext cx="1278427" cy="1015663"/>
          </a:xfrm>
          <a:prstGeom prst="rect">
            <a:avLst/>
          </a:prstGeom>
          <a:noFill/>
        </p:spPr>
        <p:txBody>
          <a:bodyPr wrap="none" rtlCol="0">
            <a:spAutoFit/>
          </a:bodyPr>
          <a:lstStyle/>
          <a:p>
            <a:pPr algn="ctr"/>
            <a:r>
              <a:rPr lang="en-US" sz="2000" dirty="0">
                <a:solidFill>
                  <a:srgbClr val="C00000"/>
                </a:solidFill>
              </a:rPr>
              <a:t>effective </a:t>
            </a:r>
            <a:br>
              <a:rPr lang="en-US" sz="2000" dirty="0">
                <a:solidFill>
                  <a:srgbClr val="C00000"/>
                </a:solidFill>
              </a:rPr>
            </a:br>
            <a:r>
              <a:rPr lang="en-US" sz="2000" dirty="0">
                <a:solidFill>
                  <a:srgbClr val="C00000"/>
                </a:solidFill>
              </a:rPr>
              <a:t>subsystem</a:t>
            </a:r>
            <a:br>
              <a:rPr lang="en-US" sz="2000" dirty="0">
                <a:solidFill>
                  <a:srgbClr val="C00000"/>
                </a:solidFill>
              </a:rPr>
            </a:br>
            <a:r>
              <a:rPr lang="en-US" sz="2000" dirty="0">
                <a:solidFill>
                  <a:srgbClr val="C00000"/>
                </a:solidFill>
              </a:rPr>
              <a:t>size</a:t>
            </a:r>
          </a:p>
        </p:txBody>
      </p:sp>
      <p:sp>
        <p:nvSpPr>
          <p:cNvPr id="56" name="TextBox 55">
            <a:extLst>
              <a:ext uri="{FF2B5EF4-FFF2-40B4-BE49-F238E27FC236}">
                <a16:creationId xmlns:a16="http://schemas.microsoft.com/office/drawing/2014/main" id="{A82DB7F3-5ACB-B14F-BABA-D1A556A44E5B}"/>
              </a:ext>
            </a:extLst>
          </p:cNvPr>
          <p:cNvSpPr txBox="1"/>
          <p:nvPr/>
        </p:nvSpPr>
        <p:spPr>
          <a:xfrm>
            <a:off x="3489547" y="4011687"/>
            <a:ext cx="1245534" cy="707886"/>
          </a:xfrm>
          <a:prstGeom prst="rect">
            <a:avLst/>
          </a:prstGeom>
          <a:noFill/>
        </p:spPr>
        <p:txBody>
          <a:bodyPr wrap="none" rtlCol="0">
            <a:spAutoFit/>
          </a:bodyPr>
          <a:lstStyle/>
          <a:p>
            <a:pPr algn="ctr"/>
            <a:r>
              <a:rPr lang="en-US" sz="2000" dirty="0">
                <a:solidFill>
                  <a:srgbClr val="0070C0"/>
                </a:solidFill>
              </a:rPr>
              <a:t>boundary </a:t>
            </a:r>
            <a:br>
              <a:rPr lang="en-US" sz="2000" dirty="0">
                <a:solidFill>
                  <a:srgbClr val="0070C0"/>
                </a:solidFill>
              </a:rPr>
            </a:br>
            <a:r>
              <a:rPr lang="en-US" sz="2000" dirty="0">
                <a:solidFill>
                  <a:srgbClr val="0070C0"/>
                </a:solidFill>
              </a:rPr>
              <a:t>entropy</a:t>
            </a:r>
            <a:endParaRPr lang="LID4096" sz="2000" dirty="0">
              <a:solidFill>
                <a:srgbClr val="0070C0"/>
              </a:solidFill>
            </a:endParaRPr>
          </a:p>
        </p:txBody>
      </p:sp>
      <p:grpSp>
        <p:nvGrpSpPr>
          <p:cNvPr id="29" name="Group 28">
            <a:extLst>
              <a:ext uri="{FF2B5EF4-FFF2-40B4-BE49-F238E27FC236}">
                <a16:creationId xmlns:a16="http://schemas.microsoft.com/office/drawing/2014/main" id="{2AB3B0DB-FA49-8A41-AEFF-A7CFF6D4BB86}"/>
              </a:ext>
            </a:extLst>
          </p:cNvPr>
          <p:cNvGrpSpPr/>
          <p:nvPr/>
        </p:nvGrpSpPr>
        <p:grpSpPr>
          <a:xfrm>
            <a:off x="7070195" y="804952"/>
            <a:ext cx="4995320" cy="3206735"/>
            <a:chOff x="6934632" y="1109121"/>
            <a:chExt cx="4995320" cy="3206735"/>
          </a:xfrm>
        </p:grpSpPr>
        <p:grpSp>
          <p:nvGrpSpPr>
            <p:cNvPr id="30" name="Group 29">
              <a:extLst>
                <a:ext uri="{FF2B5EF4-FFF2-40B4-BE49-F238E27FC236}">
                  <a16:creationId xmlns:a16="http://schemas.microsoft.com/office/drawing/2014/main" id="{50860E0E-9AC2-CA4C-9D1A-BC7F70C6DA10}"/>
                </a:ext>
              </a:extLst>
            </p:cNvPr>
            <p:cNvGrpSpPr/>
            <p:nvPr/>
          </p:nvGrpSpPr>
          <p:grpSpPr>
            <a:xfrm>
              <a:off x="6934632" y="1735306"/>
              <a:ext cx="4995320" cy="1990486"/>
              <a:chOff x="6687525" y="1565569"/>
              <a:chExt cx="4562851" cy="1818160"/>
            </a:xfrm>
          </p:grpSpPr>
          <p:grpSp>
            <p:nvGrpSpPr>
              <p:cNvPr id="35" name="Group 34">
                <a:extLst>
                  <a:ext uri="{FF2B5EF4-FFF2-40B4-BE49-F238E27FC236}">
                    <a16:creationId xmlns:a16="http://schemas.microsoft.com/office/drawing/2014/main" id="{EEAC4BDD-5BD3-424C-9E78-DC9FC0A74B92}"/>
                  </a:ext>
                </a:extLst>
              </p:cNvPr>
              <p:cNvGrpSpPr/>
              <p:nvPr/>
            </p:nvGrpSpPr>
            <p:grpSpPr>
              <a:xfrm>
                <a:off x="6730820" y="1665172"/>
                <a:ext cx="4414653" cy="1709036"/>
                <a:chOff x="496916" y="3984172"/>
                <a:chExt cx="4414653" cy="1709036"/>
              </a:xfrm>
            </p:grpSpPr>
            <p:grpSp>
              <p:nvGrpSpPr>
                <p:cNvPr id="37" name="Group 36">
                  <a:extLst>
                    <a:ext uri="{FF2B5EF4-FFF2-40B4-BE49-F238E27FC236}">
                      <a16:creationId xmlns:a16="http://schemas.microsoft.com/office/drawing/2014/main" id="{69A8667B-7A3F-C546-A528-F5B4E9CB4837}"/>
                    </a:ext>
                  </a:extLst>
                </p:cNvPr>
                <p:cNvGrpSpPr/>
                <p:nvPr/>
              </p:nvGrpSpPr>
              <p:grpSpPr>
                <a:xfrm>
                  <a:off x="496916" y="3984172"/>
                  <a:ext cx="4414653" cy="1617789"/>
                  <a:chOff x="739513" y="4679302"/>
                  <a:chExt cx="4414653" cy="1617789"/>
                </a:xfrm>
              </p:grpSpPr>
              <p:pic>
                <p:nvPicPr>
                  <p:cNvPr id="40" name="Picture 39">
                    <a:extLst>
                      <a:ext uri="{FF2B5EF4-FFF2-40B4-BE49-F238E27FC236}">
                        <a16:creationId xmlns:a16="http://schemas.microsoft.com/office/drawing/2014/main" id="{92539676-182E-6F44-87C7-238605CEE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513" y="4793874"/>
                    <a:ext cx="4414653" cy="1231178"/>
                  </a:xfrm>
                  <a:prstGeom prst="rect">
                    <a:avLst/>
                  </a:prstGeom>
                </p:spPr>
              </p:pic>
              <p:cxnSp>
                <p:nvCxnSpPr>
                  <p:cNvPr id="41" name="Straight Connector 40">
                    <a:extLst>
                      <a:ext uri="{FF2B5EF4-FFF2-40B4-BE49-F238E27FC236}">
                        <a16:creationId xmlns:a16="http://schemas.microsoft.com/office/drawing/2014/main" id="{941A1021-5959-F840-A659-F6FB05D25090}"/>
                      </a:ext>
                    </a:extLst>
                  </p:cNvPr>
                  <p:cNvCxnSpPr/>
                  <p:nvPr/>
                </p:nvCxnSpPr>
                <p:spPr>
                  <a:xfrm>
                    <a:off x="2900371" y="4679302"/>
                    <a:ext cx="0" cy="1617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8611E69-2CD8-904F-AD79-151D4795A3CF}"/>
                    </a:ext>
                  </a:extLst>
                </p:cNvPr>
                <p:cNvSpPr txBox="1"/>
                <p:nvPr/>
              </p:nvSpPr>
              <p:spPr>
                <a:xfrm>
                  <a:off x="1418476" y="5323876"/>
                  <a:ext cx="317716" cy="369332"/>
                </a:xfrm>
                <a:prstGeom prst="rect">
                  <a:avLst/>
                </a:prstGeom>
                <a:noFill/>
              </p:spPr>
              <p:txBody>
                <a:bodyPr wrap="none" rtlCol="0">
                  <a:spAutoFit/>
                </a:bodyPr>
                <a:lstStyle/>
                <a:p>
                  <a:r>
                    <a:rPr lang="en-US" dirty="0"/>
                    <a:t>A</a:t>
                  </a:r>
                  <a:endParaRPr lang="LID4096" dirty="0"/>
                </a:p>
              </p:txBody>
            </p:sp>
            <p:sp>
              <p:nvSpPr>
                <p:cNvPr id="39" name="TextBox 38">
                  <a:extLst>
                    <a:ext uri="{FF2B5EF4-FFF2-40B4-BE49-F238E27FC236}">
                      <a16:creationId xmlns:a16="http://schemas.microsoft.com/office/drawing/2014/main" id="{C37428FA-065F-954E-93AC-3FEE432C859E}"/>
                    </a:ext>
                  </a:extLst>
                </p:cNvPr>
                <p:cNvSpPr txBox="1"/>
                <p:nvPr/>
              </p:nvSpPr>
              <p:spPr>
                <a:xfrm>
                  <a:off x="3295286" y="5323876"/>
                  <a:ext cx="282888" cy="337357"/>
                </a:xfrm>
                <a:prstGeom prst="rect">
                  <a:avLst/>
                </a:prstGeom>
                <a:noFill/>
              </p:spPr>
              <p:txBody>
                <a:bodyPr wrap="none" rtlCol="0">
                  <a:spAutoFit/>
                </a:bodyPr>
                <a:lstStyle/>
                <a:p>
                  <a:r>
                    <a:rPr lang="en-US" dirty="0"/>
                    <a:t>B</a:t>
                  </a:r>
                  <a:endParaRPr lang="LID4096" dirty="0"/>
                </a:p>
              </p:txBody>
            </p:sp>
          </p:grpSp>
          <p:sp>
            <p:nvSpPr>
              <p:cNvPr id="36" name="Rounded Rectangle 20">
                <a:extLst>
                  <a:ext uri="{FF2B5EF4-FFF2-40B4-BE49-F238E27FC236}">
                    <a16:creationId xmlns:a16="http://schemas.microsoft.com/office/drawing/2014/main" id="{1E944FAB-CC45-E349-9264-717F31232874}"/>
                  </a:ext>
                </a:extLst>
              </p:cNvPr>
              <p:cNvSpPr/>
              <p:nvPr/>
            </p:nvSpPr>
            <p:spPr>
              <a:xfrm>
                <a:off x="6687525" y="1565569"/>
                <a:ext cx="4562851" cy="1818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1" name="Straight Arrow Connector 30">
              <a:extLst>
                <a:ext uri="{FF2B5EF4-FFF2-40B4-BE49-F238E27FC236}">
                  <a16:creationId xmlns:a16="http://schemas.microsoft.com/office/drawing/2014/main" id="{EA969C68-4DF9-ED42-8134-6FEDFD723B94}"/>
                </a:ext>
              </a:extLst>
            </p:cNvPr>
            <p:cNvCxnSpPr>
              <a:cxnSpLocks/>
            </p:cNvCxnSpPr>
            <p:nvPr/>
          </p:nvCxnSpPr>
          <p:spPr>
            <a:xfrm>
              <a:off x="7715250" y="3895185"/>
              <a:ext cx="136280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0988F8A-322D-014B-81EB-24F9DA457093}"/>
                    </a:ext>
                  </a:extLst>
                </p:cNvPr>
                <p:cNvSpPr txBox="1"/>
                <p:nvPr/>
              </p:nvSpPr>
              <p:spPr>
                <a:xfrm>
                  <a:off x="8193552" y="3854191"/>
                  <a:ext cx="4062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oMath>
                    </m:oMathPara>
                  </a14:m>
                  <a:endParaRPr lang="LID4096" dirty="0"/>
                </a:p>
              </p:txBody>
            </p:sp>
          </mc:Choice>
          <mc:Fallback xmlns="">
            <p:sp>
              <p:nvSpPr>
                <p:cNvPr id="69" name="TextBox 68">
                  <a:extLst>
                    <a:ext uri="{FF2B5EF4-FFF2-40B4-BE49-F238E27FC236}">
                      <a16:creationId xmlns:a16="http://schemas.microsoft.com/office/drawing/2014/main" id="{C47CB890-CA05-4CDE-AD46-FB9ED14CAB38}"/>
                    </a:ext>
                  </a:extLst>
                </p:cNvPr>
                <p:cNvSpPr txBox="1">
                  <a:spLocks noRot="1" noChangeAspect="1" noMove="1" noResize="1" noEditPoints="1" noAdjustHandles="1" noChangeArrowheads="1" noChangeShapeType="1" noTextEdit="1"/>
                </p:cNvSpPr>
                <p:nvPr/>
              </p:nvSpPr>
              <p:spPr>
                <a:xfrm>
                  <a:off x="8193552" y="3854191"/>
                  <a:ext cx="406201" cy="461665"/>
                </a:xfrm>
                <a:prstGeom prst="rect">
                  <a:avLst/>
                </a:prstGeom>
                <a:blipFill>
                  <a:blip r:embed="rId6"/>
                  <a:stretch>
                    <a:fillRect/>
                  </a:stretch>
                </a:blipFill>
              </p:spPr>
              <p:txBody>
                <a:bodyPr/>
                <a:lstStyle/>
                <a:p>
                  <a:r>
                    <a:rPr lang="LID4096">
                      <a:noFill/>
                    </a:rPr>
                    <a:t> </a:t>
                  </a:r>
                </a:p>
              </p:txBody>
            </p:sp>
          </mc:Fallback>
        </mc:AlternateContent>
        <p:cxnSp>
          <p:nvCxnSpPr>
            <p:cNvPr id="33" name="Straight Arrow Connector 32">
              <a:extLst>
                <a:ext uri="{FF2B5EF4-FFF2-40B4-BE49-F238E27FC236}">
                  <a16:creationId xmlns:a16="http://schemas.microsoft.com/office/drawing/2014/main" id="{91F0B81F-EBB5-1A49-BE92-E2531DAFDA2C}"/>
                </a:ext>
              </a:extLst>
            </p:cNvPr>
            <p:cNvCxnSpPr>
              <a:cxnSpLocks/>
            </p:cNvCxnSpPr>
            <p:nvPr/>
          </p:nvCxnSpPr>
          <p:spPr>
            <a:xfrm>
              <a:off x="7636807" y="1567749"/>
              <a:ext cx="3590970" cy="303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87F6E81-0F91-FF42-A142-C1D8F7AB44C3}"/>
                    </a:ext>
                  </a:extLst>
                </p:cNvPr>
                <p:cNvSpPr txBox="1"/>
                <p:nvPr/>
              </p:nvSpPr>
              <p:spPr>
                <a:xfrm>
                  <a:off x="9161597" y="1109121"/>
                  <a:ext cx="5597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oMath>
                    </m:oMathPara>
                  </a14:m>
                  <a:endParaRPr lang="LID4096" dirty="0"/>
                </a:p>
              </p:txBody>
            </p:sp>
          </mc:Choice>
          <mc:Fallback xmlns="">
            <p:sp>
              <p:nvSpPr>
                <p:cNvPr id="73" name="TextBox 72">
                  <a:extLst>
                    <a:ext uri="{FF2B5EF4-FFF2-40B4-BE49-F238E27FC236}">
                      <a16:creationId xmlns:a16="http://schemas.microsoft.com/office/drawing/2014/main" id="{30537942-51F5-4E17-8788-0DD8D0C2BA37}"/>
                    </a:ext>
                  </a:extLst>
                </p:cNvPr>
                <p:cNvSpPr txBox="1">
                  <a:spLocks noRot="1" noChangeAspect="1" noMove="1" noResize="1" noEditPoints="1" noAdjustHandles="1" noChangeArrowheads="1" noChangeShapeType="1" noTextEdit="1"/>
                </p:cNvSpPr>
                <p:nvPr/>
              </p:nvSpPr>
              <p:spPr>
                <a:xfrm>
                  <a:off x="9161597" y="1109121"/>
                  <a:ext cx="559705" cy="461665"/>
                </a:xfrm>
                <a:prstGeom prst="rect">
                  <a:avLst/>
                </a:prstGeom>
                <a:blipFill>
                  <a:blip r:embed="rId7"/>
                  <a:stretch>
                    <a:fillRect/>
                  </a:stretch>
                </a:blipFill>
              </p:spPr>
              <p:txBody>
                <a:bodyPr/>
                <a:lstStyle/>
                <a:p>
                  <a:r>
                    <a:rPr lang="LID4096">
                      <a:noFill/>
                    </a:rPr>
                    <a:t> </a:t>
                  </a:r>
                </a:p>
              </p:txBody>
            </p:sp>
          </mc:Fallback>
        </mc:AlternateContent>
      </p:gr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88842C08-611F-0E46-85A3-CDD6C3A4A9B2}"/>
                  </a:ext>
                </a:extLst>
              </p:cNvPr>
              <p:cNvSpPr/>
              <p:nvPr/>
            </p:nvSpPr>
            <p:spPr>
              <a:xfrm>
                <a:off x="6635261" y="3956792"/>
                <a:ext cx="5556739" cy="1268296"/>
              </a:xfrm>
              <a:prstGeom prst="rect">
                <a:avLst/>
              </a:prstGeom>
              <a:gradFill>
                <a:gsLst>
                  <a:gs pos="0">
                    <a:schemeClr val="accent4">
                      <a:lumMod val="110000"/>
                      <a:satMod val="105000"/>
                      <a:tint val="67000"/>
                    </a:schemeClr>
                  </a:gs>
                  <a:gs pos="50000">
                    <a:schemeClr val="accent4">
                      <a:lumMod val="105000"/>
                      <a:satMod val="103000"/>
                      <a:tint val="73000"/>
                    </a:schemeClr>
                  </a:gs>
                  <a:gs pos="100000">
                    <a:schemeClr val="accent4">
                      <a:lumMod val="60000"/>
                      <a:lumOff val="40000"/>
                    </a:schemeClr>
                  </a:gs>
                </a:gsLst>
              </a:gradFill>
              <a:effectLst>
                <a:softEdge rad="127000"/>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a:t>Boundary conditions: </a:t>
                </a:r>
              </a:p>
              <a:p>
                <a:pPr marL="514350" indent="-514350">
                  <a:buFont typeface="+mj-lt"/>
                  <a:buAutoNum type="arabicPeriod"/>
                </a:pPr>
                <a:r>
                  <a:rPr lang="en-US" sz="2400" dirty="0"/>
                  <a:t>Dirichlet (</a:t>
                </a:r>
                <a14:m>
                  <m:oMath xmlns:m="http://schemas.openxmlformats.org/officeDocument/2006/math">
                    <m:r>
                      <a:rPr lang="en-US" sz="2400" i="1">
                        <a:latin typeface="Cambria Math" panose="02040503050406030204" pitchFamily="18" charset="0"/>
                      </a:rPr>
                      <m:t>𝜙</m:t>
                    </m:r>
                    <m:r>
                      <a:rPr lang="en-US" sz="2400" i="1">
                        <a:latin typeface="Cambria Math" panose="02040503050406030204" pitchFamily="18" charset="0"/>
                      </a:rPr>
                      <m:t>=</m:t>
                    </m:r>
                  </m:oMath>
                </a14:m>
                <a:r>
                  <a:rPr lang="en-US" sz="2400" dirty="0"/>
                  <a:t> constant)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r>
                          <a:rPr lang="en-US" sz="2400" i="1">
                            <a:latin typeface="Cambria Math" panose="02040503050406030204" pitchFamily="18" charset="0"/>
                          </a:rPr>
                          <m:t>,</m:t>
                        </m:r>
                        <m:r>
                          <m:rPr>
                            <m:sty m:val="p"/>
                          </m:rPr>
                          <a:rPr lang="en-US" sz="2400">
                            <a:latin typeface="Cambria Math" panose="02040503050406030204" pitchFamily="18" charset="0"/>
                          </a:rPr>
                          <m:t>bdry</m:t>
                        </m:r>
                      </m:sub>
                    </m:sSub>
                    <m:r>
                      <a:rPr lang="en-US" sz="2400" i="1">
                        <a:latin typeface="Cambria Math" panose="02040503050406030204" pitchFamily="18" charset="0"/>
                      </a:rPr>
                      <m:t>→∞</m:t>
                    </m:r>
                  </m:oMath>
                </a14:m>
                <a:endParaRPr lang="en-US" sz="2400" dirty="0"/>
              </a:p>
              <a:p>
                <a:pPr marL="514350" indent="-514350">
                  <a:buFont typeface="+mj-lt"/>
                  <a:buAutoNum type="arabicPeriod"/>
                </a:pPr>
                <a:r>
                  <a:rPr lang="en-US" sz="2400" dirty="0"/>
                  <a:t>Neumann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𝑥</m:t>
                        </m:r>
                      </m:sub>
                    </m:sSub>
                    <m:r>
                      <a:rPr lang="en-US" sz="2400" i="1">
                        <a:latin typeface="Cambria Math" panose="02040503050406030204" pitchFamily="18" charset="0"/>
                      </a:rPr>
                      <m:t>𝜙</m:t>
                    </m:r>
                    <m:r>
                      <a:rPr lang="en-US" sz="2400" i="1">
                        <a:latin typeface="Cambria Math" panose="02040503050406030204" pitchFamily="18" charset="0"/>
                      </a:rPr>
                      <m:t>=0)</m:t>
                    </m:r>
                  </m:oMath>
                </a14:m>
                <a:r>
                  <a:rPr lang="en-US" sz="2400" dirty="0"/>
                  <a:t>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r>
                          <a:rPr lang="en-US" sz="2400" i="1">
                            <a:latin typeface="Cambria Math" panose="02040503050406030204" pitchFamily="18" charset="0"/>
                          </a:rPr>
                          <m:t>,</m:t>
                        </m:r>
                        <m:r>
                          <m:rPr>
                            <m:sty m:val="p"/>
                          </m:rPr>
                          <a:rPr lang="en-US" sz="2400">
                            <a:latin typeface="Cambria Math" panose="02040503050406030204" pitchFamily="18" charset="0"/>
                          </a:rPr>
                          <m:t>bdry</m:t>
                        </m:r>
                      </m:sub>
                    </m:sSub>
                    <m:r>
                      <a:rPr lang="en-US" sz="2400" i="1">
                        <a:latin typeface="Cambria Math" panose="02040503050406030204" pitchFamily="18" charset="0"/>
                      </a:rPr>
                      <m:t>→0</m:t>
                    </m:r>
                  </m:oMath>
                </a14:m>
                <a:endParaRPr lang="en-US" sz="2400" dirty="0"/>
              </a:p>
            </p:txBody>
          </p:sp>
        </mc:Choice>
        <mc:Fallback xmlns="">
          <p:sp>
            <p:nvSpPr>
              <p:cNvPr id="42" name="Rectangle 41">
                <a:extLst>
                  <a:ext uri="{FF2B5EF4-FFF2-40B4-BE49-F238E27FC236}">
                    <a16:creationId xmlns:a16="http://schemas.microsoft.com/office/drawing/2014/main" id="{88842C08-611F-0E46-85A3-CDD6C3A4A9B2}"/>
                  </a:ext>
                </a:extLst>
              </p:cNvPr>
              <p:cNvSpPr>
                <a:spLocks noRot="1" noChangeAspect="1" noMove="1" noResize="1" noEditPoints="1" noAdjustHandles="1" noChangeArrowheads="1" noChangeShapeType="1" noTextEdit="1"/>
              </p:cNvSpPr>
              <p:nvPr/>
            </p:nvSpPr>
            <p:spPr>
              <a:xfrm>
                <a:off x="6635261" y="3956792"/>
                <a:ext cx="5556739" cy="1268296"/>
              </a:xfrm>
              <a:prstGeom prst="rect">
                <a:avLst/>
              </a:prstGeom>
              <a:blipFill>
                <a:blip r:embed="rId8"/>
                <a:stretch>
                  <a:fillRect l="-1595" t="-3960" b="-7921"/>
                </a:stretch>
              </a:blipFill>
              <a:effectLst>
                <a:softEdge rad="127000"/>
              </a:effectLst>
            </p:spPr>
            <p:txBody>
              <a:bodyPr/>
              <a:lstStyle/>
              <a:p>
                <a:r>
                  <a:rPr lang="en-DE">
                    <a:noFill/>
                  </a:rPr>
                  <a:t> </a:t>
                </a:r>
              </a:p>
            </p:txBody>
          </p:sp>
        </mc:Fallback>
      </mc:AlternateContent>
      <p:cxnSp>
        <p:nvCxnSpPr>
          <p:cNvPr id="68" name="Straight Arrow Connector 67">
            <a:extLst>
              <a:ext uri="{FF2B5EF4-FFF2-40B4-BE49-F238E27FC236}">
                <a16:creationId xmlns:a16="http://schemas.microsoft.com/office/drawing/2014/main" id="{0FF63DE2-A8F8-7F48-BF05-1B247963B318}"/>
              </a:ext>
            </a:extLst>
          </p:cNvPr>
          <p:cNvCxnSpPr>
            <a:cxnSpLocks/>
          </p:cNvCxnSpPr>
          <p:nvPr/>
        </p:nvCxnSpPr>
        <p:spPr>
          <a:xfrm flipH="1" flipV="1">
            <a:off x="3889712" y="3668699"/>
            <a:ext cx="165827" cy="2737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8556670-4572-C84E-B895-E7BE6827C8C1}"/>
              </a:ext>
            </a:extLst>
          </p:cNvPr>
          <p:cNvSpPr txBox="1"/>
          <p:nvPr/>
        </p:nvSpPr>
        <p:spPr>
          <a:xfrm>
            <a:off x="4739807" y="4134883"/>
            <a:ext cx="1606081" cy="400110"/>
          </a:xfrm>
          <a:prstGeom prst="rect">
            <a:avLst/>
          </a:prstGeom>
          <a:noFill/>
        </p:spPr>
        <p:txBody>
          <a:bodyPr wrap="none" rtlCol="0">
            <a:spAutoFit/>
          </a:bodyPr>
          <a:lstStyle/>
          <a:p>
            <a:r>
              <a:rPr lang="en-US" sz="2000" dirty="0"/>
              <a:t>non-universal</a:t>
            </a:r>
            <a:endParaRPr lang="LID4096" sz="2000" dirty="0"/>
          </a:p>
        </p:txBody>
      </p:sp>
      <p:cxnSp>
        <p:nvCxnSpPr>
          <p:cNvPr id="70" name="Straight Arrow Connector 69">
            <a:extLst>
              <a:ext uri="{FF2B5EF4-FFF2-40B4-BE49-F238E27FC236}">
                <a16:creationId xmlns:a16="http://schemas.microsoft.com/office/drawing/2014/main" id="{FC6CCF62-2B02-DC46-892D-6CF5C9CB6C35}"/>
              </a:ext>
            </a:extLst>
          </p:cNvPr>
          <p:cNvCxnSpPr>
            <a:cxnSpLocks/>
          </p:cNvCxnSpPr>
          <p:nvPr/>
        </p:nvCxnSpPr>
        <p:spPr>
          <a:xfrm flipH="1" flipV="1">
            <a:off x="4672103" y="3701830"/>
            <a:ext cx="488540" cy="4330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E49826B-FB0C-DB4F-96BE-6A2D0BEDA11E}"/>
              </a:ext>
            </a:extLst>
          </p:cNvPr>
          <p:cNvGrpSpPr/>
          <p:nvPr/>
        </p:nvGrpSpPr>
        <p:grpSpPr>
          <a:xfrm>
            <a:off x="6860419" y="5408048"/>
            <a:ext cx="5095829" cy="1015663"/>
            <a:chOff x="5361969" y="5347742"/>
            <a:chExt cx="5095829" cy="1015663"/>
          </a:xfrm>
        </p:grpSpPr>
        <p:sp>
          <p:nvSpPr>
            <p:cNvPr id="47" name="TextBox 46">
              <a:extLst>
                <a:ext uri="{FF2B5EF4-FFF2-40B4-BE49-F238E27FC236}">
                  <a16:creationId xmlns:a16="http://schemas.microsoft.com/office/drawing/2014/main" id="{AD5FDB16-900E-3649-9E33-E3A41EB5EC3A}"/>
                </a:ext>
              </a:extLst>
            </p:cNvPr>
            <p:cNvSpPr txBox="1"/>
            <p:nvPr/>
          </p:nvSpPr>
          <p:spPr>
            <a:xfrm>
              <a:off x="5848266" y="5347742"/>
              <a:ext cx="4609532" cy="1015663"/>
            </a:xfrm>
            <a:prstGeom prst="rect">
              <a:avLst/>
            </a:prstGeom>
            <a:noFill/>
          </p:spPr>
          <p:txBody>
            <a:bodyPr wrap="none" rtlCol="0">
              <a:spAutoFit/>
            </a:bodyPr>
            <a:lstStyle/>
            <a:p>
              <a:r>
                <a:rPr lang="en-US" sz="2000" dirty="0"/>
                <a:t>A</a:t>
              </a:r>
              <a:r>
                <a:rPr lang="en-DE" sz="2000" dirty="0"/>
                <a:t>ccessible with DMRG, complements</a:t>
              </a:r>
              <a:br>
                <a:rPr lang="en-DE" sz="2000" dirty="0"/>
              </a:br>
              <a:r>
                <a:rPr lang="en-DE" sz="2000" dirty="0"/>
                <a:t>exact diagonalization/truncated conformal</a:t>
              </a:r>
              <a:br>
                <a:rPr lang="en-DE" sz="2000" dirty="0"/>
              </a:br>
              <a:r>
                <a:rPr lang="en-DE" sz="2000" dirty="0"/>
                <a:t>space approaches</a:t>
              </a:r>
            </a:p>
          </p:txBody>
        </p:sp>
        <p:cxnSp>
          <p:nvCxnSpPr>
            <p:cNvPr id="48" name="Straight Arrow Connector 47">
              <a:extLst>
                <a:ext uri="{FF2B5EF4-FFF2-40B4-BE49-F238E27FC236}">
                  <a16:creationId xmlns:a16="http://schemas.microsoft.com/office/drawing/2014/main" id="{79086896-B503-DB46-8503-6507417704C1}"/>
                </a:ext>
              </a:extLst>
            </p:cNvPr>
            <p:cNvCxnSpPr>
              <a:cxnSpLocks/>
            </p:cNvCxnSpPr>
            <p:nvPr/>
          </p:nvCxnSpPr>
          <p:spPr>
            <a:xfrm flipH="1" flipV="1">
              <a:off x="5361969" y="5699951"/>
              <a:ext cx="431566" cy="1538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502511D-6B92-6049-B8B0-1D1E882DE0E4}"/>
              </a:ext>
            </a:extLst>
          </p:cNvPr>
          <p:cNvGrpSpPr/>
          <p:nvPr/>
        </p:nvGrpSpPr>
        <p:grpSpPr>
          <a:xfrm>
            <a:off x="477323" y="5760257"/>
            <a:ext cx="6640271" cy="776575"/>
            <a:chOff x="477323" y="5760257"/>
            <a:chExt cx="6640271" cy="776575"/>
          </a:xfrm>
        </p:grpSpPr>
        <p:sp>
          <p:nvSpPr>
            <p:cNvPr id="43" name="TextBox 42">
              <a:extLst>
                <a:ext uri="{FF2B5EF4-FFF2-40B4-BE49-F238E27FC236}">
                  <a16:creationId xmlns:a16="http://schemas.microsoft.com/office/drawing/2014/main" id="{B2C3E10C-FD54-F143-837C-802CBA25C666}"/>
                </a:ext>
              </a:extLst>
            </p:cNvPr>
            <p:cNvSpPr txBox="1"/>
            <p:nvPr/>
          </p:nvSpPr>
          <p:spPr>
            <a:xfrm>
              <a:off x="477323" y="6075167"/>
              <a:ext cx="6640271" cy="461665"/>
            </a:xfrm>
            <a:prstGeom prst="rect">
              <a:avLst/>
            </a:prstGeom>
            <a:noFill/>
          </p:spPr>
          <p:txBody>
            <a:bodyPr wrap="square" rtlCol="0">
              <a:spAutoFit/>
            </a:bodyPr>
            <a:lstStyle/>
            <a:p>
              <a:r>
                <a:rPr lang="en-US" sz="2400" dirty="0">
                  <a:solidFill>
                    <a:srgbClr val="7030A0"/>
                  </a:solidFill>
                </a:rPr>
                <a:t>s</a:t>
              </a:r>
              <a:r>
                <a:rPr lang="en-DE" sz="2400" dirty="0">
                  <a:solidFill>
                    <a:srgbClr val="7030A0"/>
                  </a:solidFill>
                </a:rPr>
                <a:t>pectrum gives t</a:t>
              </a:r>
              <a:r>
                <a:rPr lang="en-US" sz="2400" dirty="0">
                  <a:solidFill>
                    <a:srgbClr val="7030A0"/>
                  </a:solidFill>
                </a:rPr>
                <a:t>he</a:t>
              </a:r>
              <a:r>
                <a:rPr lang="en-DE" sz="2400" dirty="0">
                  <a:solidFill>
                    <a:srgbClr val="7030A0"/>
                  </a:solidFill>
                </a:rPr>
                <a:t> complete spectrum of the QFT</a:t>
              </a:r>
            </a:p>
          </p:txBody>
        </p:sp>
        <p:cxnSp>
          <p:nvCxnSpPr>
            <p:cNvPr id="6" name="Straight Arrow Connector 5">
              <a:extLst>
                <a:ext uri="{FF2B5EF4-FFF2-40B4-BE49-F238E27FC236}">
                  <a16:creationId xmlns:a16="http://schemas.microsoft.com/office/drawing/2014/main" id="{8419FBFB-8162-1541-9AE8-42D1B9009DA4}"/>
                </a:ext>
              </a:extLst>
            </p:cNvPr>
            <p:cNvCxnSpPr/>
            <p:nvPr/>
          </p:nvCxnSpPr>
          <p:spPr>
            <a:xfrm flipV="1">
              <a:off x="4112314" y="5760257"/>
              <a:ext cx="653713" cy="3014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7ED4D8BA-AA59-B94D-80CC-9FF684189EA4}"/>
              </a:ext>
            </a:extLst>
          </p:cNvPr>
          <p:cNvSpPr txBox="1"/>
          <p:nvPr/>
        </p:nvSpPr>
        <p:spPr>
          <a:xfrm>
            <a:off x="6360745" y="6450007"/>
            <a:ext cx="5831255" cy="369332"/>
          </a:xfrm>
          <a:prstGeom prst="rect">
            <a:avLst/>
          </a:prstGeom>
          <a:noFill/>
        </p:spPr>
        <p:txBody>
          <a:bodyPr wrap="square" rtlCol="0">
            <a:spAutoFit/>
          </a:bodyPr>
          <a:lstStyle/>
          <a:p>
            <a:r>
              <a:rPr lang="en-US" dirty="0"/>
              <a:t>Haag  (1992), Li and Haldane</a:t>
            </a:r>
            <a:r>
              <a:rPr lang="en-US" i="1" dirty="0"/>
              <a:t> </a:t>
            </a:r>
            <a:r>
              <a:rPr lang="en-US" dirty="0"/>
              <a:t>(2008), Cardy and </a:t>
            </a:r>
            <a:r>
              <a:rPr lang="en-US" dirty="0" err="1"/>
              <a:t>Tonni</a:t>
            </a:r>
            <a:r>
              <a:rPr lang="en-US" dirty="0"/>
              <a:t> (2016)</a:t>
            </a:r>
          </a:p>
        </p:txBody>
      </p:sp>
    </p:spTree>
    <p:extLst>
      <p:ext uri="{BB962C8B-B14F-4D97-AF65-F5344CB8AC3E}">
        <p14:creationId xmlns:p14="http://schemas.microsoft.com/office/powerpoint/2010/main" val="23086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D2239B-FCAC-4E1A-ADB0-8B1350BE4EA5}"/>
              </a:ext>
            </a:extLst>
          </p:cNvPr>
          <p:cNvSpPr>
            <a:spLocks noGrp="1"/>
          </p:cNvSpPr>
          <p:nvPr>
            <p:ph type="sldNum" sz="quarter" idx="12"/>
          </p:nvPr>
        </p:nvSpPr>
        <p:spPr>
          <a:xfrm>
            <a:off x="9318172" y="160589"/>
            <a:ext cx="2743200" cy="365125"/>
          </a:xfrm>
        </p:spPr>
        <p:txBody>
          <a:bodyPr/>
          <a:lstStyle/>
          <a:p>
            <a:fld id="{470B0F4F-27D3-4C81-8336-24FC379DF1BB}" type="slidenum">
              <a:rPr lang="LID4096" smtClean="0"/>
              <a:t>14</a:t>
            </a:fld>
            <a:endParaRPr lang="LID4096" dirty="0"/>
          </a:p>
        </p:txBody>
      </p:sp>
      <p:sp>
        <p:nvSpPr>
          <p:cNvPr id="5" name="Title 1">
            <a:extLst>
              <a:ext uri="{FF2B5EF4-FFF2-40B4-BE49-F238E27FC236}">
                <a16:creationId xmlns:a16="http://schemas.microsoft.com/office/drawing/2014/main" id="{48BC4899-6C10-4DF7-97EA-DEB7B4F84CC5}"/>
              </a:ext>
            </a:extLst>
          </p:cNvPr>
          <p:cNvSpPr>
            <a:spLocks noGrp="1"/>
          </p:cNvSpPr>
          <p:nvPr>
            <p:ph type="title"/>
          </p:nvPr>
        </p:nvSpPr>
        <p:spPr>
          <a:xfrm>
            <a:off x="293496" y="48723"/>
            <a:ext cx="11605008" cy="1325563"/>
          </a:xfrm>
        </p:spPr>
        <p:txBody>
          <a:bodyPr/>
          <a:lstStyle/>
          <a:p>
            <a:pPr algn="ctr"/>
            <a:r>
              <a:rPr lang="en-US" dirty="0"/>
              <a:t>Entanglement spectrum of the free, massless boson QFT: exact results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D427D9DE-80FD-4119-9238-E49A1EB9D35A}"/>
                  </a:ext>
                </a:extLst>
              </p:cNvPr>
              <p:cNvSpPr txBox="1">
                <a:spLocks/>
              </p:cNvSpPr>
              <p:nvPr/>
            </p:nvSpPr>
            <p:spPr>
              <a:xfrm>
                <a:off x="130628" y="1432462"/>
                <a:ext cx="11672416" cy="5063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Problem is the same as computing partition </a:t>
                </a:r>
                <a:br>
                  <a:rPr lang="en-US" dirty="0"/>
                </a:br>
                <a:r>
                  <a:rPr lang="en-US" dirty="0"/>
                  <a:t>function of boundary CFTs</a:t>
                </a:r>
                <a:br>
                  <a:rPr lang="en-US" dirty="0"/>
                </a:br>
                <a:endParaRPr lang="en-US" dirty="0"/>
              </a:p>
              <a:p>
                <a:pPr marL="0" indent="0">
                  <a:buNone/>
                </a:pPr>
                <a:r>
                  <a:rPr lang="en-US" dirty="0"/>
                  <a:t>Entanglement energy (</a:t>
                </a:r>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r>
                      <a:rPr lang="en-US" i="1">
                        <a:latin typeface="Cambria Math" panose="02040503050406030204" pitchFamily="18" charset="0"/>
                      </a:rPr>
                      <m:t>=</m:t>
                    </m:r>
                  </m:oMath>
                </a14:m>
                <a:r>
                  <a:rPr lang="en-US" dirty="0"/>
                  <a:t> Neumann): </a:t>
                </a:r>
                <a:endParaRPr lang="en-US" b="0" i="1" dirty="0">
                  <a:latin typeface="Cambria Math" panose="02040503050406030204" pitchFamily="18" charset="0"/>
                </a:endParaRPr>
              </a:p>
              <a:p>
                <a:pPr marL="0"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𝑁</m:t>
                        </m:r>
                      </m:sub>
                    </m:sSub>
                    <m:d>
                      <m:dPr>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𝑘</m:t>
                        </m:r>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𝑙</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𝑁</m:t>
                        </m:r>
                      </m:sub>
                    </m:sSub>
                    <m:d>
                      <m:dPr>
                        <m:ctrlPr>
                          <a:rPr lang="en-US" i="1">
                            <a:latin typeface="Cambria Math" panose="02040503050406030204" pitchFamily="18" charset="0"/>
                          </a:rPr>
                        </m:ctrlPr>
                      </m:dPr>
                      <m:e>
                        <m:r>
                          <a:rPr lang="en-US" b="0" i="1" smtClean="0">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0</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𝐿</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𝐾</m:t>
                            </m:r>
                          </m:num>
                          <m:den>
                            <m:r>
                              <a:rPr lang="en-US" b="0" i="1" smtClean="0">
                                <a:latin typeface="Cambria Math" panose="02040503050406030204" pitchFamily="18" charset="0"/>
                              </a:rPr>
                              <m:t>2</m:t>
                            </m:r>
                          </m:den>
                        </m:f>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𝑘</m:t>
                            </m:r>
                          </m:e>
                          <m:sup>
                            <m:r>
                              <a:rPr lang="en-US" b="0" i="1" smtClean="0">
                                <a:solidFill>
                                  <a:srgbClr val="0070C0"/>
                                </a:solidFill>
                                <a:latin typeface="Cambria Math" panose="02040503050406030204" pitchFamily="18" charset="0"/>
                              </a:rPr>
                              <m:t>2</m:t>
                            </m:r>
                          </m:sup>
                        </m:sSup>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𝑙</m:t>
                        </m:r>
                      </m:e>
                    </m:d>
                  </m:oMath>
                </a14:m>
                <a:r>
                  <a:rPr lang="en-US" dirty="0"/>
                  <a:t>, </a:t>
                </a:r>
                <a:br>
                  <a:rPr lang="en-US" dirty="0"/>
                </a:br>
                <a:endParaRPr lang="en-US" dirty="0"/>
              </a:p>
              <a:p>
                <a:pPr marL="0" indent="0">
                  <a:buNone/>
                </a:pPr>
                <a:r>
                  <a:rPr lang="en-US" dirty="0"/>
                  <a:t>degeneracy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𝑙</m:t>
                        </m:r>
                      </m:e>
                    </m:d>
                    <m:r>
                      <a:rPr lang="en-US" b="0" i="1" smtClean="0">
                        <a:latin typeface="Cambria Math" panose="02040503050406030204" pitchFamily="18" charset="0"/>
                      </a:rPr>
                      <m:t>= </m:t>
                    </m:r>
                  </m:oMath>
                </a14:m>
                <a:r>
                  <a:rPr lang="en-US" dirty="0"/>
                  <a:t># of integer partitioning of </a:t>
                </a:r>
                <a14:m>
                  <m:oMath xmlns:m="http://schemas.openxmlformats.org/officeDocument/2006/math">
                    <m:r>
                      <a:rPr lang="en-US" b="0" i="1" smtClean="0">
                        <a:latin typeface="Cambria Math" panose="02040503050406030204" pitchFamily="18" charset="0"/>
                      </a:rPr>
                      <m:t>𝑙</m:t>
                    </m:r>
                  </m:oMath>
                </a14:m>
                <a:br>
                  <a:rPr lang="en-US" dirty="0"/>
                </a:br>
                <a:endParaRPr lang="en-US" dirty="0"/>
              </a:p>
              <a:p>
                <a:pPr marL="0" indent="0">
                  <a:buNone/>
                </a:pPr>
                <a:r>
                  <a:rPr lang="en-US" dirty="0"/>
                  <a:t>Change in boundary entropy (Neumann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Dirichlet):</a:t>
                </a:r>
              </a:p>
              <a:p>
                <a:pPr marL="0" indent="0">
                  <a:buNone/>
                </a:pPr>
                <a:r>
                  <a:rPr lang="en-US" b="0" dirty="0"/>
                  <a:t>				</a:t>
                </a:r>
                <a14:m>
                  <m:oMath xmlns:m="http://schemas.openxmlformats.org/officeDocument/2006/math">
                    <m:r>
                      <m:rPr>
                        <m:sty m:val="p"/>
                      </m:rPr>
                      <a:rPr lang="en-US" b="0" i="0" smtClean="0">
                        <a:solidFill>
                          <a:srgbClr val="7030A0"/>
                        </a:solidFill>
                        <a:latin typeface="Cambria Math" panose="02040503050406030204" pitchFamily="18" charset="0"/>
                      </a:rPr>
                      <m:t>Δ</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𝑁</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𝐷</m:t>
                        </m:r>
                      </m:sub>
                    </m:sSub>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1</m:t>
                        </m:r>
                      </m:num>
                      <m:den>
                        <m:r>
                          <a:rPr lang="en-US" b="0" i="1" smtClean="0">
                            <a:solidFill>
                              <a:srgbClr val="7030A0"/>
                            </a:solidFill>
                            <a:latin typeface="Cambria Math" panose="02040503050406030204" pitchFamily="18" charset="0"/>
                          </a:rPr>
                          <m:t>2</m:t>
                        </m:r>
                      </m:den>
                    </m:f>
                    <m:func>
                      <m:funcPr>
                        <m:ctrlPr>
                          <a:rPr lang="en-US" b="0" i="1" smtClean="0">
                            <a:solidFill>
                              <a:srgbClr val="7030A0"/>
                            </a:solidFill>
                            <a:latin typeface="Cambria Math" panose="02040503050406030204" pitchFamily="18" charset="0"/>
                          </a:rPr>
                        </m:ctrlPr>
                      </m:funcPr>
                      <m:fName>
                        <m:r>
                          <m:rPr>
                            <m:sty m:val="p"/>
                          </m:rPr>
                          <a:rPr lang="en-US" b="0" i="0" smtClean="0">
                            <a:solidFill>
                              <a:srgbClr val="7030A0"/>
                            </a:solidFill>
                            <a:latin typeface="Cambria Math" panose="02040503050406030204" pitchFamily="18" charset="0"/>
                          </a:rPr>
                          <m:t>ln</m:t>
                        </m:r>
                      </m:fName>
                      <m:e>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2</m:t>
                            </m:r>
                          </m:num>
                          <m:den>
                            <m:r>
                              <a:rPr lang="en-US" b="0" i="1" smtClean="0">
                                <a:solidFill>
                                  <a:srgbClr val="7030A0"/>
                                </a:solidFill>
                                <a:latin typeface="Cambria Math" panose="02040503050406030204" pitchFamily="18" charset="0"/>
                              </a:rPr>
                              <m:t>𝐾</m:t>
                            </m:r>
                          </m:den>
                        </m:f>
                      </m:e>
                    </m:func>
                  </m:oMath>
                </a14:m>
                <a:r>
                  <a:rPr lang="en-US" dirty="0"/>
                  <a:t> </a:t>
                </a:r>
              </a:p>
            </p:txBody>
          </p:sp>
        </mc:Choice>
        <mc:Fallback xmlns="">
          <p:sp>
            <p:nvSpPr>
              <p:cNvPr id="7" name="Content Placeholder 2">
                <a:extLst>
                  <a:ext uri="{FF2B5EF4-FFF2-40B4-BE49-F238E27FC236}">
                    <a16:creationId xmlns:a16="http://schemas.microsoft.com/office/drawing/2014/main" id="{D427D9DE-80FD-4119-9238-E49A1EB9D35A}"/>
                  </a:ext>
                </a:extLst>
              </p:cNvPr>
              <p:cNvSpPr txBox="1">
                <a:spLocks noRot="1" noChangeAspect="1" noMove="1" noResize="1" noEditPoints="1" noAdjustHandles="1" noChangeArrowheads="1" noChangeShapeType="1" noTextEdit="1"/>
              </p:cNvSpPr>
              <p:nvPr/>
            </p:nvSpPr>
            <p:spPr>
              <a:xfrm>
                <a:off x="130628" y="1432462"/>
                <a:ext cx="11672416" cy="5063558"/>
              </a:xfrm>
              <a:prstGeom prst="rect">
                <a:avLst/>
              </a:prstGeom>
              <a:blipFill>
                <a:blip r:embed="rId2"/>
                <a:stretch>
                  <a:fillRect l="-1044" t="-2046"/>
                </a:stretch>
              </a:blipFill>
            </p:spPr>
            <p:txBody>
              <a:bodyPr/>
              <a:lstStyle/>
              <a:p>
                <a:r>
                  <a:rPr lang="LID4096">
                    <a:noFill/>
                  </a:rPr>
                  <a:t> </a:t>
                </a:r>
              </a:p>
            </p:txBody>
          </p:sp>
        </mc:Fallback>
      </mc:AlternateContent>
      <p:pic>
        <p:nvPicPr>
          <p:cNvPr id="9" name="Picture 8" descr="A picture containing knife, surfing, light, clock&#10;&#10;Description automatically generated">
            <a:extLst>
              <a:ext uri="{FF2B5EF4-FFF2-40B4-BE49-F238E27FC236}">
                <a16:creationId xmlns:a16="http://schemas.microsoft.com/office/drawing/2014/main" id="{8719FEB1-D715-4AF8-B66A-B3EA4003A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14" y="1453124"/>
            <a:ext cx="3462388" cy="1965414"/>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61F14F-EF28-4CEC-A3EC-63215CDA162E}"/>
                  </a:ext>
                </a:extLst>
              </p:cNvPr>
              <p:cNvSpPr/>
              <p:nvPr/>
            </p:nvSpPr>
            <p:spPr>
              <a:xfrm>
                <a:off x="8905047" y="4301817"/>
                <a:ext cx="3738292" cy="12220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40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panose="02040503050406030204" pitchFamily="18" charset="0"/>
                            </a:rPr>
                            <m:t>L</m:t>
                          </m:r>
                          <m:r>
                            <a:rPr lang="en-US" sz="2400" b="0" i="0" smtClean="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ln</m:t>
                          </m:r>
                        </m:fName>
                        <m:e>
                          <m:d>
                            <m:dPr>
                              <m:begChr m:val="["/>
                              <m:endChr m:val="]"/>
                              <m:ctrlPr>
                                <a:rPr lang="en-US" sz="2400" i="1">
                                  <a:solidFill>
                                    <a:schemeClr val="tx1"/>
                                  </a:solidFill>
                                  <a:latin typeface="Cambria Math" panose="02040503050406030204" pitchFamily="18" charset="0"/>
                                </a:rPr>
                              </m:ctrlPr>
                            </m:dPr>
                            <m:e>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2</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𝐿</m:t>
                                      </m:r>
                                    </m:e>
                                    <m:sub>
                                      <m:r>
                                        <a:rPr lang="en-US" sz="2000" i="1">
                                          <a:solidFill>
                                            <a:schemeClr val="tx1"/>
                                          </a:solidFill>
                                          <a:latin typeface="Cambria Math" panose="02040503050406030204" pitchFamily="18" charset="0"/>
                                        </a:rPr>
                                        <m:t>0</m:t>
                                      </m:r>
                                    </m:sub>
                                  </m:sSub>
                                </m:num>
                                <m:den>
                                  <m:r>
                                    <a:rPr lang="en-US" sz="2000" i="1">
                                      <a:solidFill>
                                        <a:schemeClr val="tx1"/>
                                      </a:solidFill>
                                      <a:latin typeface="Cambria Math" panose="02040503050406030204" pitchFamily="18" charset="0"/>
                                    </a:rPr>
                                    <m:t>𝜋</m:t>
                                  </m:r>
                                  <m:r>
                                    <a:rPr lang="en-US" sz="2000" i="1">
                                      <a:solidFill>
                                        <a:schemeClr val="tx1"/>
                                      </a:solidFill>
                                      <a:latin typeface="Cambria Math" panose="02040503050406030204" pitchFamily="18" charset="0"/>
                                    </a:rPr>
                                    <m:t>𝑎</m:t>
                                  </m:r>
                                </m:den>
                              </m:f>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sin</m:t>
                                  </m:r>
                                </m:fName>
                                <m:e>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𝜋</m:t>
                                      </m:r>
                                      <m:r>
                                        <a:rPr lang="en-US" sz="2000" i="1">
                                          <a:solidFill>
                                            <a:schemeClr val="tx1"/>
                                          </a:solidFill>
                                          <a:latin typeface="Cambria Math" panose="02040503050406030204" pitchFamily="18" charset="0"/>
                                        </a:rPr>
                                        <m:t>𝑟</m:t>
                                      </m:r>
                                    </m:num>
                                    <m:den>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𝐿</m:t>
                                          </m:r>
                                        </m:e>
                                        <m:sub>
                                          <m:r>
                                            <a:rPr lang="en-US" sz="2000" i="1">
                                              <a:solidFill>
                                                <a:schemeClr val="tx1"/>
                                              </a:solidFill>
                                              <a:latin typeface="Cambria Math" panose="02040503050406030204" pitchFamily="18" charset="0"/>
                                            </a:rPr>
                                            <m:t>0</m:t>
                                          </m:r>
                                        </m:sub>
                                      </m:sSub>
                                    </m:den>
                                  </m:f>
                                </m:e>
                              </m:func>
                            </m:e>
                          </m:d>
                        </m:e>
                      </m:func>
                      <m:r>
                        <a:rPr lang="en-US" sz="2000" b="0" i="0" smtClean="0">
                          <a:solidFill>
                            <a:schemeClr val="tx1"/>
                          </a:solidFill>
                          <a:latin typeface="Cambria Math" panose="02040503050406030204" pitchFamily="18" charset="0"/>
                        </a:rPr>
                        <m:t>, </m:t>
                      </m:r>
                    </m:oMath>
                  </m:oMathPara>
                </a14:m>
                <a:endParaRPr lang="en-US" sz="2000" b="0" i="0" dirty="0">
                  <a:solidFill>
                    <a:schemeClr val="tx1"/>
                  </a:solidFill>
                  <a:latin typeface="Cambria Math" panose="02040503050406030204" pitchFamily="18" charset="0"/>
                </a:endParaRPr>
              </a:p>
              <a:p>
                <a:r>
                  <a:rPr lang="en-US" sz="2000" dirty="0"/>
                  <a:t>          </a:t>
                </a:r>
                <a14:m>
                  <m:oMath xmlns:m="http://schemas.openxmlformats.org/officeDocument/2006/math">
                    <m:r>
                      <m:rPr>
                        <m:sty m:val="p"/>
                      </m:rPr>
                      <a:rPr lang="en-US" sz="2000" smtClean="0">
                        <a:latin typeface="Cambria Math" panose="02040503050406030204" pitchFamily="18" charset="0"/>
                      </a:rPr>
                      <m:t>K</m:t>
                    </m:r>
                    <m:r>
                      <a:rPr lang="en-US" sz="2000">
                        <a:latin typeface="Cambria Math" panose="02040503050406030204" pitchFamily="18" charset="0"/>
                      </a:rPr>
                      <m:t>=</m:t>
                    </m:r>
                  </m:oMath>
                </a14:m>
                <a:r>
                  <a:rPr lang="en-US" sz="2000" dirty="0">
                    <a:solidFill>
                      <a:schemeClr val="tx1"/>
                    </a:solidFill>
                  </a:rPr>
                  <a:t> </a:t>
                </a:r>
                <a:r>
                  <a:rPr lang="en-US" sz="2000" dirty="0" err="1">
                    <a:solidFill>
                      <a:schemeClr val="tx1"/>
                    </a:solidFill>
                  </a:rPr>
                  <a:t>Luttinger</a:t>
                </a:r>
                <a:r>
                  <a:rPr lang="en-US" sz="2000" dirty="0">
                    <a:solidFill>
                      <a:schemeClr val="tx1"/>
                    </a:solidFill>
                  </a:rPr>
                  <a:t> parameter</a:t>
                </a:r>
                <a:endParaRPr lang="LID4096" sz="2000" dirty="0">
                  <a:solidFill>
                    <a:schemeClr val="tx1"/>
                  </a:solidFill>
                </a:endParaRPr>
              </a:p>
            </p:txBody>
          </p:sp>
        </mc:Choice>
        <mc:Fallback xmlns="">
          <p:sp>
            <p:nvSpPr>
              <p:cNvPr id="10" name="Rectangle 9">
                <a:extLst>
                  <a:ext uri="{FF2B5EF4-FFF2-40B4-BE49-F238E27FC236}">
                    <a16:creationId xmlns:a16="http://schemas.microsoft.com/office/drawing/2014/main" id="{5261F14F-EF28-4CEC-A3EC-63215CDA162E}"/>
                  </a:ext>
                </a:extLst>
              </p:cNvPr>
              <p:cNvSpPr>
                <a:spLocks noRot="1" noChangeAspect="1" noMove="1" noResize="1" noEditPoints="1" noAdjustHandles="1" noChangeArrowheads="1" noChangeShapeType="1" noTextEdit="1"/>
              </p:cNvSpPr>
              <p:nvPr/>
            </p:nvSpPr>
            <p:spPr>
              <a:xfrm>
                <a:off x="8905047" y="4301817"/>
                <a:ext cx="3738292" cy="1222001"/>
              </a:xfrm>
              <a:prstGeom prst="rect">
                <a:avLst/>
              </a:prstGeom>
              <a:blipFill>
                <a:blip r:embed="rId4"/>
                <a:stretch>
                  <a:fillRect b="-8500"/>
                </a:stretch>
              </a:blipFill>
            </p:spPr>
            <p:txBody>
              <a:bodyPr/>
              <a:lstStyle/>
              <a:p>
                <a:r>
                  <a:rPr lang="LID4096">
                    <a:noFill/>
                  </a:rPr>
                  <a:t> </a:t>
                </a:r>
              </a:p>
            </p:txBody>
          </p:sp>
        </mc:Fallback>
      </mc:AlternateContent>
      <p:grpSp>
        <p:nvGrpSpPr>
          <p:cNvPr id="26" name="Group 25">
            <a:extLst>
              <a:ext uri="{FF2B5EF4-FFF2-40B4-BE49-F238E27FC236}">
                <a16:creationId xmlns:a16="http://schemas.microsoft.com/office/drawing/2014/main" id="{7D2AC9C3-4D61-4543-BDF7-85891EF579FE}"/>
              </a:ext>
            </a:extLst>
          </p:cNvPr>
          <p:cNvGrpSpPr/>
          <p:nvPr/>
        </p:nvGrpSpPr>
        <p:grpSpPr>
          <a:xfrm>
            <a:off x="6919796" y="1258315"/>
            <a:ext cx="5157561" cy="3206735"/>
            <a:chOff x="6819790" y="1109121"/>
            <a:chExt cx="5157561" cy="3206735"/>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CFBF8BF-2A1A-48C6-9CA9-C27018F2D58D}"/>
                    </a:ext>
                  </a:extLst>
                </p:cNvPr>
                <p:cNvSpPr txBox="1"/>
                <p:nvPr/>
              </p:nvSpPr>
              <p:spPr>
                <a:xfrm>
                  <a:off x="8193552" y="3854191"/>
                  <a:ext cx="4062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oMath>
                    </m:oMathPara>
                  </a14:m>
                  <a:endParaRPr lang="LID4096" dirty="0"/>
                </a:p>
              </p:txBody>
            </p:sp>
          </mc:Choice>
          <mc:Fallback xmlns="">
            <p:sp>
              <p:nvSpPr>
                <p:cNvPr id="27" name="TextBox 26">
                  <a:extLst>
                    <a:ext uri="{FF2B5EF4-FFF2-40B4-BE49-F238E27FC236}">
                      <a16:creationId xmlns:a16="http://schemas.microsoft.com/office/drawing/2014/main" id="{3CFBF8BF-2A1A-48C6-9CA9-C27018F2D58D}"/>
                    </a:ext>
                  </a:extLst>
                </p:cNvPr>
                <p:cNvSpPr txBox="1">
                  <a:spLocks noRot="1" noChangeAspect="1" noMove="1" noResize="1" noEditPoints="1" noAdjustHandles="1" noChangeArrowheads="1" noChangeShapeType="1" noTextEdit="1"/>
                </p:cNvSpPr>
                <p:nvPr/>
              </p:nvSpPr>
              <p:spPr>
                <a:xfrm>
                  <a:off x="8193552" y="3854191"/>
                  <a:ext cx="406201" cy="461665"/>
                </a:xfrm>
                <a:prstGeom prst="rect">
                  <a:avLst/>
                </a:prstGeom>
                <a:blipFill>
                  <a:blip r:embed="rId5"/>
                  <a:stretch>
                    <a:fillRect/>
                  </a:stretch>
                </a:blipFill>
              </p:spPr>
              <p:txBody>
                <a:bodyPr/>
                <a:lstStyle/>
                <a:p>
                  <a:r>
                    <a:rPr lang="LID4096">
                      <a:noFill/>
                    </a:rPr>
                    <a:t> </a:t>
                  </a:r>
                </a:p>
              </p:txBody>
            </p:sp>
          </mc:Fallback>
        </mc:AlternateContent>
        <p:grpSp>
          <p:nvGrpSpPr>
            <p:cNvPr id="28" name="Group 27">
              <a:extLst>
                <a:ext uri="{FF2B5EF4-FFF2-40B4-BE49-F238E27FC236}">
                  <a16:creationId xmlns:a16="http://schemas.microsoft.com/office/drawing/2014/main" id="{4D8564DB-028B-48CD-9601-B9FBC41948B7}"/>
                </a:ext>
              </a:extLst>
            </p:cNvPr>
            <p:cNvGrpSpPr/>
            <p:nvPr/>
          </p:nvGrpSpPr>
          <p:grpSpPr>
            <a:xfrm>
              <a:off x="6819790" y="1109121"/>
              <a:ext cx="5157561" cy="2786064"/>
              <a:chOff x="6819790" y="1109121"/>
              <a:chExt cx="5157561" cy="2786064"/>
            </a:xfrm>
          </p:grpSpPr>
          <p:grpSp>
            <p:nvGrpSpPr>
              <p:cNvPr id="29" name="Group 28">
                <a:extLst>
                  <a:ext uri="{FF2B5EF4-FFF2-40B4-BE49-F238E27FC236}">
                    <a16:creationId xmlns:a16="http://schemas.microsoft.com/office/drawing/2014/main" id="{81C90714-3365-4A3D-915C-039A78562354}"/>
                  </a:ext>
                </a:extLst>
              </p:cNvPr>
              <p:cNvGrpSpPr/>
              <p:nvPr/>
            </p:nvGrpSpPr>
            <p:grpSpPr>
              <a:xfrm>
                <a:off x="6819790" y="1720219"/>
                <a:ext cx="5157561" cy="2055134"/>
                <a:chOff x="6582625" y="1551788"/>
                <a:chExt cx="4711046" cy="1877211"/>
              </a:xfrm>
            </p:grpSpPr>
            <p:grpSp>
              <p:nvGrpSpPr>
                <p:cNvPr id="36" name="Group 35">
                  <a:extLst>
                    <a:ext uri="{FF2B5EF4-FFF2-40B4-BE49-F238E27FC236}">
                      <a16:creationId xmlns:a16="http://schemas.microsoft.com/office/drawing/2014/main" id="{2038229F-43DD-4A23-9BE1-7F27431983EC}"/>
                    </a:ext>
                  </a:extLst>
                </p:cNvPr>
                <p:cNvGrpSpPr/>
                <p:nvPr/>
              </p:nvGrpSpPr>
              <p:grpSpPr>
                <a:xfrm>
                  <a:off x="6660478" y="1665172"/>
                  <a:ext cx="4633193" cy="1709036"/>
                  <a:chOff x="426574" y="3984172"/>
                  <a:chExt cx="4633193" cy="1709036"/>
                </a:xfrm>
              </p:grpSpPr>
              <p:grpSp>
                <p:nvGrpSpPr>
                  <p:cNvPr id="38" name="Group 37">
                    <a:extLst>
                      <a:ext uri="{FF2B5EF4-FFF2-40B4-BE49-F238E27FC236}">
                        <a16:creationId xmlns:a16="http://schemas.microsoft.com/office/drawing/2014/main" id="{1CB5F768-5056-4CBB-93E8-3A073D7AA78E}"/>
                      </a:ext>
                    </a:extLst>
                  </p:cNvPr>
                  <p:cNvGrpSpPr/>
                  <p:nvPr/>
                </p:nvGrpSpPr>
                <p:grpSpPr>
                  <a:xfrm>
                    <a:off x="426574" y="3984172"/>
                    <a:ext cx="4633193" cy="1617789"/>
                    <a:chOff x="669171" y="4679302"/>
                    <a:chExt cx="4633193" cy="1617789"/>
                  </a:xfrm>
                </p:grpSpPr>
                <p:pic>
                  <p:nvPicPr>
                    <p:cNvPr id="41" name="Picture 40">
                      <a:extLst>
                        <a:ext uri="{FF2B5EF4-FFF2-40B4-BE49-F238E27FC236}">
                          <a16:creationId xmlns:a16="http://schemas.microsoft.com/office/drawing/2014/main" id="{F13DB7DF-E941-464A-BF74-2B6C51CF77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71" y="4751315"/>
                      <a:ext cx="4633193" cy="1231178"/>
                    </a:xfrm>
                    <a:prstGeom prst="rect">
                      <a:avLst/>
                    </a:prstGeom>
                  </p:spPr>
                </p:pic>
                <p:cxnSp>
                  <p:nvCxnSpPr>
                    <p:cNvPr id="42" name="Straight Connector 41">
                      <a:extLst>
                        <a:ext uri="{FF2B5EF4-FFF2-40B4-BE49-F238E27FC236}">
                          <a16:creationId xmlns:a16="http://schemas.microsoft.com/office/drawing/2014/main" id="{BDE41F0E-B8AD-40AA-B8A2-8A841CA63323}"/>
                        </a:ext>
                      </a:extLst>
                    </p:cNvPr>
                    <p:cNvCxnSpPr/>
                    <p:nvPr/>
                  </p:nvCxnSpPr>
                  <p:spPr>
                    <a:xfrm>
                      <a:off x="2745959" y="4679302"/>
                      <a:ext cx="0" cy="16177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DD4E0720-D2FF-44BD-B10C-5CD021EB6998}"/>
                      </a:ext>
                    </a:extLst>
                  </p:cNvPr>
                  <p:cNvSpPr txBox="1"/>
                  <p:nvPr/>
                </p:nvSpPr>
                <p:spPr>
                  <a:xfrm>
                    <a:off x="1418476" y="5323876"/>
                    <a:ext cx="317716" cy="369332"/>
                  </a:xfrm>
                  <a:prstGeom prst="rect">
                    <a:avLst/>
                  </a:prstGeom>
                  <a:noFill/>
                </p:spPr>
                <p:txBody>
                  <a:bodyPr wrap="none" rtlCol="0">
                    <a:spAutoFit/>
                  </a:bodyPr>
                  <a:lstStyle/>
                  <a:p>
                    <a:r>
                      <a:rPr lang="en-US" dirty="0"/>
                      <a:t>A</a:t>
                    </a:r>
                    <a:endParaRPr lang="LID4096" dirty="0"/>
                  </a:p>
                </p:txBody>
              </p:sp>
              <p:sp>
                <p:nvSpPr>
                  <p:cNvPr id="40" name="TextBox 39">
                    <a:extLst>
                      <a:ext uri="{FF2B5EF4-FFF2-40B4-BE49-F238E27FC236}">
                        <a16:creationId xmlns:a16="http://schemas.microsoft.com/office/drawing/2014/main" id="{6AF3AD14-C070-4763-8A56-C36100CA057B}"/>
                      </a:ext>
                    </a:extLst>
                  </p:cNvPr>
                  <p:cNvSpPr txBox="1"/>
                  <p:nvPr/>
                </p:nvSpPr>
                <p:spPr>
                  <a:xfrm>
                    <a:off x="3295286" y="5323876"/>
                    <a:ext cx="309700" cy="369332"/>
                  </a:xfrm>
                  <a:prstGeom prst="rect">
                    <a:avLst/>
                  </a:prstGeom>
                  <a:noFill/>
                </p:spPr>
                <p:txBody>
                  <a:bodyPr wrap="none" rtlCol="0">
                    <a:spAutoFit/>
                  </a:bodyPr>
                  <a:lstStyle/>
                  <a:p>
                    <a:r>
                      <a:rPr lang="en-US" dirty="0"/>
                      <a:t>B</a:t>
                    </a:r>
                    <a:endParaRPr lang="LID4096" dirty="0"/>
                  </a:p>
                </p:txBody>
              </p:sp>
            </p:grpSp>
            <p:sp>
              <p:nvSpPr>
                <p:cNvPr id="37" name="Rounded Rectangle 20">
                  <a:extLst>
                    <a:ext uri="{FF2B5EF4-FFF2-40B4-BE49-F238E27FC236}">
                      <a16:creationId xmlns:a16="http://schemas.microsoft.com/office/drawing/2014/main" id="{5DC95B00-4CE4-4FAB-B784-236774CE428A}"/>
                    </a:ext>
                  </a:extLst>
                </p:cNvPr>
                <p:cNvSpPr/>
                <p:nvPr/>
              </p:nvSpPr>
              <p:spPr>
                <a:xfrm>
                  <a:off x="6582625" y="1551788"/>
                  <a:ext cx="4711046" cy="187721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0" name="Straight Arrow Connector 29">
                <a:extLst>
                  <a:ext uri="{FF2B5EF4-FFF2-40B4-BE49-F238E27FC236}">
                    <a16:creationId xmlns:a16="http://schemas.microsoft.com/office/drawing/2014/main" id="{7CA90779-0E2A-4581-86E1-E7961B2276CA}"/>
                  </a:ext>
                </a:extLst>
              </p:cNvPr>
              <p:cNvCxnSpPr>
                <a:cxnSpLocks/>
              </p:cNvCxnSpPr>
              <p:nvPr/>
            </p:nvCxnSpPr>
            <p:spPr>
              <a:xfrm>
                <a:off x="7715250" y="3895185"/>
                <a:ext cx="136280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EE6928C-AD6E-481E-8722-E719B8108772}"/>
                  </a:ext>
                </a:extLst>
              </p:cNvPr>
              <p:cNvCxnSpPr>
                <a:cxnSpLocks/>
              </p:cNvCxnSpPr>
              <p:nvPr/>
            </p:nvCxnSpPr>
            <p:spPr>
              <a:xfrm>
                <a:off x="7636807" y="1567749"/>
                <a:ext cx="3590970" cy="303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2820266-6DE0-4DC4-9411-2470082ED373}"/>
                      </a:ext>
                    </a:extLst>
                  </p:cNvPr>
                  <p:cNvSpPr txBox="1"/>
                  <p:nvPr/>
                </p:nvSpPr>
                <p:spPr>
                  <a:xfrm>
                    <a:off x="9161597" y="1109121"/>
                    <a:ext cx="55970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oMath>
                      </m:oMathPara>
                    </a14:m>
                    <a:endParaRPr lang="LID4096" dirty="0"/>
                  </a:p>
                </p:txBody>
              </p:sp>
            </mc:Choice>
            <mc:Fallback xmlns="">
              <p:sp>
                <p:nvSpPr>
                  <p:cNvPr id="32" name="TextBox 31">
                    <a:extLst>
                      <a:ext uri="{FF2B5EF4-FFF2-40B4-BE49-F238E27FC236}">
                        <a16:creationId xmlns:a16="http://schemas.microsoft.com/office/drawing/2014/main" id="{E2820266-6DE0-4DC4-9411-2470082ED373}"/>
                      </a:ext>
                    </a:extLst>
                  </p:cNvPr>
                  <p:cNvSpPr txBox="1">
                    <a:spLocks noRot="1" noChangeAspect="1" noMove="1" noResize="1" noEditPoints="1" noAdjustHandles="1" noChangeArrowheads="1" noChangeShapeType="1" noTextEdit="1"/>
                  </p:cNvSpPr>
                  <p:nvPr/>
                </p:nvSpPr>
                <p:spPr>
                  <a:xfrm>
                    <a:off x="9161597" y="1109121"/>
                    <a:ext cx="559705" cy="461665"/>
                  </a:xfrm>
                  <a:prstGeom prst="rect">
                    <a:avLst/>
                  </a:prstGeom>
                  <a:blipFill>
                    <a:blip r:embed="rId7"/>
                    <a:stretch>
                      <a:fillRect b="-131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351D9BB0-FED9-4FA9-8E50-F6B3ED52A173}"/>
                      </a:ext>
                    </a:extLst>
                  </p:cNvPr>
                  <p:cNvSpPr/>
                  <p:nvPr/>
                </p:nvSpPr>
                <p:spPr>
                  <a:xfrm>
                    <a:off x="6995040" y="2843101"/>
                    <a:ext cx="4040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lumMod val="75000"/>
                                </a:schemeClr>
                              </a:solidFill>
                              <a:latin typeface="Cambria Math" panose="02040503050406030204" pitchFamily="18" charset="0"/>
                              <a:ea typeface="Cambria Math" panose="02040503050406030204" pitchFamily="18" charset="0"/>
                            </a:rPr>
                            <m:t>𝛼</m:t>
                          </m:r>
                        </m:oMath>
                      </m:oMathPara>
                    </a14:m>
                    <a:endParaRPr lang="LID4096" dirty="0">
                      <a:solidFill>
                        <a:schemeClr val="accent2">
                          <a:lumMod val="75000"/>
                        </a:schemeClr>
                      </a:solidFill>
                    </a:endParaRPr>
                  </a:p>
                </p:txBody>
              </p:sp>
            </mc:Choice>
            <mc:Fallback xmlns="">
              <p:sp>
                <p:nvSpPr>
                  <p:cNvPr id="33" name="Rectangle 32">
                    <a:extLst>
                      <a:ext uri="{FF2B5EF4-FFF2-40B4-BE49-F238E27FC236}">
                        <a16:creationId xmlns:a16="http://schemas.microsoft.com/office/drawing/2014/main" id="{351D9BB0-FED9-4FA9-8E50-F6B3ED52A173}"/>
                      </a:ext>
                    </a:extLst>
                  </p:cNvPr>
                  <p:cNvSpPr>
                    <a:spLocks noRot="1" noChangeAspect="1" noMove="1" noResize="1" noEditPoints="1" noAdjustHandles="1" noChangeArrowheads="1" noChangeShapeType="1" noTextEdit="1"/>
                  </p:cNvSpPr>
                  <p:nvPr/>
                </p:nvSpPr>
                <p:spPr>
                  <a:xfrm>
                    <a:off x="6995040" y="2843101"/>
                    <a:ext cx="404021" cy="400110"/>
                  </a:xfrm>
                  <a:prstGeom prst="rect">
                    <a:avLst/>
                  </a:prstGeom>
                  <a:blipFill>
                    <a:blip r:embed="rId8"/>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49BC02E-4251-4179-AC2C-38BB351D3369}"/>
                      </a:ext>
                    </a:extLst>
                  </p:cNvPr>
                  <p:cNvSpPr/>
                  <p:nvPr/>
                </p:nvSpPr>
                <p:spPr>
                  <a:xfrm>
                    <a:off x="11399023" y="2806467"/>
                    <a:ext cx="4040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lumMod val="75000"/>
                                </a:schemeClr>
                              </a:solidFill>
                              <a:latin typeface="Cambria Math" panose="02040503050406030204" pitchFamily="18" charset="0"/>
                              <a:ea typeface="Cambria Math" panose="02040503050406030204" pitchFamily="18" charset="0"/>
                            </a:rPr>
                            <m:t>𝛼</m:t>
                          </m:r>
                        </m:oMath>
                      </m:oMathPara>
                    </a14:m>
                    <a:endParaRPr lang="LID4096" dirty="0">
                      <a:solidFill>
                        <a:schemeClr val="accent2">
                          <a:lumMod val="75000"/>
                        </a:schemeClr>
                      </a:solidFill>
                    </a:endParaRPr>
                  </a:p>
                </p:txBody>
              </p:sp>
            </mc:Choice>
            <mc:Fallback xmlns="">
              <p:sp>
                <p:nvSpPr>
                  <p:cNvPr id="34" name="Rectangle 33">
                    <a:extLst>
                      <a:ext uri="{FF2B5EF4-FFF2-40B4-BE49-F238E27FC236}">
                        <a16:creationId xmlns:a16="http://schemas.microsoft.com/office/drawing/2014/main" id="{B49BC02E-4251-4179-AC2C-38BB351D3369}"/>
                      </a:ext>
                    </a:extLst>
                  </p:cNvPr>
                  <p:cNvSpPr>
                    <a:spLocks noRot="1" noChangeAspect="1" noMove="1" noResize="1" noEditPoints="1" noAdjustHandles="1" noChangeArrowheads="1" noChangeShapeType="1" noTextEdit="1"/>
                  </p:cNvSpPr>
                  <p:nvPr/>
                </p:nvSpPr>
                <p:spPr>
                  <a:xfrm>
                    <a:off x="11399023" y="2806467"/>
                    <a:ext cx="404021" cy="400110"/>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499259C-4888-4A3B-BE40-2927A41A74E8}"/>
                      </a:ext>
                    </a:extLst>
                  </p:cNvPr>
                  <p:cNvSpPr/>
                  <p:nvPr/>
                </p:nvSpPr>
                <p:spPr>
                  <a:xfrm>
                    <a:off x="9161597" y="3090990"/>
                    <a:ext cx="4056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5">
                                  <a:lumMod val="75000"/>
                                </a:schemeClr>
                              </a:solidFill>
                              <a:latin typeface="Cambria Math" panose="02040503050406030204" pitchFamily="18" charset="0"/>
                              <a:ea typeface="Cambria Math" panose="02040503050406030204" pitchFamily="18" charset="0"/>
                            </a:rPr>
                            <m:t>𝛽</m:t>
                          </m:r>
                        </m:oMath>
                      </m:oMathPara>
                    </a14:m>
                    <a:endParaRPr lang="LID4096" dirty="0">
                      <a:solidFill>
                        <a:schemeClr val="accent5">
                          <a:lumMod val="75000"/>
                        </a:schemeClr>
                      </a:solidFill>
                    </a:endParaRPr>
                  </a:p>
                </p:txBody>
              </p:sp>
            </mc:Choice>
            <mc:Fallback xmlns="">
              <p:sp>
                <p:nvSpPr>
                  <p:cNvPr id="35" name="Rectangle 34">
                    <a:extLst>
                      <a:ext uri="{FF2B5EF4-FFF2-40B4-BE49-F238E27FC236}">
                        <a16:creationId xmlns:a16="http://schemas.microsoft.com/office/drawing/2014/main" id="{4499259C-4888-4A3B-BE40-2927A41A74E8}"/>
                      </a:ext>
                    </a:extLst>
                  </p:cNvPr>
                  <p:cNvSpPr>
                    <a:spLocks noRot="1" noChangeAspect="1" noMove="1" noResize="1" noEditPoints="1" noAdjustHandles="1" noChangeArrowheads="1" noChangeShapeType="1" noTextEdit="1"/>
                  </p:cNvSpPr>
                  <p:nvPr/>
                </p:nvSpPr>
                <p:spPr>
                  <a:xfrm>
                    <a:off x="9161597" y="3090990"/>
                    <a:ext cx="405624" cy="400110"/>
                  </a:xfrm>
                  <a:prstGeom prst="rect">
                    <a:avLst/>
                  </a:prstGeom>
                  <a:blipFill>
                    <a:blip r:embed="rId10"/>
                    <a:stretch>
                      <a:fillRect b="-15385"/>
                    </a:stretch>
                  </a:blipFill>
                </p:spPr>
                <p:txBody>
                  <a:bodyPr/>
                  <a:lstStyle/>
                  <a:p>
                    <a:r>
                      <a:rPr lang="LID4096">
                        <a:noFill/>
                      </a:rPr>
                      <a:t> </a:t>
                    </a:r>
                  </a:p>
                </p:txBody>
              </p:sp>
            </mc:Fallback>
          </mc:AlternateContent>
        </p:grpSp>
      </p:grpSp>
      <p:sp>
        <p:nvSpPr>
          <p:cNvPr id="43" name="TextBox 42">
            <a:extLst>
              <a:ext uri="{FF2B5EF4-FFF2-40B4-BE49-F238E27FC236}">
                <a16:creationId xmlns:a16="http://schemas.microsoft.com/office/drawing/2014/main" id="{A967E3D4-D2C7-489E-A700-B8689FBE11F4}"/>
              </a:ext>
            </a:extLst>
          </p:cNvPr>
          <p:cNvSpPr txBox="1"/>
          <p:nvPr/>
        </p:nvSpPr>
        <p:spPr>
          <a:xfrm>
            <a:off x="55702" y="6488668"/>
            <a:ext cx="6438879" cy="369332"/>
          </a:xfrm>
          <a:prstGeom prst="rect">
            <a:avLst/>
          </a:prstGeom>
          <a:noFill/>
        </p:spPr>
        <p:txBody>
          <a:bodyPr wrap="none" rtlCol="0">
            <a:spAutoFit/>
          </a:bodyPr>
          <a:lstStyle/>
          <a:p>
            <a:r>
              <a:rPr lang="en-US" dirty="0" err="1"/>
              <a:t>Cardy</a:t>
            </a:r>
            <a:r>
              <a:rPr lang="en-US" dirty="0"/>
              <a:t> (1984, 1989), Ishibashi (1988), Affleck and </a:t>
            </a:r>
            <a:r>
              <a:rPr lang="en-US" dirty="0" err="1"/>
              <a:t>Oshikawa</a:t>
            </a:r>
            <a:r>
              <a:rPr lang="en-US" dirty="0"/>
              <a:t> (1997)</a:t>
            </a:r>
          </a:p>
        </p:txBody>
      </p:sp>
      <p:sp>
        <p:nvSpPr>
          <p:cNvPr id="44" name="TextBox 43">
            <a:extLst>
              <a:ext uri="{FF2B5EF4-FFF2-40B4-BE49-F238E27FC236}">
                <a16:creationId xmlns:a16="http://schemas.microsoft.com/office/drawing/2014/main" id="{3A86FECF-2751-44ED-9DDE-2D271D41FF3B}"/>
              </a:ext>
            </a:extLst>
          </p:cNvPr>
          <p:cNvSpPr txBox="1"/>
          <p:nvPr/>
        </p:nvSpPr>
        <p:spPr>
          <a:xfrm>
            <a:off x="30622" y="6470240"/>
            <a:ext cx="2869503" cy="369332"/>
          </a:xfrm>
          <a:prstGeom prst="rect">
            <a:avLst/>
          </a:prstGeom>
          <a:noFill/>
        </p:spPr>
        <p:txBody>
          <a:bodyPr wrap="none" rtlCol="0">
            <a:spAutoFit/>
          </a:bodyPr>
          <a:lstStyle/>
          <a:p>
            <a:r>
              <a:rPr lang="en-US" dirty="0"/>
              <a:t>AR </a:t>
            </a:r>
            <a:r>
              <a:rPr lang="en-US" i="1" dirty="0"/>
              <a:t>et al, </a:t>
            </a:r>
            <a:r>
              <a:rPr lang="en-US" dirty="0"/>
              <a:t>J. Stat. Mech (2020)</a:t>
            </a:r>
          </a:p>
        </p:txBody>
      </p:sp>
      <p:sp>
        <p:nvSpPr>
          <p:cNvPr id="3" name="TextBox 2">
            <a:extLst>
              <a:ext uri="{FF2B5EF4-FFF2-40B4-BE49-F238E27FC236}">
                <a16:creationId xmlns:a16="http://schemas.microsoft.com/office/drawing/2014/main" id="{E1733995-94B1-4C54-B480-FBB3B00378FF}"/>
              </a:ext>
            </a:extLst>
          </p:cNvPr>
          <p:cNvSpPr txBox="1"/>
          <p:nvPr/>
        </p:nvSpPr>
        <p:spPr>
          <a:xfrm>
            <a:off x="991144" y="3950050"/>
            <a:ext cx="2059666" cy="369332"/>
          </a:xfrm>
          <a:prstGeom prst="rect">
            <a:avLst/>
          </a:prstGeom>
          <a:noFill/>
        </p:spPr>
        <p:txBody>
          <a:bodyPr wrap="none" rtlCol="0">
            <a:spAutoFit/>
          </a:bodyPr>
          <a:lstStyle/>
          <a:p>
            <a:r>
              <a:rPr lang="en-US" dirty="0"/>
              <a:t>exact form available</a:t>
            </a:r>
            <a:endParaRPr lang="LID4096" dirty="0"/>
          </a:p>
        </p:txBody>
      </p:sp>
      <p:sp>
        <p:nvSpPr>
          <p:cNvPr id="45" name="TextBox 44">
            <a:extLst>
              <a:ext uri="{FF2B5EF4-FFF2-40B4-BE49-F238E27FC236}">
                <a16:creationId xmlns:a16="http://schemas.microsoft.com/office/drawing/2014/main" id="{A4AE33F3-AB02-495A-B6E5-80DFF304863D}"/>
              </a:ext>
            </a:extLst>
          </p:cNvPr>
          <p:cNvSpPr txBox="1"/>
          <p:nvPr/>
        </p:nvSpPr>
        <p:spPr>
          <a:xfrm>
            <a:off x="3050810" y="3950050"/>
            <a:ext cx="2191177" cy="369332"/>
          </a:xfrm>
          <a:prstGeom prst="rect">
            <a:avLst/>
          </a:prstGeom>
          <a:noFill/>
        </p:spPr>
        <p:txBody>
          <a:bodyPr wrap="none" rtlCol="0">
            <a:spAutoFit/>
          </a:bodyPr>
          <a:lstStyle/>
          <a:p>
            <a:r>
              <a:rPr lang="en-US" dirty="0"/>
              <a:t>dim. of primary fields</a:t>
            </a:r>
            <a:endParaRPr lang="LID4096" dirty="0"/>
          </a:p>
        </p:txBody>
      </p:sp>
      <p:sp>
        <p:nvSpPr>
          <p:cNvPr id="46" name="TextBox 45">
            <a:extLst>
              <a:ext uri="{FF2B5EF4-FFF2-40B4-BE49-F238E27FC236}">
                <a16:creationId xmlns:a16="http://schemas.microsoft.com/office/drawing/2014/main" id="{4DB4386F-B24D-4AAF-8830-FDE455CDBBAD}"/>
              </a:ext>
            </a:extLst>
          </p:cNvPr>
          <p:cNvSpPr txBox="1"/>
          <p:nvPr/>
        </p:nvSpPr>
        <p:spPr>
          <a:xfrm>
            <a:off x="5274522" y="3942850"/>
            <a:ext cx="1766125" cy="369332"/>
          </a:xfrm>
          <a:prstGeom prst="rect">
            <a:avLst/>
          </a:prstGeom>
          <a:noFill/>
        </p:spPr>
        <p:txBody>
          <a:bodyPr wrap="none" rtlCol="0">
            <a:spAutoFit/>
          </a:bodyPr>
          <a:lstStyle/>
          <a:p>
            <a:r>
              <a:rPr lang="en-US" dirty="0"/>
              <a:t>descendant level</a:t>
            </a:r>
            <a:endParaRPr lang="LID4096" dirty="0"/>
          </a:p>
        </p:txBody>
      </p:sp>
      <p:cxnSp>
        <p:nvCxnSpPr>
          <p:cNvPr id="8" name="Straight Arrow Connector 7">
            <a:extLst>
              <a:ext uri="{FF2B5EF4-FFF2-40B4-BE49-F238E27FC236}">
                <a16:creationId xmlns:a16="http://schemas.microsoft.com/office/drawing/2014/main" id="{B01F0F63-774C-48EF-A09C-675399D1900F}"/>
              </a:ext>
            </a:extLst>
          </p:cNvPr>
          <p:cNvCxnSpPr>
            <a:cxnSpLocks/>
          </p:cNvCxnSpPr>
          <p:nvPr/>
        </p:nvCxnSpPr>
        <p:spPr>
          <a:xfrm flipV="1">
            <a:off x="2599660" y="3764668"/>
            <a:ext cx="164805" cy="178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827328D-34D0-4D44-9875-0FA477BDF519}"/>
              </a:ext>
            </a:extLst>
          </p:cNvPr>
          <p:cNvCxnSpPr>
            <a:cxnSpLocks/>
          </p:cNvCxnSpPr>
          <p:nvPr/>
        </p:nvCxnSpPr>
        <p:spPr>
          <a:xfrm flipV="1">
            <a:off x="4881268" y="3775261"/>
            <a:ext cx="164805" cy="178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054FB50-3CB5-4E17-B1F9-0EBD8A0FFEE6}"/>
              </a:ext>
            </a:extLst>
          </p:cNvPr>
          <p:cNvCxnSpPr>
            <a:cxnSpLocks/>
          </p:cNvCxnSpPr>
          <p:nvPr/>
        </p:nvCxnSpPr>
        <p:spPr>
          <a:xfrm flipV="1">
            <a:off x="5591007" y="3783964"/>
            <a:ext cx="164805" cy="178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75DA1A-F95A-9846-9B3E-C712B8F0B0F2}"/>
              </a:ext>
            </a:extLst>
          </p:cNvPr>
          <p:cNvSpPr txBox="1"/>
          <p:nvPr/>
        </p:nvSpPr>
        <p:spPr>
          <a:xfrm>
            <a:off x="6919796" y="6470240"/>
            <a:ext cx="5378460" cy="369332"/>
          </a:xfrm>
          <a:prstGeom prst="rect">
            <a:avLst/>
          </a:prstGeom>
          <a:noFill/>
        </p:spPr>
        <p:txBody>
          <a:bodyPr wrap="none" rtlCol="0">
            <a:spAutoFit/>
          </a:bodyPr>
          <a:lstStyle/>
          <a:p>
            <a:r>
              <a:rPr lang="en-DE" dirty="0"/>
              <a:t>Related: DiGiulio and Tonni (2020), Giudici </a:t>
            </a:r>
            <a:r>
              <a:rPr lang="en-DE" i="1" dirty="0"/>
              <a:t>et al </a:t>
            </a:r>
            <a:r>
              <a:rPr lang="en-DE" dirty="0"/>
              <a:t>(2018) </a:t>
            </a:r>
          </a:p>
        </p:txBody>
      </p:sp>
    </p:spTree>
    <p:extLst>
      <p:ext uri="{BB962C8B-B14F-4D97-AF65-F5344CB8AC3E}">
        <p14:creationId xmlns:p14="http://schemas.microsoft.com/office/powerpoint/2010/main" val="33181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3" grpId="0"/>
      <p:bldP spid="44" grpId="0"/>
      <p:bldP spid="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D2239B-FCAC-4E1A-ADB0-8B1350BE4EA5}"/>
              </a:ext>
            </a:extLst>
          </p:cNvPr>
          <p:cNvSpPr>
            <a:spLocks noGrp="1"/>
          </p:cNvSpPr>
          <p:nvPr>
            <p:ph type="sldNum" sz="quarter" idx="12"/>
          </p:nvPr>
        </p:nvSpPr>
        <p:spPr>
          <a:xfrm>
            <a:off x="9318172" y="160589"/>
            <a:ext cx="2743200" cy="365125"/>
          </a:xfrm>
        </p:spPr>
        <p:txBody>
          <a:bodyPr/>
          <a:lstStyle/>
          <a:p>
            <a:fld id="{470B0F4F-27D3-4C81-8336-24FC379DF1BB}" type="slidenum">
              <a:rPr lang="LID4096" smtClean="0"/>
              <a:t>15</a:t>
            </a:fld>
            <a:endParaRPr lang="LID4096" dirty="0"/>
          </a:p>
        </p:txBody>
      </p:sp>
      <p:sp>
        <p:nvSpPr>
          <p:cNvPr id="5" name="Title 1">
            <a:extLst>
              <a:ext uri="{FF2B5EF4-FFF2-40B4-BE49-F238E27FC236}">
                <a16:creationId xmlns:a16="http://schemas.microsoft.com/office/drawing/2014/main" id="{48BC4899-6C10-4DF7-97EA-DEB7B4F84CC5}"/>
              </a:ext>
            </a:extLst>
          </p:cNvPr>
          <p:cNvSpPr>
            <a:spLocks noGrp="1"/>
          </p:cNvSpPr>
          <p:nvPr>
            <p:ph type="title"/>
          </p:nvPr>
        </p:nvSpPr>
        <p:spPr>
          <a:xfrm>
            <a:off x="293496" y="48723"/>
            <a:ext cx="11605008" cy="1325563"/>
          </a:xfrm>
        </p:spPr>
        <p:txBody>
          <a:bodyPr/>
          <a:lstStyle/>
          <a:p>
            <a:pPr algn="ctr"/>
            <a:r>
              <a:rPr lang="en-DE" dirty="0"/>
              <a:t>Entanglement in the free, massless boson QFT</a:t>
            </a:r>
            <a:r>
              <a:rPr lang="en-US" dirty="0"/>
              <a:t>: DMRG vs exact results</a:t>
            </a:r>
          </a:p>
        </p:txBody>
      </p:sp>
      <p:sp>
        <p:nvSpPr>
          <p:cNvPr id="7" name="Content Placeholder 2">
            <a:extLst>
              <a:ext uri="{FF2B5EF4-FFF2-40B4-BE49-F238E27FC236}">
                <a16:creationId xmlns:a16="http://schemas.microsoft.com/office/drawing/2014/main" id="{D427D9DE-80FD-4119-9238-E49A1EB9D35A}"/>
              </a:ext>
            </a:extLst>
          </p:cNvPr>
          <p:cNvSpPr txBox="1">
            <a:spLocks/>
          </p:cNvSpPr>
          <p:nvPr/>
        </p:nvSpPr>
        <p:spPr>
          <a:xfrm>
            <a:off x="130628" y="1432462"/>
            <a:ext cx="11672416" cy="5063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61F14F-EF28-4CEC-A3EC-63215CDA162E}"/>
                  </a:ext>
                </a:extLst>
              </p:cNvPr>
              <p:cNvSpPr/>
              <p:nvPr/>
            </p:nvSpPr>
            <p:spPr>
              <a:xfrm>
                <a:off x="3438769" y="6445398"/>
                <a:ext cx="4658309" cy="400110"/>
              </a:xfrm>
              <a:prstGeom prst="rect">
                <a:avLst/>
              </a:prstGeom>
            </p:spPr>
            <p:txBody>
              <a:bodyPr wrap="square">
                <a:spAutoFit/>
              </a:bodyPr>
              <a:lstStyle/>
              <a:p>
                <a:pPr algn="ctr"/>
                <a:r>
                  <a:rPr lang="en-US" sz="2000" b="0" dirty="0">
                    <a:solidFill>
                      <a:schemeClr val="tx1"/>
                    </a:solidFill>
                  </a:rPr>
                  <a:t>Luttinger parameter:</a:t>
                </a:r>
                <a14:m>
                  <m:oMath xmlns:m="http://schemas.openxmlformats.org/officeDocument/2006/math">
                    <m:r>
                      <a:rPr lang="en-US" sz="2000" b="0" i="0" smtClean="0">
                        <a:latin typeface="Cambria Math" panose="02040503050406030204" pitchFamily="18" charset="0"/>
                      </a:rPr>
                      <m:t>  </m:t>
                    </m:r>
                    <m:r>
                      <a:rPr lang="en-US" sz="2000" i="1" smtClean="0">
                        <a:latin typeface="Cambria Math" panose="02040503050406030204" pitchFamily="18" charset="0"/>
                      </a:rPr>
                      <m:t>𝐾</m:t>
                    </m:r>
                    <m:r>
                      <a:rPr lang="en-US" sz="2000">
                        <a:latin typeface="Cambria Math" panose="02040503050406030204" pitchFamily="18" charset="0"/>
                      </a:rPr>
                      <m:t>=</m:t>
                    </m:r>
                    <m:r>
                      <a:rPr lang="en-US" sz="2000" b="0" i="0" smtClean="0">
                        <a:latin typeface="Cambria Math" panose="02040503050406030204" pitchFamily="18" charset="0"/>
                      </a:rPr>
                      <m:t>0.192</m:t>
                    </m:r>
                  </m:oMath>
                </a14:m>
                <a:endParaRPr lang="LID4096" sz="2000" dirty="0">
                  <a:solidFill>
                    <a:schemeClr val="tx1"/>
                  </a:solidFill>
                </a:endParaRPr>
              </a:p>
            </p:txBody>
          </p:sp>
        </mc:Choice>
        <mc:Fallback xmlns="">
          <p:sp>
            <p:nvSpPr>
              <p:cNvPr id="10" name="Rectangle 9">
                <a:extLst>
                  <a:ext uri="{FF2B5EF4-FFF2-40B4-BE49-F238E27FC236}">
                    <a16:creationId xmlns:a16="http://schemas.microsoft.com/office/drawing/2014/main" id="{5261F14F-EF28-4CEC-A3EC-63215CDA162E}"/>
                  </a:ext>
                </a:extLst>
              </p:cNvPr>
              <p:cNvSpPr>
                <a:spLocks noRot="1" noChangeAspect="1" noMove="1" noResize="1" noEditPoints="1" noAdjustHandles="1" noChangeArrowheads="1" noChangeShapeType="1" noTextEdit="1"/>
              </p:cNvSpPr>
              <p:nvPr/>
            </p:nvSpPr>
            <p:spPr>
              <a:xfrm>
                <a:off x="3438769" y="6445398"/>
                <a:ext cx="4658309" cy="400110"/>
              </a:xfrm>
              <a:prstGeom prst="rect">
                <a:avLst/>
              </a:prstGeom>
              <a:blipFill>
                <a:blip r:embed="rId3"/>
                <a:stretch>
                  <a:fillRect t="-9091" b="-24242"/>
                </a:stretch>
              </a:blipFill>
            </p:spPr>
            <p:txBody>
              <a:bodyPr/>
              <a:lstStyle/>
              <a:p>
                <a:r>
                  <a:rPr lang="en-DE">
                    <a:noFill/>
                  </a:rPr>
                  <a:t> </a:t>
                </a:r>
              </a:p>
            </p:txBody>
          </p:sp>
        </mc:Fallback>
      </mc:AlternateContent>
      <p:grpSp>
        <p:nvGrpSpPr>
          <p:cNvPr id="23" name="Group 22">
            <a:extLst>
              <a:ext uri="{FF2B5EF4-FFF2-40B4-BE49-F238E27FC236}">
                <a16:creationId xmlns:a16="http://schemas.microsoft.com/office/drawing/2014/main" id="{9D755DF4-6B51-884F-B425-0767548C6D1A}"/>
              </a:ext>
            </a:extLst>
          </p:cNvPr>
          <p:cNvGrpSpPr/>
          <p:nvPr/>
        </p:nvGrpSpPr>
        <p:grpSpPr>
          <a:xfrm>
            <a:off x="150964" y="2480790"/>
            <a:ext cx="4658309" cy="3868184"/>
            <a:chOff x="593085" y="1609493"/>
            <a:chExt cx="5790992" cy="4841404"/>
          </a:xfrm>
        </p:grpSpPr>
        <p:grpSp>
          <p:nvGrpSpPr>
            <p:cNvPr id="24" name="Group 23">
              <a:extLst>
                <a:ext uri="{FF2B5EF4-FFF2-40B4-BE49-F238E27FC236}">
                  <a16:creationId xmlns:a16="http://schemas.microsoft.com/office/drawing/2014/main" id="{DC5D13E5-1EF2-D945-9054-C4E0F145D6AA}"/>
                </a:ext>
              </a:extLst>
            </p:cNvPr>
            <p:cNvGrpSpPr/>
            <p:nvPr/>
          </p:nvGrpSpPr>
          <p:grpSpPr>
            <a:xfrm>
              <a:off x="593085" y="1609493"/>
              <a:ext cx="5790992" cy="4841404"/>
              <a:chOff x="593085" y="1609493"/>
              <a:chExt cx="5790992" cy="4841404"/>
            </a:xfrm>
          </p:grpSpPr>
          <p:pic>
            <p:nvPicPr>
              <p:cNvPr id="26" name="Picture 25">
                <a:extLst>
                  <a:ext uri="{FF2B5EF4-FFF2-40B4-BE49-F238E27FC236}">
                    <a16:creationId xmlns:a16="http://schemas.microsoft.com/office/drawing/2014/main" id="{09B23AB2-8002-F740-B633-8B56EEEA0AF5}"/>
                  </a:ext>
                </a:extLst>
              </p:cNvPr>
              <p:cNvPicPr>
                <a:picLocks noChangeAspect="1"/>
              </p:cNvPicPr>
              <p:nvPr/>
            </p:nvPicPr>
            <p:blipFill>
              <a:blip r:embed="rId4"/>
              <a:stretch>
                <a:fillRect/>
              </a:stretch>
            </p:blipFill>
            <p:spPr>
              <a:xfrm>
                <a:off x="593085" y="1693558"/>
                <a:ext cx="5790992" cy="4757339"/>
              </a:xfrm>
              <a:prstGeom prst="rect">
                <a:avLst/>
              </a:prstGeom>
            </p:spPr>
          </p:pic>
          <p:sp>
            <p:nvSpPr>
              <p:cNvPr id="27" name="Rectangle 26">
                <a:extLst>
                  <a:ext uri="{FF2B5EF4-FFF2-40B4-BE49-F238E27FC236}">
                    <a16:creationId xmlns:a16="http://schemas.microsoft.com/office/drawing/2014/main" id="{1569D989-635A-A24F-A1BF-8D31AFB04111}"/>
                  </a:ext>
                </a:extLst>
              </p:cNvPr>
              <p:cNvSpPr/>
              <p:nvPr/>
            </p:nvSpPr>
            <p:spPr>
              <a:xfrm>
                <a:off x="725365" y="1609493"/>
                <a:ext cx="804497" cy="509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5" name="Rectangle 24">
              <a:extLst>
                <a:ext uri="{FF2B5EF4-FFF2-40B4-BE49-F238E27FC236}">
                  <a16:creationId xmlns:a16="http://schemas.microsoft.com/office/drawing/2014/main" id="{0255FA26-7099-C449-8375-B0A92257E18B}"/>
                </a:ext>
              </a:extLst>
            </p:cNvPr>
            <p:cNvSpPr/>
            <p:nvPr/>
          </p:nvSpPr>
          <p:spPr>
            <a:xfrm>
              <a:off x="2873974" y="1864219"/>
              <a:ext cx="1910681" cy="306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EB05FB-333C-094E-9763-C0D6AA57CEF9}"/>
                  </a:ext>
                </a:extLst>
              </p:cNvPr>
              <p:cNvSpPr txBox="1"/>
              <p:nvPr/>
            </p:nvSpPr>
            <p:spPr>
              <a:xfrm>
                <a:off x="809186" y="1527165"/>
                <a:ext cx="3890039" cy="1353319"/>
              </a:xfrm>
              <a:prstGeom prst="rect">
                <a:avLst/>
              </a:prstGeom>
              <a:noFill/>
            </p:spPr>
            <p:txBody>
              <a:bodyPr wrap="none" rtlCol="0">
                <a:spAutoFit/>
              </a:bodyPr>
              <a:lstStyle/>
              <a:p>
                <a:r>
                  <a:rPr lang="en-US" sz="2400" dirty="0"/>
                  <a:t>Change in boundary entropy: </a:t>
                </a:r>
                <a:br>
                  <a:rPr lang="en-US" sz="2400" dirty="0"/>
                </a:br>
                <a:r>
                  <a:rPr lang="en-US" sz="2400" dirty="0"/>
                  <a:t>       Neumann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t> Dirichlet</a:t>
                </a:r>
              </a:p>
              <a:p>
                <a:r>
                  <a:rPr lang="en-US" sz="2400" dirty="0"/>
                  <a:t>	</a:t>
                </a:r>
                <a14:m>
                  <m:oMath xmlns:m="http://schemas.openxmlformats.org/officeDocument/2006/math">
                    <m:r>
                      <m:rPr>
                        <m:sty m:val="p"/>
                      </m:rPr>
                      <a:rPr lang="en-US" sz="2400" smtClean="0">
                        <a:solidFill>
                          <a:srgbClr val="0070C0"/>
                        </a:solidFill>
                        <a:latin typeface="Cambria Math" panose="02040503050406030204" pitchFamily="18" charset="0"/>
                      </a:rPr>
                      <m:t>Δ</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𝑆</m:t>
                        </m:r>
                      </m:e>
                      <m:sub>
                        <m:r>
                          <a:rPr lang="en-US" sz="2400" i="1">
                            <a:solidFill>
                              <a:srgbClr val="0070C0"/>
                            </a:solidFill>
                            <a:latin typeface="Cambria Math" panose="02040503050406030204" pitchFamily="18" charset="0"/>
                          </a:rPr>
                          <m:t>𝑁</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𝐷</m:t>
                        </m:r>
                      </m:sub>
                    </m:sSub>
                    <m:r>
                      <a:rPr lang="en-US" sz="2400" i="1">
                        <a:solidFill>
                          <a:srgbClr val="0070C0"/>
                        </a:solidFill>
                        <a:latin typeface="Cambria Math" panose="02040503050406030204" pitchFamily="18" charset="0"/>
                      </a:rPr>
                      <m:t>=</m:t>
                    </m:r>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1</m:t>
                        </m:r>
                      </m:num>
                      <m:den>
                        <m:r>
                          <a:rPr lang="en-US" sz="2400" i="1">
                            <a:solidFill>
                              <a:srgbClr val="0070C0"/>
                            </a:solidFill>
                            <a:latin typeface="Cambria Math" panose="02040503050406030204" pitchFamily="18" charset="0"/>
                          </a:rPr>
                          <m:t>2</m:t>
                        </m:r>
                      </m:den>
                    </m:f>
                    <m:func>
                      <m:funcPr>
                        <m:ctrlPr>
                          <a:rPr lang="en-US" sz="2400" i="1">
                            <a:solidFill>
                              <a:srgbClr val="0070C0"/>
                            </a:solidFill>
                            <a:latin typeface="Cambria Math" panose="02040503050406030204" pitchFamily="18" charset="0"/>
                          </a:rPr>
                        </m:ctrlPr>
                      </m:funcPr>
                      <m:fName>
                        <m:r>
                          <m:rPr>
                            <m:sty m:val="p"/>
                          </m:rPr>
                          <a:rPr lang="en-US" sz="2400">
                            <a:solidFill>
                              <a:srgbClr val="0070C0"/>
                            </a:solidFill>
                            <a:latin typeface="Cambria Math" panose="02040503050406030204" pitchFamily="18" charset="0"/>
                          </a:rPr>
                          <m:t>ln</m:t>
                        </m:r>
                      </m:fName>
                      <m:e>
                        <m:f>
                          <m:fPr>
                            <m:ctrlPr>
                              <a:rPr lang="en-US" sz="2400" i="1">
                                <a:solidFill>
                                  <a:srgbClr val="0070C0"/>
                                </a:solidFill>
                                <a:latin typeface="Cambria Math" panose="02040503050406030204" pitchFamily="18" charset="0"/>
                              </a:rPr>
                            </m:ctrlPr>
                          </m:fPr>
                          <m:num>
                            <m:r>
                              <a:rPr lang="en-US" sz="2400" i="1">
                                <a:solidFill>
                                  <a:srgbClr val="0070C0"/>
                                </a:solidFill>
                                <a:latin typeface="Cambria Math" panose="02040503050406030204" pitchFamily="18" charset="0"/>
                              </a:rPr>
                              <m:t>2</m:t>
                            </m:r>
                          </m:num>
                          <m:den>
                            <m:r>
                              <a:rPr lang="en-US" sz="2400" i="1">
                                <a:solidFill>
                                  <a:srgbClr val="0070C0"/>
                                </a:solidFill>
                                <a:latin typeface="Cambria Math" panose="02040503050406030204" pitchFamily="18" charset="0"/>
                              </a:rPr>
                              <m:t>𝐾</m:t>
                            </m:r>
                          </m:den>
                        </m:f>
                      </m:e>
                    </m:func>
                  </m:oMath>
                </a14:m>
                <a:r>
                  <a:rPr lang="en-US" sz="2400" dirty="0"/>
                  <a:t> </a:t>
                </a:r>
              </a:p>
            </p:txBody>
          </p:sp>
        </mc:Choice>
        <mc:Fallback xmlns="">
          <p:sp>
            <p:nvSpPr>
              <p:cNvPr id="22" name="TextBox 21">
                <a:extLst>
                  <a:ext uri="{FF2B5EF4-FFF2-40B4-BE49-F238E27FC236}">
                    <a16:creationId xmlns:a16="http://schemas.microsoft.com/office/drawing/2014/main" id="{C5EB05FB-333C-094E-9763-C0D6AA57CEF9}"/>
                  </a:ext>
                </a:extLst>
              </p:cNvPr>
              <p:cNvSpPr txBox="1">
                <a:spLocks noRot="1" noChangeAspect="1" noMove="1" noResize="1" noEditPoints="1" noAdjustHandles="1" noChangeArrowheads="1" noChangeShapeType="1" noTextEdit="1"/>
              </p:cNvSpPr>
              <p:nvPr/>
            </p:nvSpPr>
            <p:spPr>
              <a:xfrm>
                <a:off x="809186" y="1527165"/>
                <a:ext cx="3890039" cy="1353319"/>
              </a:xfrm>
              <a:prstGeom prst="rect">
                <a:avLst/>
              </a:prstGeom>
              <a:blipFill>
                <a:blip r:embed="rId5"/>
                <a:stretch>
                  <a:fillRect l="-2273" t="-3704" r="-1299"/>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0841ACC0-B04C-B44F-A79A-26420B4F09BA}"/>
              </a:ext>
            </a:extLst>
          </p:cNvPr>
          <p:cNvGrpSpPr/>
          <p:nvPr/>
        </p:nvGrpSpPr>
        <p:grpSpPr>
          <a:xfrm>
            <a:off x="6233496" y="2601134"/>
            <a:ext cx="5317410" cy="3694661"/>
            <a:chOff x="6233496" y="2694830"/>
            <a:chExt cx="5317410" cy="3694661"/>
          </a:xfrm>
        </p:grpSpPr>
        <p:grpSp>
          <p:nvGrpSpPr>
            <p:cNvPr id="29" name="Group 28">
              <a:extLst>
                <a:ext uri="{FF2B5EF4-FFF2-40B4-BE49-F238E27FC236}">
                  <a16:creationId xmlns:a16="http://schemas.microsoft.com/office/drawing/2014/main" id="{DB54300C-28A0-B34E-82EA-8E3547DC8CB5}"/>
                </a:ext>
              </a:extLst>
            </p:cNvPr>
            <p:cNvGrpSpPr/>
            <p:nvPr/>
          </p:nvGrpSpPr>
          <p:grpSpPr>
            <a:xfrm>
              <a:off x="6233496" y="2694830"/>
              <a:ext cx="5317410" cy="3694661"/>
              <a:chOff x="70739" y="1489147"/>
              <a:chExt cx="6674750" cy="4904987"/>
            </a:xfrm>
          </p:grpSpPr>
          <p:pic>
            <p:nvPicPr>
              <p:cNvPr id="30" name="Picture 29">
                <a:extLst>
                  <a:ext uri="{FF2B5EF4-FFF2-40B4-BE49-F238E27FC236}">
                    <a16:creationId xmlns:a16="http://schemas.microsoft.com/office/drawing/2014/main" id="{15CDE30B-CC7D-2444-8DD7-5660CBB529E1}"/>
                  </a:ext>
                </a:extLst>
              </p:cNvPr>
              <p:cNvPicPr>
                <a:picLocks noChangeAspect="1"/>
              </p:cNvPicPr>
              <p:nvPr/>
            </p:nvPicPr>
            <p:blipFill>
              <a:blip r:embed="rId6"/>
              <a:stretch>
                <a:fillRect/>
              </a:stretch>
            </p:blipFill>
            <p:spPr>
              <a:xfrm>
                <a:off x="70739" y="1526997"/>
                <a:ext cx="6674750" cy="4867137"/>
              </a:xfrm>
              <a:prstGeom prst="rect">
                <a:avLst/>
              </a:prstGeom>
            </p:spPr>
          </p:pic>
          <p:sp>
            <p:nvSpPr>
              <p:cNvPr id="31" name="Rectangle 30">
                <a:extLst>
                  <a:ext uri="{FF2B5EF4-FFF2-40B4-BE49-F238E27FC236}">
                    <a16:creationId xmlns:a16="http://schemas.microsoft.com/office/drawing/2014/main" id="{D276A7B4-AE08-AA4D-A9AC-F1A69105935C}"/>
                  </a:ext>
                </a:extLst>
              </p:cNvPr>
              <p:cNvSpPr/>
              <p:nvPr/>
            </p:nvSpPr>
            <p:spPr>
              <a:xfrm>
                <a:off x="186070" y="1489147"/>
                <a:ext cx="850604" cy="583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 name="Rectangle 2">
              <a:extLst>
                <a:ext uri="{FF2B5EF4-FFF2-40B4-BE49-F238E27FC236}">
                  <a16:creationId xmlns:a16="http://schemas.microsoft.com/office/drawing/2014/main" id="{05EC443D-F15B-F34F-82AA-F9A29C5CCBCF}"/>
                </a:ext>
              </a:extLst>
            </p:cNvPr>
            <p:cNvSpPr/>
            <p:nvPr/>
          </p:nvSpPr>
          <p:spPr>
            <a:xfrm>
              <a:off x="8097078" y="2929345"/>
              <a:ext cx="1532844" cy="277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CA6633-1567-4365-9AC3-641A17CB506B}"/>
                  </a:ext>
                </a:extLst>
              </p:cNvPr>
              <p:cNvSpPr txBox="1"/>
              <p:nvPr/>
            </p:nvSpPr>
            <p:spPr>
              <a:xfrm>
                <a:off x="5837846" y="1527165"/>
                <a:ext cx="6223526" cy="1383712"/>
              </a:xfrm>
              <a:prstGeom prst="rect">
                <a:avLst/>
              </a:prstGeom>
              <a:solidFill>
                <a:schemeClr val="bg1"/>
              </a:solidFill>
            </p:spPr>
            <p:txBody>
              <a:bodyPr wrap="square" rtlCol="0">
                <a:spAutoFit/>
              </a:bodyPr>
              <a:lstStyle/>
              <a:p>
                <a:r>
                  <a:rPr lang="en-US" sz="2400" dirty="0"/>
                  <a:t>Entanglement spectrum (Neumann): </a:t>
                </a:r>
                <a:endParaRPr lang="en-US" sz="2400" i="1" dirty="0">
                  <a:latin typeface="Cambria Math" panose="02040503050406030204" pitchFamily="18" charset="0"/>
                </a:endParaRPr>
              </a:p>
              <a:p>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𝑁</m:t>
                        </m:r>
                      </m:sub>
                    </m:sSub>
                    <m:d>
                      <m:dPr>
                        <m:ctrlPr>
                          <a:rPr lang="en-US" sz="2400" i="1">
                            <a:latin typeface="Cambria Math" panose="02040503050406030204" pitchFamily="18" charset="0"/>
                          </a:rPr>
                        </m:ctrlPr>
                      </m:dPr>
                      <m:e>
                        <m:r>
                          <a:rPr lang="en-US" sz="2400" i="1" smtClean="0">
                            <a:solidFill>
                              <a:schemeClr val="tx1"/>
                            </a:solidFill>
                            <a:latin typeface="Cambria Math" panose="02040503050406030204" pitchFamily="18" charset="0"/>
                          </a:rPr>
                          <m:t>𝑘</m:t>
                        </m:r>
                        <m:r>
                          <a:rPr lang="en-US" sz="2400" i="1">
                            <a:latin typeface="Cambria Math" panose="02040503050406030204" pitchFamily="18" charset="0"/>
                          </a:rPr>
                          <m:t>,</m:t>
                        </m:r>
                        <m:r>
                          <a:rPr lang="en-US" sz="2400" i="1" smtClean="0">
                            <a:solidFill>
                              <a:schemeClr val="tx1"/>
                            </a:solidFill>
                            <a:latin typeface="Cambria Math" panose="02040503050406030204" pitchFamily="18" charset="0"/>
                          </a:rPr>
                          <m:t>𝑙</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𝑁</m:t>
                        </m:r>
                      </m:sub>
                    </m:sSub>
                    <m:d>
                      <m:dPr>
                        <m:ctrlPr>
                          <a:rPr lang="en-US" sz="2400" i="1">
                            <a:latin typeface="Cambria Math" panose="02040503050406030204" pitchFamily="18" charset="0"/>
                          </a:rPr>
                        </m:ctrlPr>
                      </m:dPr>
                      <m:e>
                        <m:r>
                          <a:rPr lang="en-US" sz="2400" i="1">
                            <a:latin typeface="Cambria Math" panose="02040503050406030204" pitchFamily="18" charset="0"/>
                          </a:rPr>
                          <m:t>0,0</m:t>
                        </m:r>
                      </m:e>
                    </m:d>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𝐿</m:t>
                        </m:r>
                      </m:den>
                    </m:f>
                    <m:d>
                      <m:dPr>
                        <m:ctrlPr>
                          <a:rPr lang="en-US" sz="2400" i="1" smtClean="0">
                            <a:solidFill>
                              <a:schemeClr val="tx1"/>
                            </a:solidFill>
                            <a:latin typeface="Cambria Math" panose="02040503050406030204" pitchFamily="18" charset="0"/>
                          </a:rPr>
                        </m:ctrlPr>
                      </m:dPr>
                      <m:e>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𝐾</m:t>
                            </m:r>
                          </m:num>
                          <m:den>
                            <m:r>
                              <a:rPr lang="en-US" sz="2400" i="1">
                                <a:solidFill>
                                  <a:schemeClr val="tx1"/>
                                </a:solidFill>
                                <a:latin typeface="Cambria Math" panose="02040503050406030204" pitchFamily="18" charset="0"/>
                              </a:rPr>
                              <m:t>2</m:t>
                            </m:r>
                          </m:den>
                        </m:f>
                        <m:sSup>
                          <m:sSupPr>
                            <m:ctrlPr>
                              <a:rPr lang="en-US" sz="2400" i="1" smtClean="0">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𝑘</m:t>
                            </m:r>
                          </m:e>
                          <m:sup>
                            <m:r>
                              <a:rPr lang="en-US" sz="2400" i="1">
                                <a:solidFill>
                                  <a:schemeClr val="tx1"/>
                                </a:solidFill>
                                <a:latin typeface="Cambria Math" panose="02040503050406030204" pitchFamily="18" charset="0"/>
                              </a:rPr>
                              <m:t>2</m:t>
                            </m:r>
                          </m:sup>
                        </m:sSup>
                        <m:r>
                          <a:rPr lang="en-US" sz="2400" i="1">
                            <a:solidFill>
                              <a:schemeClr val="tx1"/>
                            </a:solidFill>
                            <a:latin typeface="Cambria Math" panose="02040503050406030204" pitchFamily="18" charset="0"/>
                          </a:rPr>
                          <m:t>+</m:t>
                        </m:r>
                        <m:r>
                          <a:rPr lang="en-US" sz="2400" i="1" smtClean="0">
                            <a:solidFill>
                              <a:schemeClr val="tx1"/>
                            </a:solidFill>
                            <a:latin typeface="Cambria Math" panose="02040503050406030204" pitchFamily="18" charset="0"/>
                          </a:rPr>
                          <m:t>𝑙</m:t>
                        </m:r>
                      </m:e>
                    </m:d>
                  </m:oMath>
                </a14:m>
                <a:endParaRPr lang="en-US" sz="2400" dirty="0"/>
              </a:p>
              <a:p>
                <a:r>
                  <a:rPr lang="en-US" sz="2400" dirty="0"/>
                  <a:t>degeneracy </a:t>
                </a:r>
                <a14:m>
                  <m:oMath xmlns:m="http://schemas.openxmlformats.org/officeDocument/2006/math">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𝑙</m:t>
                        </m:r>
                      </m:e>
                    </m:d>
                    <m:r>
                      <a:rPr lang="en-US" sz="2400" i="1">
                        <a:latin typeface="Cambria Math" panose="02040503050406030204" pitchFamily="18" charset="0"/>
                      </a:rPr>
                      <m:t>= </m:t>
                    </m:r>
                  </m:oMath>
                </a14:m>
                <a:r>
                  <a:rPr lang="en-US" sz="2400" dirty="0"/>
                  <a:t># of integer partitioning of </a:t>
                </a:r>
                <a14:m>
                  <m:oMath xmlns:m="http://schemas.openxmlformats.org/officeDocument/2006/math">
                    <m:r>
                      <a:rPr lang="en-US" sz="2400" i="1">
                        <a:latin typeface="Cambria Math" panose="02040503050406030204" pitchFamily="18" charset="0"/>
                      </a:rPr>
                      <m:t>𝑙</m:t>
                    </m:r>
                  </m:oMath>
                </a14:m>
                <a:endParaRPr lang="en-US" sz="2400" dirty="0"/>
              </a:p>
            </p:txBody>
          </p:sp>
        </mc:Choice>
        <mc:Fallback xmlns="">
          <p:sp>
            <p:nvSpPr>
              <p:cNvPr id="13" name="TextBox 12">
                <a:extLst>
                  <a:ext uri="{FF2B5EF4-FFF2-40B4-BE49-F238E27FC236}">
                    <a16:creationId xmlns:a16="http://schemas.microsoft.com/office/drawing/2014/main" id="{B7CA6633-1567-4365-9AC3-641A17CB506B}"/>
                  </a:ext>
                </a:extLst>
              </p:cNvPr>
              <p:cNvSpPr txBox="1">
                <a:spLocks noRot="1" noChangeAspect="1" noMove="1" noResize="1" noEditPoints="1" noAdjustHandles="1" noChangeArrowheads="1" noChangeShapeType="1" noTextEdit="1"/>
              </p:cNvSpPr>
              <p:nvPr/>
            </p:nvSpPr>
            <p:spPr>
              <a:xfrm>
                <a:off x="5837846" y="1527165"/>
                <a:ext cx="6223526" cy="1383712"/>
              </a:xfrm>
              <a:prstGeom prst="rect">
                <a:avLst/>
              </a:prstGeom>
              <a:blipFill>
                <a:blip r:embed="rId7"/>
                <a:stretch>
                  <a:fillRect l="-1426" t="-3636" b="-8182"/>
                </a:stretch>
              </a:blipFill>
            </p:spPr>
            <p:txBody>
              <a:bodyPr/>
              <a:lstStyle/>
              <a:p>
                <a:r>
                  <a:rPr lang="en-DE">
                    <a:noFill/>
                  </a:rPr>
                  <a:t> </a:t>
                </a:r>
              </a:p>
            </p:txBody>
          </p:sp>
        </mc:Fallback>
      </mc:AlternateContent>
      <p:grpSp>
        <p:nvGrpSpPr>
          <p:cNvPr id="28" name="Group 27">
            <a:extLst>
              <a:ext uri="{FF2B5EF4-FFF2-40B4-BE49-F238E27FC236}">
                <a16:creationId xmlns:a16="http://schemas.microsoft.com/office/drawing/2014/main" id="{8325B1E1-2741-2242-AC43-30DA651C8AC0}"/>
              </a:ext>
            </a:extLst>
          </p:cNvPr>
          <p:cNvGrpSpPr/>
          <p:nvPr/>
        </p:nvGrpSpPr>
        <p:grpSpPr>
          <a:xfrm>
            <a:off x="2869503" y="6056989"/>
            <a:ext cx="1960106" cy="400110"/>
            <a:chOff x="2869503" y="6056989"/>
            <a:chExt cx="1960106" cy="400110"/>
          </a:xfrm>
        </p:grpSpPr>
        <p:sp>
          <p:nvSpPr>
            <p:cNvPr id="9" name="TextBox 8">
              <a:extLst>
                <a:ext uri="{FF2B5EF4-FFF2-40B4-BE49-F238E27FC236}">
                  <a16:creationId xmlns:a16="http://schemas.microsoft.com/office/drawing/2014/main" id="{00964F80-3030-FF4A-8E46-E279A195C9CE}"/>
                </a:ext>
              </a:extLst>
            </p:cNvPr>
            <p:cNvSpPr txBox="1"/>
            <p:nvPr/>
          </p:nvSpPr>
          <p:spPr>
            <a:xfrm>
              <a:off x="3109715" y="6056989"/>
              <a:ext cx="1719894" cy="400110"/>
            </a:xfrm>
            <a:prstGeom prst="rect">
              <a:avLst/>
            </a:prstGeom>
            <a:noFill/>
          </p:spPr>
          <p:txBody>
            <a:bodyPr wrap="none" rtlCol="0">
              <a:spAutoFit/>
            </a:bodyPr>
            <a:lstStyle/>
            <a:p>
              <a:r>
                <a:rPr lang="en-US" sz="2000" dirty="0"/>
                <a:t>s</a:t>
              </a:r>
              <a:r>
                <a:rPr lang="en-DE" sz="2000" dirty="0"/>
                <a:t>ubsystem size</a:t>
              </a:r>
            </a:p>
          </p:txBody>
        </p:sp>
        <p:cxnSp>
          <p:nvCxnSpPr>
            <p:cNvPr id="15" name="Straight Arrow Connector 14">
              <a:extLst>
                <a:ext uri="{FF2B5EF4-FFF2-40B4-BE49-F238E27FC236}">
                  <a16:creationId xmlns:a16="http://schemas.microsoft.com/office/drawing/2014/main" id="{E9BC3583-F9DE-1F42-BCA0-5267C81477A1}"/>
                </a:ext>
              </a:extLst>
            </p:cNvPr>
            <p:cNvCxnSpPr>
              <a:cxnSpLocks/>
              <a:stCxn id="9" idx="1"/>
            </p:cNvCxnSpPr>
            <p:nvPr/>
          </p:nvCxnSpPr>
          <p:spPr>
            <a:xfrm flipH="1" flipV="1">
              <a:off x="2869503" y="6162848"/>
              <a:ext cx="240212" cy="941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060BDCD-250E-CF40-BB1A-7331CCEDB221}"/>
              </a:ext>
            </a:extLst>
          </p:cNvPr>
          <p:cNvGrpSpPr/>
          <p:nvPr/>
        </p:nvGrpSpPr>
        <p:grpSpPr>
          <a:xfrm>
            <a:off x="4556065" y="5280132"/>
            <a:ext cx="1317384" cy="1015663"/>
            <a:chOff x="3065491" y="5577988"/>
            <a:chExt cx="1317384" cy="1015663"/>
          </a:xfrm>
        </p:grpSpPr>
        <p:sp>
          <p:nvSpPr>
            <p:cNvPr id="34" name="TextBox 33">
              <a:extLst>
                <a:ext uri="{FF2B5EF4-FFF2-40B4-BE49-F238E27FC236}">
                  <a16:creationId xmlns:a16="http://schemas.microsoft.com/office/drawing/2014/main" id="{72CEFF8E-BECA-C64F-9847-72F033296CBC}"/>
                </a:ext>
              </a:extLst>
            </p:cNvPr>
            <p:cNvSpPr txBox="1"/>
            <p:nvPr/>
          </p:nvSpPr>
          <p:spPr>
            <a:xfrm>
              <a:off x="3415751" y="5577988"/>
              <a:ext cx="967124" cy="1015663"/>
            </a:xfrm>
            <a:prstGeom prst="rect">
              <a:avLst/>
            </a:prstGeom>
            <a:noFill/>
          </p:spPr>
          <p:txBody>
            <a:bodyPr wrap="none" rtlCol="0">
              <a:spAutoFit/>
            </a:bodyPr>
            <a:lstStyle/>
            <a:p>
              <a:pPr algn="ctr"/>
              <a:r>
                <a:rPr lang="en-DE" sz="2000" dirty="0"/>
                <a:t>total </a:t>
              </a:r>
              <a:br>
                <a:rPr lang="en-DE" sz="2000" dirty="0"/>
              </a:br>
              <a:r>
                <a:rPr lang="en-DE" sz="2000" dirty="0"/>
                <a:t>system </a:t>
              </a:r>
              <a:br>
                <a:rPr lang="en-DE" sz="2000" dirty="0"/>
              </a:br>
              <a:r>
                <a:rPr lang="en-DE" sz="2000" dirty="0"/>
                <a:t>size</a:t>
              </a:r>
            </a:p>
          </p:txBody>
        </p:sp>
        <p:cxnSp>
          <p:nvCxnSpPr>
            <p:cNvPr id="35" name="Straight Arrow Connector 34">
              <a:extLst>
                <a:ext uri="{FF2B5EF4-FFF2-40B4-BE49-F238E27FC236}">
                  <a16:creationId xmlns:a16="http://schemas.microsoft.com/office/drawing/2014/main" id="{924275EB-D21A-8641-8093-3B845AC23251}"/>
                </a:ext>
              </a:extLst>
            </p:cNvPr>
            <p:cNvCxnSpPr>
              <a:cxnSpLocks/>
              <a:stCxn id="34" idx="1"/>
            </p:cNvCxnSpPr>
            <p:nvPr/>
          </p:nvCxnSpPr>
          <p:spPr>
            <a:xfrm flipH="1">
              <a:off x="3065491" y="6085820"/>
              <a:ext cx="3502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933293CB-7CD5-014E-9769-4684BF020EE0}"/>
              </a:ext>
            </a:extLst>
          </p:cNvPr>
          <p:cNvSpPr txBox="1"/>
          <p:nvPr/>
        </p:nvSpPr>
        <p:spPr>
          <a:xfrm>
            <a:off x="0" y="6496020"/>
            <a:ext cx="2869503" cy="369332"/>
          </a:xfrm>
          <a:prstGeom prst="rect">
            <a:avLst/>
          </a:prstGeom>
          <a:noFill/>
        </p:spPr>
        <p:txBody>
          <a:bodyPr wrap="none" rtlCol="0">
            <a:spAutoFit/>
          </a:bodyPr>
          <a:lstStyle/>
          <a:p>
            <a:r>
              <a:rPr lang="en-US" dirty="0"/>
              <a:t>AR </a:t>
            </a:r>
            <a:r>
              <a:rPr lang="en-US" i="1" dirty="0"/>
              <a:t>et al, </a:t>
            </a:r>
            <a:r>
              <a:rPr lang="en-US" dirty="0"/>
              <a:t>J. Stat. Mech (2020)</a:t>
            </a:r>
          </a:p>
        </p:txBody>
      </p:sp>
    </p:spTree>
    <p:extLst>
      <p:ext uri="{BB962C8B-B14F-4D97-AF65-F5344CB8AC3E}">
        <p14:creationId xmlns:p14="http://schemas.microsoft.com/office/powerpoint/2010/main" val="42760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D2239B-FCAC-4E1A-ADB0-8B1350BE4EA5}"/>
              </a:ext>
            </a:extLst>
          </p:cNvPr>
          <p:cNvSpPr>
            <a:spLocks noGrp="1"/>
          </p:cNvSpPr>
          <p:nvPr>
            <p:ph type="sldNum" sz="quarter" idx="12"/>
          </p:nvPr>
        </p:nvSpPr>
        <p:spPr>
          <a:xfrm>
            <a:off x="9318172" y="160589"/>
            <a:ext cx="2743200" cy="365125"/>
          </a:xfrm>
        </p:spPr>
        <p:txBody>
          <a:bodyPr/>
          <a:lstStyle/>
          <a:p>
            <a:fld id="{470B0F4F-27D3-4C81-8336-24FC379DF1BB}" type="slidenum">
              <a:rPr lang="LID4096" smtClean="0"/>
              <a:t>16</a:t>
            </a:fld>
            <a:endParaRPr lang="LID4096" dirty="0"/>
          </a:p>
        </p:txBody>
      </p:sp>
      <p:sp>
        <p:nvSpPr>
          <p:cNvPr id="5" name="Title 1">
            <a:extLst>
              <a:ext uri="{FF2B5EF4-FFF2-40B4-BE49-F238E27FC236}">
                <a16:creationId xmlns:a16="http://schemas.microsoft.com/office/drawing/2014/main" id="{48BC4899-6C10-4DF7-97EA-DEB7B4F84CC5}"/>
              </a:ext>
            </a:extLst>
          </p:cNvPr>
          <p:cNvSpPr>
            <a:spLocks noGrp="1"/>
          </p:cNvSpPr>
          <p:nvPr>
            <p:ph type="title"/>
          </p:nvPr>
        </p:nvSpPr>
        <p:spPr>
          <a:xfrm>
            <a:off x="293496" y="48723"/>
            <a:ext cx="11605008" cy="1325563"/>
          </a:xfrm>
        </p:spPr>
        <p:txBody>
          <a:bodyPr/>
          <a:lstStyle/>
          <a:p>
            <a:pPr algn="ctr"/>
            <a:r>
              <a:rPr lang="en-US" dirty="0"/>
              <a:t>Entanglement spectrum of the 1+1 D free, compactified boson QFT: DMRG results</a:t>
            </a:r>
          </a:p>
        </p:txBody>
      </p:sp>
      <p:sp>
        <p:nvSpPr>
          <p:cNvPr id="7" name="Content Placeholder 2">
            <a:extLst>
              <a:ext uri="{FF2B5EF4-FFF2-40B4-BE49-F238E27FC236}">
                <a16:creationId xmlns:a16="http://schemas.microsoft.com/office/drawing/2014/main" id="{D427D9DE-80FD-4119-9238-E49A1EB9D35A}"/>
              </a:ext>
            </a:extLst>
          </p:cNvPr>
          <p:cNvSpPr txBox="1">
            <a:spLocks/>
          </p:cNvSpPr>
          <p:nvPr/>
        </p:nvSpPr>
        <p:spPr>
          <a:xfrm>
            <a:off x="130628" y="1432462"/>
            <a:ext cx="11672416" cy="5063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61F14F-EF28-4CEC-A3EC-63215CDA162E}"/>
                  </a:ext>
                </a:extLst>
              </p:cNvPr>
              <p:cNvSpPr/>
              <p:nvPr/>
            </p:nvSpPr>
            <p:spPr>
              <a:xfrm>
                <a:off x="10114011" y="4099592"/>
                <a:ext cx="1826189"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0" smtClean="0">
                          <a:solidFill>
                            <a:schemeClr val="tx1"/>
                          </a:solidFill>
                          <a:latin typeface="Cambria Math" panose="02040503050406030204" pitchFamily="18" charset="0"/>
                        </a:rPr>
                        <m:t> </m:t>
                      </m:r>
                      <m:r>
                        <a:rPr lang="en-US" sz="2000" i="1" smtClean="0">
                          <a:latin typeface="Cambria Math" panose="02040503050406030204" pitchFamily="18" charset="0"/>
                        </a:rPr>
                        <m:t>𝐾</m:t>
                      </m:r>
                      <m:r>
                        <a:rPr lang="en-US" sz="2000">
                          <a:latin typeface="Cambria Math" panose="02040503050406030204" pitchFamily="18" charset="0"/>
                        </a:rPr>
                        <m:t>=</m:t>
                      </m:r>
                      <m:r>
                        <a:rPr lang="en-US" sz="2000" b="0" i="0" smtClean="0">
                          <a:latin typeface="Cambria Math" panose="02040503050406030204" pitchFamily="18" charset="0"/>
                        </a:rPr>
                        <m:t>0.192</m:t>
                      </m:r>
                    </m:oMath>
                  </m:oMathPara>
                </a14:m>
                <a:endParaRPr lang="LID4096" sz="2000" dirty="0">
                  <a:solidFill>
                    <a:schemeClr val="tx1"/>
                  </a:solidFill>
                </a:endParaRPr>
              </a:p>
            </p:txBody>
          </p:sp>
        </mc:Choice>
        <mc:Fallback xmlns="">
          <p:sp>
            <p:nvSpPr>
              <p:cNvPr id="10" name="Rectangle 9">
                <a:extLst>
                  <a:ext uri="{FF2B5EF4-FFF2-40B4-BE49-F238E27FC236}">
                    <a16:creationId xmlns:a16="http://schemas.microsoft.com/office/drawing/2014/main" id="{5261F14F-EF28-4CEC-A3EC-63215CDA162E}"/>
                  </a:ext>
                </a:extLst>
              </p:cNvPr>
              <p:cNvSpPr>
                <a:spLocks noRot="1" noChangeAspect="1" noMove="1" noResize="1" noEditPoints="1" noAdjustHandles="1" noChangeArrowheads="1" noChangeShapeType="1" noTextEdit="1"/>
              </p:cNvSpPr>
              <p:nvPr/>
            </p:nvSpPr>
            <p:spPr>
              <a:xfrm>
                <a:off x="10114011" y="4099592"/>
                <a:ext cx="1826189" cy="400110"/>
              </a:xfrm>
              <a:prstGeom prst="rect">
                <a:avLst/>
              </a:prstGeom>
              <a:blipFill>
                <a:blip r:embed="rId2"/>
                <a:stretch>
                  <a:fillRect/>
                </a:stretch>
              </a:blipFill>
            </p:spPr>
            <p:txBody>
              <a:bodyPr/>
              <a:lstStyle/>
              <a:p>
                <a:r>
                  <a:rPr lang="LID4096">
                    <a:noFill/>
                  </a:rPr>
                  <a:t> </a:t>
                </a:r>
              </a:p>
            </p:txBody>
          </p:sp>
        </mc:Fallback>
      </mc:AlternateContent>
      <p:grpSp>
        <p:nvGrpSpPr>
          <p:cNvPr id="26" name="Group 25">
            <a:extLst>
              <a:ext uri="{FF2B5EF4-FFF2-40B4-BE49-F238E27FC236}">
                <a16:creationId xmlns:a16="http://schemas.microsoft.com/office/drawing/2014/main" id="{7D2AC9C3-4D61-4543-BDF7-85891EF579FE}"/>
              </a:ext>
            </a:extLst>
          </p:cNvPr>
          <p:cNvGrpSpPr/>
          <p:nvPr/>
        </p:nvGrpSpPr>
        <p:grpSpPr>
          <a:xfrm>
            <a:off x="6919796" y="1292886"/>
            <a:ext cx="5157561" cy="3237594"/>
            <a:chOff x="6819790" y="1143692"/>
            <a:chExt cx="5157561" cy="3237594"/>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CFBF8BF-2A1A-48C6-9CA9-C27018F2D58D}"/>
                    </a:ext>
                  </a:extLst>
                </p:cNvPr>
                <p:cNvSpPr txBox="1"/>
                <p:nvPr/>
              </p:nvSpPr>
              <p:spPr>
                <a:xfrm>
                  <a:off x="7738588" y="3919621"/>
                  <a:ext cx="13161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r>
                          <a:rPr lang="en-US" sz="2400" b="0" i="1" smtClean="0">
                            <a:latin typeface="Cambria Math" panose="02040503050406030204" pitchFamily="18" charset="0"/>
                          </a:rPr>
                          <m:t>=200</m:t>
                        </m:r>
                      </m:oMath>
                    </m:oMathPara>
                  </a14:m>
                  <a:endParaRPr lang="LID4096" dirty="0"/>
                </a:p>
              </p:txBody>
            </p:sp>
          </mc:Choice>
          <mc:Fallback xmlns="">
            <p:sp>
              <p:nvSpPr>
                <p:cNvPr id="27" name="TextBox 26">
                  <a:extLst>
                    <a:ext uri="{FF2B5EF4-FFF2-40B4-BE49-F238E27FC236}">
                      <a16:creationId xmlns:a16="http://schemas.microsoft.com/office/drawing/2014/main" id="{3CFBF8BF-2A1A-48C6-9CA9-C27018F2D58D}"/>
                    </a:ext>
                  </a:extLst>
                </p:cNvPr>
                <p:cNvSpPr txBox="1">
                  <a:spLocks noRot="1" noChangeAspect="1" noMove="1" noResize="1" noEditPoints="1" noAdjustHandles="1" noChangeArrowheads="1" noChangeShapeType="1" noTextEdit="1"/>
                </p:cNvSpPr>
                <p:nvPr/>
              </p:nvSpPr>
              <p:spPr>
                <a:xfrm>
                  <a:off x="7738588" y="3919621"/>
                  <a:ext cx="1316130" cy="461665"/>
                </a:xfrm>
                <a:prstGeom prst="rect">
                  <a:avLst/>
                </a:prstGeom>
                <a:blipFill>
                  <a:blip r:embed="rId3"/>
                  <a:stretch>
                    <a:fillRect/>
                  </a:stretch>
                </a:blipFill>
              </p:spPr>
              <p:txBody>
                <a:bodyPr/>
                <a:lstStyle/>
                <a:p>
                  <a:r>
                    <a:rPr lang="LID4096">
                      <a:noFill/>
                    </a:rPr>
                    <a:t> </a:t>
                  </a:r>
                </a:p>
              </p:txBody>
            </p:sp>
          </mc:Fallback>
        </mc:AlternateContent>
        <p:grpSp>
          <p:nvGrpSpPr>
            <p:cNvPr id="28" name="Group 27">
              <a:extLst>
                <a:ext uri="{FF2B5EF4-FFF2-40B4-BE49-F238E27FC236}">
                  <a16:creationId xmlns:a16="http://schemas.microsoft.com/office/drawing/2014/main" id="{4D8564DB-028B-48CD-9601-B9FBC41948B7}"/>
                </a:ext>
              </a:extLst>
            </p:cNvPr>
            <p:cNvGrpSpPr/>
            <p:nvPr/>
          </p:nvGrpSpPr>
          <p:grpSpPr>
            <a:xfrm>
              <a:off x="6819790" y="1143692"/>
              <a:ext cx="5157561" cy="2751493"/>
              <a:chOff x="6819790" y="1143692"/>
              <a:chExt cx="5157561" cy="2751493"/>
            </a:xfrm>
          </p:grpSpPr>
          <p:grpSp>
            <p:nvGrpSpPr>
              <p:cNvPr id="29" name="Group 28">
                <a:extLst>
                  <a:ext uri="{FF2B5EF4-FFF2-40B4-BE49-F238E27FC236}">
                    <a16:creationId xmlns:a16="http://schemas.microsoft.com/office/drawing/2014/main" id="{81C90714-3365-4A3D-915C-039A78562354}"/>
                  </a:ext>
                </a:extLst>
              </p:cNvPr>
              <p:cNvGrpSpPr/>
              <p:nvPr/>
            </p:nvGrpSpPr>
            <p:grpSpPr>
              <a:xfrm>
                <a:off x="6819790" y="1720219"/>
                <a:ext cx="5157561" cy="2055134"/>
                <a:chOff x="6582625" y="1551788"/>
                <a:chExt cx="4711046" cy="1877211"/>
              </a:xfrm>
            </p:grpSpPr>
            <p:grpSp>
              <p:nvGrpSpPr>
                <p:cNvPr id="36" name="Group 35">
                  <a:extLst>
                    <a:ext uri="{FF2B5EF4-FFF2-40B4-BE49-F238E27FC236}">
                      <a16:creationId xmlns:a16="http://schemas.microsoft.com/office/drawing/2014/main" id="{2038229F-43DD-4A23-9BE1-7F27431983EC}"/>
                    </a:ext>
                  </a:extLst>
                </p:cNvPr>
                <p:cNvGrpSpPr/>
                <p:nvPr/>
              </p:nvGrpSpPr>
              <p:grpSpPr>
                <a:xfrm>
                  <a:off x="6660478" y="1665172"/>
                  <a:ext cx="4633193" cy="1709036"/>
                  <a:chOff x="426574" y="3984172"/>
                  <a:chExt cx="4633193" cy="1709036"/>
                </a:xfrm>
              </p:grpSpPr>
              <p:grpSp>
                <p:nvGrpSpPr>
                  <p:cNvPr id="38" name="Group 37">
                    <a:extLst>
                      <a:ext uri="{FF2B5EF4-FFF2-40B4-BE49-F238E27FC236}">
                        <a16:creationId xmlns:a16="http://schemas.microsoft.com/office/drawing/2014/main" id="{1CB5F768-5056-4CBB-93E8-3A073D7AA78E}"/>
                      </a:ext>
                    </a:extLst>
                  </p:cNvPr>
                  <p:cNvGrpSpPr/>
                  <p:nvPr/>
                </p:nvGrpSpPr>
                <p:grpSpPr>
                  <a:xfrm>
                    <a:off x="426574" y="3984172"/>
                    <a:ext cx="4633193" cy="1617789"/>
                    <a:chOff x="669171" y="4679302"/>
                    <a:chExt cx="4633193" cy="1617789"/>
                  </a:xfrm>
                </p:grpSpPr>
                <p:pic>
                  <p:nvPicPr>
                    <p:cNvPr id="41" name="Picture 40">
                      <a:extLst>
                        <a:ext uri="{FF2B5EF4-FFF2-40B4-BE49-F238E27FC236}">
                          <a16:creationId xmlns:a16="http://schemas.microsoft.com/office/drawing/2014/main" id="{F13DB7DF-E941-464A-BF74-2B6C51CF77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171" y="4751315"/>
                      <a:ext cx="4633193" cy="1231178"/>
                    </a:xfrm>
                    <a:prstGeom prst="rect">
                      <a:avLst/>
                    </a:prstGeom>
                  </p:spPr>
                </p:pic>
                <p:cxnSp>
                  <p:nvCxnSpPr>
                    <p:cNvPr id="42" name="Straight Connector 41">
                      <a:extLst>
                        <a:ext uri="{FF2B5EF4-FFF2-40B4-BE49-F238E27FC236}">
                          <a16:creationId xmlns:a16="http://schemas.microsoft.com/office/drawing/2014/main" id="{BDE41F0E-B8AD-40AA-B8A2-8A841CA63323}"/>
                        </a:ext>
                      </a:extLst>
                    </p:cNvPr>
                    <p:cNvCxnSpPr/>
                    <p:nvPr/>
                  </p:nvCxnSpPr>
                  <p:spPr>
                    <a:xfrm>
                      <a:off x="2745959" y="4679302"/>
                      <a:ext cx="0" cy="16177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DD4E0720-D2FF-44BD-B10C-5CD021EB6998}"/>
                      </a:ext>
                    </a:extLst>
                  </p:cNvPr>
                  <p:cNvSpPr txBox="1"/>
                  <p:nvPr/>
                </p:nvSpPr>
                <p:spPr>
                  <a:xfrm>
                    <a:off x="1418476" y="5323876"/>
                    <a:ext cx="317716" cy="369332"/>
                  </a:xfrm>
                  <a:prstGeom prst="rect">
                    <a:avLst/>
                  </a:prstGeom>
                  <a:noFill/>
                </p:spPr>
                <p:txBody>
                  <a:bodyPr wrap="none" rtlCol="0">
                    <a:spAutoFit/>
                  </a:bodyPr>
                  <a:lstStyle/>
                  <a:p>
                    <a:r>
                      <a:rPr lang="en-US" dirty="0"/>
                      <a:t>A</a:t>
                    </a:r>
                    <a:endParaRPr lang="LID4096" dirty="0"/>
                  </a:p>
                </p:txBody>
              </p:sp>
              <p:sp>
                <p:nvSpPr>
                  <p:cNvPr id="40" name="TextBox 39">
                    <a:extLst>
                      <a:ext uri="{FF2B5EF4-FFF2-40B4-BE49-F238E27FC236}">
                        <a16:creationId xmlns:a16="http://schemas.microsoft.com/office/drawing/2014/main" id="{6AF3AD14-C070-4763-8A56-C36100CA057B}"/>
                      </a:ext>
                    </a:extLst>
                  </p:cNvPr>
                  <p:cNvSpPr txBox="1"/>
                  <p:nvPr/>
                </p:nvSpPr>
                <p:spPr>
                  <a:xfrm>
                    <a:off x="3295286" y="5323876"/>
                    <a:ext cx="309700" cy="369332"/>
                  </a:xfrm>
                  <a:prstGeom prst="rect">
                    <a:avLst/>
                  </a:prstGeom>
                  <a:noFill/>
                </p:spPr>
                <p:txBody>
                  <a:bodyPr wrap="none" rtlCol="0">
                    <a:spAutoFit/>
                  </a:bodyPr>
                  <a:lstStyle/>
                  <a:p>
                    <a:r>
                      <a:rPr lang="en-US" dirty="0"/>
                      <a:t>B</a:t>
                    </a:r>
                    <a:endParaRPr lang="LID4096" dirty="0"/>
                  </a:p>
                </p:txBody>
              </p:sp>
            </p:grpSp>
            <p:sp>
              <p:nvSpPr>
                <p:cNvPr id="37" name="Rounded Rectangle 20">
                  <a:extLst>
                    <a:ext uri="{FF2B5EF4-FFF2-40B4-BE49-F238E27FC236}">
                      <a16:creationId xmlns:a16="http://schemas.microsoft.com/office/drawing/2014/main" id="{5DC95B00-4CE4-4FAB-B784-236774CE428A}"/>
                    </a:ext>
                  </a:extLst>
                </p:cNvPr>
                <p:cNvSpPr/>
                <p:nvPr/>
              </p:nvSpPr>
              <p:spPr>
                <a:xfrm>
                  <a:off x="6582625" y="1551788"/>
                  <a:ext cx="4711046" cy="187721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0" name="Straight Arrow Connector 29">
                <a:extLst>
                  <a:ext uri="{FF2B5EF4-FFF2-40B4-BE49-F238E27FC236}">
                    <a16:creationId xmlns:a16="http://schemas.microsoft.com/office/drawing/2014/main" id="{7CA90779-0E2A-4581-86E1-E7961B2276CA}"/>
                  </a:ext>
                </a:extLst>
              </p:cNvPr>
              <p:cNvCxnSpPr>
                <a:cxnSpLocks/>
              </p:cNvCxnSpPr>
              <p:nvPr/>
            </p:nvCxnSpPr>
            <p:spPr>
              <a:xfrm>
                <a:off x="7715250" y="3895185"/>
                <a:ext cx="136280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EE6928C-AD6E-481E-8722-E719B8108772}"/>
                  </a:ext>
                </a:extLst>
              </p:cNvPr>
              <p:cNvCxnSpPr>
                <a:cxnSpLocks/>
              </p:cNvCxnSpPr>
              <p:nvPr/>
            </p:nvCxnSpPr>
            <p:spPr>
              <a:xfrm>
                <a:off x="7636807" y="1567749"/>
                <a:ext cx="3590970" cy="303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2820266-6DE0-4DC4-9411-2470082ED373}"/>
                      </a:ext>
                    </a:extLst>
                  </p:cNvPr>
                  <p:cNvSpPr txBox="1"/>
                  <p:nvPr/>
                </p:nvSpPr>
                <p:spPr>
                  <a:xfrm>
                    <a:off x="8443832" y="1143692"/>
                    <a:ext cx="14696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=400</m:t>
                          </m:r>
                        </m:oMath>
                      </m:oMathPara>
                    </a14:m>
                    <a:endParaRPr lang="LID4096" dirty="0"/>
                  </a:p>
                </p:txBody>
              </p:sp>
            </mc:Choice>
            <mc:Fallback xmlns="">
              <p:sp>
                <p:nvSpPr>
                  <p:cNvPr id="32" name="TextBox 31">
                    <a:extLst>
                      <a:ext uri="{FF2B5EF4-FFF2-40B4-BE49-F238E27FC236}">
                        <a16:creationId xmlns:a16="http://schemas.microsoft.com/office/drawing/2014/main" id="{E2820266-6DE0-4DC4-9411-2470082ED373}"/>
                      </a:ext>
                    </a:extLst>
                  </p:cNvPr>
                  <p:cNvSpPr txBox="1">
                    <a:spLocks noRot="1" noChangeAspect="1" noMove="1" noResize="1" noEditPoints="1" noAdjustHandles="1" noChangeArrowheads="1" noChangeShapeType="1" noTextEdit="1"/>
                  </p:cNvSpPr>
                  <p:nvPr/>
                </p:nvSpPr>
                <p:spPr>
                  <a:xfrm>
                    <a:off x="8443832" y="1143692"/>
                    <a:ext cx="1469633" cy="461665"/>
                  </a:xfrm>
                  <a:prstGeom prst="rect">
                    <a:avLst/>
                  </a:prstGeom>
                  <a:blipFill>
                    <a:blip r:embed="rId5"/>
                    <a:stretch>
                      <a:fillRect b="-131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351D9BB0-FED9-4FA9-8E50-F6B3ED52A173}"/>
                      </a:ext>
                    </a:extLst>
                  </p:cNvPr>
                  <p:cNvSpPr/>
                  <p:nvPr/>
                </p:nvSpPr>
                <p:spPr>
                  <a:xfrm>
                    <a:off x="6995040" y="2843101"/>
                    <a:ext cx="4040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lumMod val="75000"/>
                                </a:schemeClr>
                              </a:solidFill>
                              <a:latin typeface="Cambria Math" panose="02040503050406030204" pitchFamily="18" charset="0"/>
                              <a:ea typeface="Cambria Math" panose="02040503050406030204" pitchFamily="18" charset="0"/>
                            </a:rPr>
                            <m:t>𝛼</m:t>
                          </m:r>
                        </m:oMath>
                      </m:oMathPara>
                    </a14:m>
                    <a:endParaRPr lang="LID4096" dirty="0">
                      <a:solidFill>
                        <a:schemeClr val="accent2">
                          <a:lumMod val="75000"/>
                        </a:schemeClr>
                      </a:solidFill>
                    </a:endParaRPr>
                  </a:p>
                </p:txBody>
              </p:sp>
            </mc:Choice>
            <mc:Fallback xmlns="">
              <p:sp>
                <p:nvSpPr>
                  <p:cNvPr id="33" name="Rectangle 32">
                    <a:extLst>
                      <a:ext uri="{FF2B5EF4-FFF2-40B4-BE49-F238E27FC236}">
                        <a16:creationId xmlns:a16="http://schemas.microsoft.com/office/drawing/2014/main" id="{351D9BB0-FED9-4FA9-8E50-F6B3ED52A173}"/>
                      </a:ext>
                    </a:extLst>
                  </p:cNvPr>
                  <p:cNvSpPr>
                    <a:spLocks noRot="1" noChangeAspect="1" noMove="1" noResize="1" noEditPoints="1" noAdjustHandles="1" noChangeArrowheads="1" noChangeShapeType="1" noTextEdit="1"/>
                  </p:cNvSpPr>
                  <p:nvPr/>
                </p:nvSpPr>
                <p:spPr>
                  <a:xfrm>
                    <a:off x="6995040" y="2843101"/>
                    <a:ext cx="404021" cy="400110"/>
                  </a:xfrm>
                  <a:prstGeom prst="rect">
                    <a:avLst/>
                  </a:prstGeom>
                  <a:blipFill>
                    <a:blip r:embed="rId8"/>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49BC02E-4251-4179-AC2C-38BB351D3369}"/>
                      </a:ext>
                    </a:extLst>
                  </p:cNvPr>
                  <p:cNvSpPr/>
                  <p:nvPr/>
                </p:nvSpPr>
                <p:spPr>
                  <a:xfrm>
                    <a:off x="11399023" y="2806467"/>
                    <a:ext cx="4040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lumMod val="75000"/>
                                </a:schemeClr>
                              </a:solidFill>
                              <a:latin typeface="Cambria Math" panose="02040503050406030204" pitchFamily="18" charset="0"/>
                              <a:ea typeface="Cambria Math" panose="02040503050406030204" pitchFamily="18" charset="0"/>
                            </a:rPr>
                            <m:t>𝛼</m:t>
                          </m:r>
                        </m:oMath>
                      </m:oMathPara>
                    </a14:m>
                    <a:endParaRPr lang="LID4096" dirty="0">
                      <a:solidFill>
                        <a:schemeClr val="accent2">
                          <a:lumMod val="75000"/>
                        </a:schemeClr>
                      </a:solidFill>
                    </a:endParaRPr>
                  </a:p>
                </p:txBody>
              </p:sp>
            </mc:Choice>
            <mc:Fallback xmlns="">
              <p:sp>
                <p:nvSpPr>
                  <p:cNvPr id="34" name="Rectangle 33">
                    <a:extLst>
                      <a:ext uri="{FF2B5EF4-FFF2-40B4-BE49-F238E27FC236}">
                        <a16:creationId xmlns:a16="http://schemas.microsoft.com/office/drawing/2014/main" id="{B49BC02E-4251-4179-AC2C-38BB351D3369}"/>
                      </a:ext>
                    </a:extLst>
                  </p:cNvPr>
                  <p:cNvSpPr>
                    <a:spLocks noRot="1" noChangeAspect="1" noMove="1" noResize="1" noEditPoints="1" noAdjustHandles="1" noChangeArrowheads="1" noChangeShapeType="1" noTextEdit="1"/>
                  </p:cNvSpPr>
                  <p:nvPr/>
                </p:nvSpPr>
                <p:spPr>
                  <a:xfrm>
                    <a:off x="11399023" y="2806467"/>
                    <a:ext cx="404021" cy="400110"/>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499259C-4888-4A3B-BE40-2927A41A74E8}"/>
                      </a:ext>
                    </a:extLst>
                  </p:cNvPr>
                  <p:cNvSpPr/>
                  <p:nvPr/>
                </p:nvSpPr>
                <p:spPr>
                  <a:xfrm>
                    <a:off x="9161597" y="3090990"/>
                    <a:ext cx="4056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5">
                                  <a:lumMod val="75000"/>
                                </a:schemeClr>
                              </a:solidFill>
                              <a:latin typeface="Cambria Math" panose="02040503050406030204" pitchFamily="18" charset="0"/>
                              <a:ea typeface="Cambria Math" panose="02040503050406030204" pitchFamily="18" charset="0"/>
                            </a:rPr>
                            <m:t>𝛽</m:t>
                          </m:r>
                        </m:oMath>
                      </m:oMathPara>
                    </a14:m>
                    <a:endParaRPr lang="LID4096" dirty="0">
                      <a:solidFill>
                        <a:schemeClr val="accent5">
                          <a:lumMod val="75000"/>
                        </a:schemeClr>
                      </a:solidFill>
                    </a:endParaRPr>
                  </a:p>
                </p:txBody>
              </p:sp>
            </mc:Choice>
            <mc:Fallback xmlns="">
              <p:sp>
                <p:nvSpPr>
                  <p:cNvPr id="35" name="Rectangle 34">
                    <a:extLst>
                      <a:ext uri="{FF2B5EF4-FFF2-40B4-BE49-F238E27FC236}">
                        <a16:creationId xmlns:a16="http://schemas.microsoft.com/office/drawing/2014/main" id="{4499259C-4888-4A3B-BE40-2927A41A74E8}"/>
                      </a:ext>
                    </a:extLst>
                  </p:cNvPr>
                  <p:cNvSpPr>
                    <a:spLocks noRot="1" noChangeAspect="1" noMove="1" noResize="1" noEditPoints="1" noAdjustHandles="1" noChangeArrowheads="1" noChangeShapeType="1" noTextEdit="1"/>
                  </p:cNvSpPr>
                  <p:nvPr/>
                </p:nvSpPr>
                <p:spPr>
                  <a:xfrm>
                    <a:off x="9161597" y="3090990"/>
                    <a:ext cx="405624" cy="400110"/>
                  </a:xfrm>
                  <a:prstGeom prst="rect">
                    <a:avLst/>
                  </a:prstGeom>
                  <a:blipFill>
                    <a:blip r:embed="rId10"/>
                    <a:stretch>
                      <a:fillRect b="-15385"/>
                    </a:stretch>
                  </a:blipFill>
                </p:spPr>
                <p:txBody>
                  <a:bodyPr/>
                  <a:lstStyle/>
                  <a:p>
                    <a:r>
                      <a:rPr lang="LID4096">
                        <a:noFill/>
                      </a:rPr>
                      <a:t> </a:t>
                    </a:r>
                  </a:p>
                </p:txBody>
              </p:sp>
            </mc:Fallback>
          </mc:AlternateContent>
        </p:grpSp>
      </p:grpSp>
      <p:sp>
        <p:nvSpPr>
          <p:cNvPr id="44" name="TextBox 43">
            <a:extLst>
              <a:ext uri="{FF2B5EF4-FFF2-40B4-BE49-F238E27FC236}">
                <a16:creationId xmlns:a16="http://schemas.microsoft.com/office/drawing/2014/main" id="{3A86FECF-2751-44ED-9DDE-2D271D41FF3B}"/>
              </a:ext>
            </a:extLst>
          </p:cNvPr>
          <p:cNvSpPr txBox="1"/>
          <p:nvPr/>
        </p:nvSpPr>
        <p:spPr>
          <a:xfrm>
            <a:off x="55702" y="6488668"/>
            <a:ext cx="1686359" cy="369332"/>
          </a:xfrm>
          <a:prstGeom prst="rect">
            <a:avLst/>
          </a:prstGeom>
          <a:noFill/>
        </p:spPr>
        <p:txBody>
          <a:bodyPr wrap="none" rtlCol="0">
            <a:spAutoFit/>
          </a:bodyPr>
          <a:lstStyle/>
          <a:p>
            <a:r>
              <a:rPr lang="en-US" dirty="0"/>
              <a:t>A.R. </a:t>
            </a:r>
            <a:r>
              <a:rPr lang="en-US" i="1" dirty="0"/>
              <a:t>et al </a:t>
            </a:r>
            <a:r>
              <a:rPr lang="en-US" dirty="0"/>
              <a:t>(2020)</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CA6633-1567-4365-9AC3-641A17CB506B}"/>
                  </a:ext>
                </a:extLst>
              </p:cNvPr>
              <p:cNvSpPr txBox="1"/>
              <p:nvPr/>
            </p:nvSpPr>
            <p:spPr>
              <a:xfrm>
                <a:off x="6919796" y="4742077"/>
                <a:ext cx="5359929" cy="2122376"/>
              </a:xfrm>
              <a:prstGeom prst="rect">
                <a:avLst/>
              </a:prstGeom>
              <a:noFill/>
            </p:spPr>
            <p:txBody>
              <a:bodyPr wrap="none" rtlCol="0">
                <a:spAutoFit/>
              </a:bodyPr>
              <a:lstStyle/>
              <a:p>
                <a:r>
                  <a:rPr lang="en-US" sz="2400" dirty="0"/>
                  <a:t>Entanglement energy (Neumann): </a:t>
                </a:r>
                <a:endParaRPr lang="en-US" sz="2400" i="1" dirty="0">
                  <a:latin typeface="Cambria Math" panose="02040503050406030204" pitchFamily="18" charset="0"/>
                </a:endParaRPr>
              </a:p>
              <a:p>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𝑁</m:t>
                        </m:r>
                      </m:sub>
                    </m:sSub>
                    <m:d>
                      <m:dPr>
                        <m:ctrlPr>
                          <a:rPr lang="en-US" sz="2400" i="1">
                            <a:latin typeface="Cambria Math" panose="02040503050406030204" pitchFamily="18" charset="0"/>
                          </a:rPr>
                        </m:ctrlPr>
                      </m:dPr>
                      <m:e>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𝑙</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𝑁</m:t>
                        </m:r>
                      </m:sub>
                    </m:sSub>
                    <m:d>
                      <m:dPr>
                        <m:ctrlPr>
                          <a:rPr lang="en-US" sz="2400" i="1">
                            <a:latin typeface="Cambria Math" panose="02040503050406030204" pitchFamily="18" charset="0"/>
                          </a:rPr>
                        </m:ctrlPr>
                      </m:dPr>
                      <m:e>
                        <m:r>
                          <a:rPr lang="en-US" sz="2400" i="1">
                            <a:latin typeface="Cambria Math" panose="02040503050406030204" pitchFamily="18" charset="0"/>
                          </a:rPr>
                          <m:t>0,0</m:t>
                        </m:r>
                      </m:e>
                    </m:d>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𝐿</m:t>
                        </m:r>
                      </m:den>
                    </m:f>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𝐾</m:t>
                            </m:r>
                          </m:num>
                          <m:den>
                            <m:r>
                              <a:rPr lang="en-US" sz="2400" i="1">
                                <a:latin typeface="Cambria Math" panose="02040503050406030204" pitchFamily="18" charset="0"/>
                              </a:rPr>
                              <m:t>2</m:t>
                            </m:r>
                          </m:den>
                        </m:f>
                        <m:sSup>
                          <m:sSupPr>
                            <m:ctrlPr>
                              <a:rPr lang="en-US" sz="2400" i="1">
                                <a:latin typeface="Cambria Math" panose="02040503050406030204" pitchFamily="18" charset="0"/>
                              </a:rPr>
                            </m:ctrlPr>
                          </m:sSupPr>
                          <m:e>
                            <m:r>
                              <a:rPr lang="en-US" sz="2400" i="1">
                                <a:latin typeface="Cambria Math" panose="02040503050406030204" pitchFamily="18" charset="0"/>
                              </a:rPr>
                              <m:t>𝑘</m:t>
                            </m:r>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rPr>
                          <m:t>𝑙</m:t>
                        </m:r>
                      </m:e>
                    </m:d>
                  </m:oMath>
                </a14:m>
                <a:br>
                  <a:rPr lang="en-US" sz="2400" dirty="0"/>
                </a:br>
                <a:endParaRPr lang="en-US" sz="2400" dirty="0"/>
              </a:p>
              <a:p>
                <a:r>
                  <a:rPr lang="en-US" sz="2400" dirty="0"/>
                  <a:t>Non-universal shift: rescaled speed</a:t>
                </a:r>
                <a:br>
                  <a:rPr lang="en-US" sz="2400" dirty="0"/>
                </a:br>
                <a:r>
                  <a:rPr lang="en-US" sz="2400" dirty="0"/>
                  <a:t> of light</a:t>
                </a:r>
              </a:p>
            </p:txBody>
          </p:sp>
        </mc:Choice>
        <mc:Fallback xmlns="">
          <p:sp>
            <p:nvSpPr>
              <p:cNvPr id="13" name="TextBox 12">
                <a:extLst>
                  <a:ext uri="{FF2B5EF4-FFF2-40B4-BE49-F238E27FC236}">
                    <a16:creationId xmlns:a16="http://schemas.microsoft.com/office/drawing/2014/main" id="{B7CA6633-1567-4365-9AC3-641A17CB506B}"/>
                  </a:ext>
                </a:extLst>
              </p:cNvPr>
              <p:cNvSpPr txBox="1">
                <a:spLocks noRot="1" noChangeAspect="1" noMove="1" noResize="1" noEditPoints="1" noAdjustHandles="1" noChangeArrowheads="1" noChangeShapeType="1" noTextEdit="1"/>
              </p:cNvSpPr>
              <p:nvPr/>
            </p:nvSpPr>
            <p:spPr>
              <a:xfrm>
                <a:off x="6919796" y="4742077"/>
                <a:ext cx="5359929" cy="2122376"/>
              </a:xfrm>
              <a:prstGeom prst="rect">
                <a:avLst/>
              </a:prstGeom>
              <a:blipFill>
                <a:blip r:embed="rId11"/>
                <a:stretch>
                  <a:fillRect l="-1706" t="-2299" b="-5747"/>
                </a:stretch>
              </a:blipFill>
            </p:spPr>
            <p:txBody>
              <a:bodyPr/>
              <a:lstStyle/>
              <a:p>
                <a:r>
                  <a:rPr lang="LID4096">
                    <a:noFill/>
                  </a:rPr>
                  <a:t> </a:t>
                </a:r>
              </a:p>
            </p:txBody>
          </p:sp>
        </mc:Fallback>
      </mc:AlternateContent>
      <p:grpSp>
        <p:nvGrpSpPr>
          <p:cNvPr id="3" name="Group 2">
            <a:extLst>
              <a:ext uri="{FF2B5EF4-FFF2-40B4-BE49-F238E27FC236}">
                <a16:creationId xmlns:a16="http://schemas.microsoft.com/office/drawing/2014/main" id="{7A1C6549-3C99-4DC8-A402-0A1565FABE2B}"/>
              </a:ext>
            </a:extLst>
          </p:cNvPr>
          <p:cNvGrpSpPr/>
          <p:nvPr/>
        </p:nvGrpSpPr>
        <p:grpSpPr>
          <a:xfrm>
            <a:off x="114643" y="1723799"/>
            <a:ext cx="6055231" cy="4406167"/>
            <a:chOff x="114643" y="1723799"/>
            <a:chExt cx="6055231" cy="4406167"/>
          </a:xfrm>
        </p:grpSpPr>
        <p:pic>
          <p:nvPicPr>
            <p:cNvPr id="2" name="Picture 1">
              <a:extLst>
                <a:ext uri="{FF2B5EF4-FFF2-40B4-BE49-F238E27FC236}">
                  <a16:creationId xmlns:a16="http://schemas.microsoft.com/office/drawing/2014/main" id="{7C378B23-D9BB-44CA-A931-A2A490AF6E95}"/>
                </a:ext>
              </a:extLst>
            </p:cNvPr>
            <p:cNvPicPr>
              <a:picLocks noChangeAspect="1"/>
            </p:cNvPicPr>
            <p:nvPr/>
          </p:nvPicPr>
          <p:blipFill>
            <a:blip r:embed="rId12"/>
            <a:stretch>
              <a:fillRect/>
            </a:stretch>
          </p:blipFill>
          <p:spPr>
            <a:xfrm>
              <a:off x="114643" y="1798516"/>
              <a:ext cx="6055231" cy="4331450"/>
            </a:xfrm>
            <a:prstGeom prst="rect">
              <a:avLst/>
            </a:prstGeom>
          </p:spPr>
        </p:pic>
        <p:sp>
          <p:nvSpPr>
            <p:cNvPr id="43" name="Rectangle 42">
              <a:extLst>
                <a:ext uri="{FF2B5EF4-FFF2-40B4-BE49-F238E27FC236}">
                  <a16:creationId xmlns:a16="http://schemas.microsoft.com/office/drawing/2014/main" id="{D27D0793-B056-4F92-9B84-E354079D1F6D}"/>
                </a:ext>
              </a:extLst>
            </p:cNvPr>
            <p:cNvSpPr/>
            <p:nvPr/>
          </p:nvSpPr>
          <p:spPr>
            <a:xfrm>
              <a:off x="438915" y="1723799"/>
              <a:ext cx="850604" cy="583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115442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D2239B-FCAC-4E1A-ADB0-8B1350BE4EA5}"/>
              </a:ext>
            </a:extLst>
          </p:cNvPr>
          <p:cNvSpPr>
            <a:spLocks noGrp="1"/>
          </p:cNvSpPr>
          <p:nvPr>
            <p:ph type="sldNum" sz="quarter" idx="12"/>
          </p:nvPr>
        </p:nvSpPr>
        <p:spPr>
          <a:xfrm>
            <a:off x="9318172" y="160589"/>
            <a:ext cx="2743200" cy="365125"/>
          </a:xfrm>
        </p:spPr>
        <p:txBody>
          <a:bodyPr/>
          <a:lstStyle/>
          <a:p>
            <a:fld id="{470B0F4F-27D3-4C81-8336-24FC379DF1BB}" type="slidenum">
              <a:rPr lang="LID4096" smtClean="0"/>
              <a:t>17</a:t>
            </a:fld>
            <a:endParaRPr lang="LID4096" dirty="0"/>
          </a:p>
        </p:txBody>
      </p:sp>
      <p:sp>
        <p:nvSpPr>
          <p:cNvPr id="5" name="Title 1">
            <a:extLst>
              <a:ext uri="{FF2B5EF4-FFF2-40B4-BE49-F238E27FC236}">
                <a16:creationId xmlns:a16="http://schemas.microsoft.com/office/drawing/2014/main" id="{48BC4899-6C10-4DF7-97EA-DEB7B4F84CC5}"/>
              </a:ext>
            </a:extLst>
          </p:cNvPr>
          <p:cNvSpPr>
            <a:spLocks noGrp="1"/>
          </p:cNvSpPr>
          <p:nvPr>
            <p:ph type="title"/>
          </p:nvPr>
        </p:nvSpPr>
        <p:spPr>
          <a:xfrm>
            <a:off x="293496" y="48723"/>
            <a:ext cx="11605008" cy="1325563"/>
          </a:xfrm>
        </p:spPr>
        <p:txBody>
          <a:bodyPr/>
          <a:lstStyle/>
          <a:p>
            <a:pPr algn="ctr"/>
            <a:r>
              <a:rPr lang="en-US" dirty="0"/>
              <a:t>Entanglement spectrum of the 1+1 D free, compactified boson QFT: DMRG results</a:t>
            </a:r>
          </a:p>
        </p:txBody>
      </p:sp>
      <p:sp>
        <p:nvSpPr>
          <p:cNvPr id="7" name="Content Placeholder 2">
            <a:extLst>
              <a:ext uri="{FF2B5EF4-FFF2-40B4-BE49-F238E27FC236}">
                <a16:creationId xmlns:a16="http://schemas.microsoft.com/office/drawing/2014/main" id="{D427D9DE-80FD-4119-9238-E49A1EB9D35A}"/>
              </a:ext>
            </a:extLst>
          </p:cNvPr>
          <p:cNvSpPr txBox="1">
            <a:spLocks/>
          </p:cNvSpPr>
          <p:nvPr/>
        </p:nvSpPr>
        <p:spPr>
          <a:xfrm>
            <a:off x="130628" y="1432462"/>
            <a:ext cx="11672416" cy="5063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61F14F-EF28-4CEC-A3EC-63215CDA162E}"/>
                  </a:ext>
                </a:extLst>
              </p:cNvPr>
              <p:cNvSpPr/>
              <p:nvPr/>
            </p:nvSpPr>
            <p:spPr>
              <a:xfrm>
                <a:off x="10114011" y="4099592"/>
                <a:ext cx="1826189"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0" smtClean="0">
                          <a:solidFill>
                            <a:schemeClr val="tx1"/>
                          </a:solidFill>
                          <a:latin typeface="Cambria Math" panose="02040503050406030204" pitchFamily="18" charset="0"/>
                        </a:rPr>
                        <m:t> </m:t>
                      </m:r>
                      <m:r>
                        <a:rPr lang="en-US" sz="2000" i="1" smtClean="0">
                          <a:latin typeface="Cambria Math" panose="02040503050406030204" pitchFamily="18" charset="0"/>
                        </a:rPr>
                        <m:t>𝐾</m:t>
                      </m:r>
                      <m:r>
                        <a:rPr lang="en-US" sz="2000">
                          <a:latin typeface="Cambria Math" panose="02040503050406030204" pitchFamily="18" charset="0"/>
                        </a:rPr>
                        <m:t>=</m:t>
                      </m:r>
                      <m:r>
                        <a:rPr lang="en-US" sz="2000" b="0" i="0" smtClean="0">
                          <a:latin typeface="Cambria Math" panose="02040503050406030204" pitchFamily="18" charset="0"/>
                        </a:rPr>
                        <m:t>0.192</m:t>
                      </m:r>
                    </m:oMath>
                  </m:oMathPara>
                </a14:m>
                <a:endParaRPr lang="LID4096" sz="2000" dirty="0">
                  <a:solidFill>
                    <a:schemeClr val="tx1"/>
                  </a:solidFill>
                </a:endParaRPr>
              </a:p>
            </p:txBody>
          </p:sp>
        </mc:Choice>
        <mc:Fallback xmlns="">
          <p:sp>
            <p:nvSpPr>
              <p:cNvPr id="10" name="Rectangle 9">
                <a:extLst>
                  <a:ext uri="{FF2B5EF4-FFF2-40B4-BE49-F238E27FC236}">
                    <a16:creationId xmlns:a16="http://schemas.microsoft.com/office/drawing/2014/main" id="{5261F14F-EF28-4CEC-A3EC-63215CDA162E}"/>
                  </a:ext>
                </a:extLst>
              </p:cNvPr>
              <p:cNvSpPr>
                <a:spLocks noRot="1" noChangeAspect="1" noMove="1" noResize="1" noEditPoints="1" noAdjustHandles="1" noChangeArrowheads="1" noChangeShapeType="1" noTextEdit="1"/>
              </p:cNvSpPr>
              <p:nvPr/>
            </p:nvSpPr>
            <p:spPr>
              <a:xfrm>
                <a:off x="10114011" y="4099592"/>
                <a:ext cx="1826189" cy="400110"/>
              </a:xfrm>
              <a:prstGeom prst="rect">
                <a:avLst/>
              </a:prstGeom>
              <a:blipFill>
                <a:blip r:embed="rId2"/>
                <a:stretch>
                  <a:fillRect/>
                </a:stretch>
              </a:blipFill>
            </p:spPr>
            <p:txBody>
              <a:bodyPr/>
              <a:lstStyle/>
              <a:p>
                <a:r>
                  <a:rPr lang="LID4096">
                    <a:noFill/>
                  </a:rPr>
                  <a:t> </a:t>
                </a:r>
              </a:p>
            </p:txBody>
          </p:sp>
        </mc:Fallback>
      </mc:AlternateContent>
      <p:grpSp>
        <p:nvGrpSpPr>
          <p:cNvPr id="26" name="Group 25">
            <a:extLst>
              <a:ext uri="{FF2B5EF4-FFF2-40B4-BE49-F238E27FC236}">
                <a16:creationId xmlns:a16="http://schemas.microsoft.com/office/drawing/2014/main" id="{7D2AC9C3-4D61-4543-BDF7-85891EF579FE}"/>
              </a:ext>
            </a:extLst>
          </p:cNvPr>
          <p:cNvGrpSpPr/>
          <p:nvPr/>
        </p:nvGrpSpPr>
        <p:grpSpPr>
          <a:xfrm>
            <a:off x="6919796" y="1292886"/>
            <a:ext cx="5157561" cy="3237594"/>
            <a:chOff x="6819790" y="1143692"/>
            <a:chExt cx="5157561" cy="3237594"/>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CFBF8BF-2A1A-48C6-9CA9-C27018F2D58D}"/>
                    </a:ext>
                  </a:extLst>
                </p:cNvPr>
                <p:cNvSpPr txBox="1"/>
                <p:nvPr/>
              </p:nvSpPr>
              <p:spPr>
                <a:xfrm>
                  <a:off x="7738588" y="3919621"/>
                  <a:ext cx="13161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r>
                          <a:rPr lang="en-US" sz="2400" b="0" i="1" smtClean="0">
                            <a:latin typeface="Cambria Math" panose="02040503050406030204" pitchFamily="18" charset="0"/>
                          </a:rPr>
                          <m:t>=200</m:t>
                        </m:r>
                      </m:oMath>
                    </m:oMathPara>
                  </a14:m>
                  <a:endParaRPr lang="LID4096" dirty="0"/>
                </a:p>
              </p:txBody>
            </p:sp>
          </mc:Choice>
          <mc:Fallback xmlns="">
            <p:sp>
              <p:nvSpPr>
                <p:cNvPr id="27" name="TextBox 26">
                  <a:extLst>
                    <a:ext uri="{FF2B5EF4-FFF2-40B4-BE49-F238E27FC236}">
                      <a16:creationId xmlns:a16="http://schemas.microsoft.com/office/drawing/2014/main" id="{3CFBF8BF-2A1A-48C6-9CA9-C27018F2D58D}"/>
                    </a:ext>
                  </a:extLst>
                </p:cNvPr>
                <p:cNvSpPr txBox="1">
                  <a:spLocks noRot="1" noChangeAspect="1" noMove="1" noResize="1" noEditPoints="1" noAdjustHandles="1" noChangeArrowheads="1" noChangeShapeType="1" noTextEdit="1"/>
                </p:cNvSpPr>
                <p:nvPr/>
              </p:nvSpPr>
              <p:spPr>
                <a:xfrm>
                  <a:off x="7738588" y="3919621"/>
                  <a:ext cx="1316130" cy="461665"/>
                </a:xfrm>
                <a:prstGeom prst="rect">
                  <a:avLst/>
                </a:prstGeom>
                <a:blipFill>
                  <a:blip r:embed="rId3"/>
                  <a:stretch>
                    <a:fillRect/>
                  </a:stretch>
                </a:blipFill>
              </p:spPr>
              <p:txBody>
                <a:bodyPr/>
                <a:lstStyle/>
                <a:p>
                  <a:r>
                    <a:rPr lang="LID4096">
                      <a:noFill/>
                    </a:rPr>
                    <a:t> </a:t>
                  </a:r>
                </a:p>
              </p:txBody>
            </p:sp>
          </mc:Fallback>
        </mc:AlternateContent>
        <p:grpSp>
          <p:nvGrpSpPr>
            <p:cNvPr id="28" name="Group 27">
              <a:extLst>
                <a:ext uri="{FF2B5EF4-FFF2-40B4-BE49-F238E27FC236}">
                  <a16:creationId xmlns:a16="http://schemas.microsoft.com/office/drawing/2014/main" id="{4D8564DB-028B-48CD-9601-B9FBC41948B7}"/>
                </a:ext>
              </a:extLst>
            </p:cNvPr>
            <p:cNvGrpSpPr/>
            <p:nvPr/>
          </p:nvGrpSpPr>
          <p:grpSpPr>
            <a:xfrm>
              <a:off x="6819790" y="1143692"/>
              <a:ext cx="5157561" cy="2751493"/>
              <a:chOff x="6819790" y="1143692"/>
              <a:chExt cx="5157561" cy="2751493"/>
            </a:xfrm>
          </p:grpSpPr>
          <p:grpSp>
            <p:nvGrpSpPr>
              <p:cNvPr id="29" name="Group 28">
                <a:extLst>
                  <a:ext uri="{FF2B5EF4-FFF2-40B4-BE49-F238E27FC236}">
                    <a16:creationId xmlns:a16="http://schemas.microsoft.com/office/drawing/2014/main" id="{81C90714-3365-4A3D-915C-039A78562354}"/>
                  </a:ext>
                </a:extLst>
              </p:cNvPr>
              <p:cNvGrpSpPr/>
              <p:nvPr/>
            </p:nvGrpSpPr>
            <p:grpSpPr>
              <a:xfrm>
                <a:off x="6819790" y="1720219"/>
                <a:ext cx="5157561" cy="2055134"/>
                <a:chOff x="6582625" y="1551788"/>
                <a:chExt cx="4711046" cy="1877211"/>
              </a:xfrm>
            </p:grpSpPr>
            <p:grpSp>
              <p:nvGrpSpPr>
                <p:cNvPr id="36" name="Group 35">
                  <a:extLst>
                    <a:ext uri="{FF2B5EF4-FFF2-40B4-BE49-F238E27FC236}">
                      <a16:creationId xmlns:a16="http://schemas.microsoft.com/office/drawing/2014/main" id="{2038229F-43DD-4A23-9BE1-7F27431983EC}"/>
                    </a:ext>
                  </a:extLst>
                </p:cNvPr>
                <p:cNvGrpSpPr/>
                <p:nvPr/>
              </p:nvGrpSpPr>
              <p:grpSpPr>
                <a:xfrm>
                  <a:off x="6660478" y="1665172"/>
                  <a:ext cx="4633193" cy="1709036"/>
                  <a:chOff x="426574" y="3984172"/>
                  <a:chExt cx="4633193" cy="1709036"/>
                </a:xfrm>
              </p:grpSpPr>
              <p:grpSp>
                <p:nvGrpSpPr>
                  <p:cNvPr id="38" name="Group 37">
                    <a:extLst>
                      <a:ext uri="{FF2B5EF4-FFF2-40B4-BE49-F238E27FC236}">
                        <a16:creationId xmlns:a16="http://schemas.microsoft.com/office/drawing/2014/main" id="{1CB5F768-5056-4CBB-93E8-3A073D7AA78E}"/>
                      </a:ext>
                    </a:extLst>
                  </p:cNvPr>
                  <p:cNvGrpSpPr/>
                  <p:nvPr/>
                </p:nvGrpSpPr>
                <p:grpSpPr>
                  <a:xfrm>
                    <a:off x="426574" y="3984172"/>
                    <a:ext cx="4633193" cy="1617789"/>
                    <a:chOff x="669171" y="4679302"/>
                    <a:chExt cx="4633193" cy="1617789"/>
                  </a:xfrm>
                </p:grpSpPr>
                <p:pic>
                  <p:nvPicPr>
                    <p:cNvPr id="41" name="Picture 40">
                      <a:extLst>
                        <a:ext uri="{FF2B5EF4-FFF2-40B4-BE49-F238E27FC236}">
                          <a16:creationId xmlns:a16="http://schemas.microsoft.com/office/drawing/2014/main" id="{F13DB7DF-E941-464A-BF74-2B6C51CF77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171" y="4751315"/>
                      <a:ext cx="4633193" cy="1231178"/>
                    </a:xfrm>
                    <a:prstGeom prst="rect">
                      <a:avLst/>
                    </a:prstGeom>
                  </p:spPr>
                </p:pic>
                <p:cxnSp>
                  <p:nvCxnSpPr>
                    <p:cNvPr id="42" name="Straight Connector 41">
                      <a:extLst>
                        <a:ext uri="{FF2B5EF4-FFF2-40B4-BE49-F238E27FC236}">
                          <a16:creationId xmlns:a16="http://schemas.microsoft.com/office/drawing/2014/main" id="{BDE41F0E-B8AD-40AA-B8A2-8A841CA63323}"/>
                        </a:ext>
                      </a:extLst>
                    </p:cNvPr>
                    <p:cNvCxnSpPr/>
                    <p:nvPr/>
                  </p:nvCxnSpPr>
                  <p:spPr>
                    <a:xfrm>
                      <a:off x="2745959" y="4679302"/>
                      <a:ext cx="0" cy="16177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DD4E0720-D2FF-44BD-B10C-5CD021EB6998}"/>
                      </a:ext>
                    </a:extLst>
                  </p:cNvPr>
                  <p:cNvSpPr txBox="1"/>
                  <p:nvPr/>
                </p:nvSpPr>
                <p:spPr>
                  <a:xfrm>
                    <a:off x="1418476" y="5323876"/>
                    <a:ext cx="317716" cy="369332"/>
                  </a:xfrm>
                  <a:prstGeom prst="rect">
                    <a:avLst/>
                  </a:prstGeom>
                  <a:noFill/>
                </p:spPr>
                <p:txBody>
                  <a:bodyPr wrap="none" rtlCol="0">
                    <a:spAutoFit/>
                  </a:bodyPr>
                  <a:lstStyle/>
                  <a:p>
                    <a:r>
                      <a:rPr lang="en-US" dirty="0"/>
                      <a:t>A</a:t>
                    </a:r>
                    <a:endParaRPr lang="LID4096" dirty="0"/>
                  </a:p>
                </p:txBody>
              </p:sp>
              <p:sp>
                <p:nvSpPr>
                  <p:cNvPr id="40" name="TextBox 39">
                    <a:extLst>
                      <a:ext uri="{FF2B5EF4-FFF2-40B4-BE49-F238E27FC236}">
                        <a16:creationId xmlns:a16="http://schemas.microsoft.com/office/drawing/2014/main" id="{6AF3AD14-C070-4763-8A56-C36100CA057B}"/>
                      </a:ext>
                    </a:extLst>
                  </p:cNvPr>
                  <p:cNvSpPr txBox="1"/>
                  <p:nvPr/>
                </p:nvSpPr>
                <p:spPr>
                  <a:xfrm>
                    <a:off x="3295286" y="5323876"/>
                    <a:ext cx="309700" cy="369332"/>
                  </a:xfrm>
                  <a:prstGeom prst="rect">
                    <a:avLst/>
                  </a:prstGeom>
                  <a:noFill/>
                </p:spPr>
                <p:txBody>
                  <a:bodyPr wrap="none" rtlCol="0">
                    <a:spAutoFit/>
                  </a:bodyPr>
                  <a:lstStyle/>
                  <a:p>
                    <a:r>
                      <a:rPr lang="en-US" dirty="0"/>
                      <a:t>B</a:t>
                    </a:r>
                    <a:endParaRPr lang="LID4096" dirty="0"/>
                  </a:p>
                </p:txBody>
              </p:sp>
            </p:grpSp>
            <p:sp>
              <p:nvSpPr>
                <p:cNvPr id="37" name="Rounded Rectangle 20">
                  <a:extLst>
                    <a:ext uri="{FF2B5EF4-FFF2-40B4-BE49-F238E27FC236}">
                      <a16:creationId xmlns:a16="http://schemas.microsoft.com/office/drawing/2014/main" id="{5DC95B00-4CE4-4FAB-B784-236774CE428A}"/>
                    </a:ext>
                  </a:extLst>
                </p:cNvPr>
                <p:cNvSpPr/>
                <p:nvPr/>
              </p:nvSpPr>
              <p:spPr>
                <a:xfrm>
                  <a:off x="6582625" y="1551788"/>
                  <a:ext cx="4711046" cy="187721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0" name="Straight Arrow Connector 29">
                <a:extLst>
                  <a:ext uri="{FF2B5EF4-FFF2-40B4-BE49-F238E27FC236}">
                    <a16:creationId xmlns:a16="http://schemas.microsoft.com/office/drawing/2014/main" id="{7CA90779-0E2A-4581-86E1-E7961B2276CA}"/>
                  </a:ext>
                </a:extLst>
              </p:cNvPr>
              <p:cNvCxnSpPr>
                <a:cxnSpLocks/>
              </p:cNvCxnSpPr>
              <p:nvPr/>
            </p:nvCxnSpPr>
            <p:spPr>
              <a:xfrm>
                <a:off x="7715250" y="3895185"/>
                <a:ext cx="136280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EE6928C-AD6E-481E-8722-E719B8108772}"/>
                  </a:ext>
                </a:extLst>
              </p:cNvPr>
              <p:cNvCxnSpPr>
                <a:cxnSpLocks/>
              </p:cNvCxnSpPr>
              <p:nvPr/>
            </p:nvCxnSpPr>
            <p:spPr>
              <a:xfrm>
                <a:off x="7636807" y="1567749"/>
                <a:ext cx="3590970" cy="303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2820266-6DE0-4DC4-9411-2470082ED373}"/>
                      </a:ext>
                    </a:extLst>
                  </p:cNvPr>
                  <p:cNvSpPr txBox="1"/>
                  <p:nvPr/>
                </p:nvSpPr>
                <p:spPr>
                  <a:xfrm>
                    <a:off x="8443832" y="1143692"/>
                    <a:ext cx="14696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=400</m:t>
                          </m:r>
                        </m:oMath>
                      </m:oMathPara>
                    </a14:m>
                    <a:endParaRPr lang="LID4096" dirty="0"/>
                  </a:p>
                </p:txBody>
              </p:sp>
            </mc:Choice>
            <mc:Fallback xmlns="">
              <p:sp>
                <p:nvSpPr>
                  <p:cNvPr id="32" name="TextBox 31">
                    <a:extLst>
                      <a:ext uri="{FF2B5EF4-FFF2-40B4-BE49-F238E27FC236}">
                        <a16:creationId xmlns:a16="http://schemas.microsoft.com/office/drawing/2014/main" id="{E2820266-6DE0-4DC4-9411-2470082ED373}"/>
                      </a:ext>
                    </a:extLst>
                  </p:cNvPr>
                  <p:cNvSpPr txBox="1">
                    <a:spLocks noRot="1" noChangeAspect="1" noMove="1" noResize="1" noEditPoints="1" noAdjustHandles="1" noChangeArrowheads="1" noChangeShapeType="1" noTextEdit="1"/>
                  </p:cNvSpPr>
                  <p:nvPr/>
                </p:nvSpPr>
                <p:spPr>
                  <a:xfrm>
                    <a:off x="8443832" y="1143692"/>
                    <a:ext cx="1469633" cy="461665"/>
                  </a:xfrm>
                  <a:prstGeom prst="rect">
                    <a:avLst/>
                  </a:prstGeom>
                  <a:blipFill>
                    <a:blip r:embed="rId5"/>
                    <a:stretch>
                      <a:fillRect b="-131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351D9BB0-FED9-4FA9-8E50-F6B3ED52A173}"/>
                      </a:ext>
                    </a:extLst>
                  </p:cNvPr>
                  <p:cNvSpPr/>
                  <p:nvPr/>
                </p:nvSpPr>
                <p:spPr>
                  <a:xfrm>
                    <a:off x="6995040" y="2843101"/>
                    <a:ext cx="4040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lumMod val="75000"/>
                                </a:schemeClr>
                              </a:solidFill>
                              <a:latin typeface="Cambria Math" panose="02040503050406030204" pitchFamily="18" charset="0"/>
                              <a:ea typeface="Cambria Math" panose="02040503050406030204" pitchFamily="18" charset="0"/>
                            </a:rPr>
                            <m:t>𝛼</m:t>
                          </m:r>
                        </m:oMath>
                      </m:oMathPara>
                    </a14:m>
                    <a:endParaRPr lang="LID4096" dirty="0">
                      <a:solidFill>
                        <a:schemeClr val="accent2">
                          <a:lumMod val="75000"/>
                        </a:schemeClr>
                      </a:solidFill>
                    </a:endParaRPr>
                  </a:p>
                </p:txBody>
              </p:sp>
            </mc:Choice>
            <mc:Fallback xmlns="">
              <p:sp>
                <p:nvSpPr>
                  <p:cNvPr id="33" name="Rectangle 32">
                    <a:extLst>
                      <a:ext uri="{FF2B5EF4-FFF2-40B4-BE49-F238E27FC236}">
                        <a16:creationId xmlns:a16="http://schemas.microsoft.com/office/drawing/2014/main" id="{351D9BB0-FED9-4FA9-8E50-F6B3ED52A173}"/>
                      </a:ext>
                    </a:extLst>
                  </p:cNvPr>
                  <p:cNvSpPr>
                    <a:spLocks noRot="1" noChangeAspect="1" noMove="1" noResize="1" noEditPoints="1" noAdjustHandles="1" noChangeArrowheads="1" noChangeShapeType="1" noTextEdit="1"/>
                  </p:cNvSpPr>
                  <p:nvPr/>
                </p:nvSpPr>
                <p:spPr>
                  <a:xfrm>
                    <a:off x="6995040" y="2843101"/>
                    <a:ext cx="404021" cy="400110"/>
                  </a:xfrm>
                  <a:prstGeom prst="rect">
                    <a:avLst/>
                  </a:prstGeom>
                  <a:blipFill>
                    <a:blip r:embed="rId8"/>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49BC02E-4251-4179-AC2C-38BB351D3369}"/>
                      </a:ext>
                    </a:extLst>
                  </p:cNvPr>
                  <p:cNvSpPr/>
                  <p:nvPr/>
                </p:nvSpPr>
                <p:spPr>
                  <a:xfrm>
                    <a:off x="11399023" y="2806467"/>
                    <a:ext cx="40402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accent2">
                                  <a:lumMod val="75000"/>
                                </a:schemeClr>
                              </a:solidFill>
                              <a:latin typeface="Cambria Math" panose="02040503050406030204" pitchFamily="18" charset="0"/>
                              <a:ea typeface="Cambria Math" panose="02040503050406030204" pitchFamily="18" charset="0"/>
                            </a:rPr>
                            <m:t>𝛼</m:t>
                          </m:r>
                        </m:oMath>
                      </m:oMathPara>
                    </a14:m>
                    <a:endParaRPr lang="LID4096" dirty="0">
                      <a:solidFill>
                        <a:schemeClr val="accent2">
                          <a:lumMod val="75000"/>
                        </a:schemeClr>
                      </a:solidFill>
                    </a:endParaRPr>
                  </a:p>
                </p:txBody>
              </p:sp>
            </mc:Choice>
            <mc:Fallback xmlns="">
              <p:sp>
                <p:nvSpPr>
                  <p:cNvPr id="34" name="Rectangle 33">
                    <a:extLst>
                      <a:ext uri="{FF2B5EF4-FFF2-40B4-BE49-F238E27FC236}">
                        <a16:creationId xmlns:a16="http://schemas.microsoft.com/office/drawing/2014/main" id="{B49BC02E-4251-4179-AC2C-38BB351D3369}"/>
                      </a:ext>
                    </a:extLst>
                  </p:cNvPr>
                  <p:cNvSpPr>
                    <a:spLocks noRot="1" noChangeAspect="1" noMove="1" noResize="1" noEditPoints="1" noAdjustHandles="1" noChangeArrowheads="1" noChangeShapeType="1" noTextEdit="1"/>
                  </p:cNvSpPr>
                  <p:nvPr/>
                </p:nvSpPr>
                <p:spPr>
                  <a:xfrm>
                    <a:off x="11399023" y="2806467"/>
                    <a:ext cx="404021" cy="400110"/>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499259C-4888-4A3B-BE40-2927A41A74E8}"/>
                      </a:ext>
                    </a:extLst>
                  </p:cNvPr>
                  <p:cNvSpPr/>
                  <p:nvPr/>
                </p:nvSpPr>
                <p:spPr>
                  <a:xfrm>
                    <a:off x="9161597" y="3090990"/>
                    <a:ext cx="4056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5">
                                  <a:lumMod val="75000"/>
                                </a:schemeClr>
                              </a:solidFill>
                              <a:latin typeface="Cambria Math" panose="02040503050406030204" pitchFamily="18" charset="0"/>
                              <a:ea typeface="Cambria Math" panose="02040503050406030204" pitchFamily="18" charset="0"/>
                            </a:rPr>
                            <m:t>𝛽</m:t>
                          </m:r>
                        </m:oMath>
                      </m:oMathPara>
                    </a14:m>
                    <a:endParaRPr lang="LID4096" dirty="0">
                      <a:solidFill>
                        <a:schemeClr val="accent5">
                          <a:lumMod val="75000"/>
                        </a:schemeClr>
                      </a:solidFill>
                    </a:endParaRPr>
                  </a:p>
                </p:txBody>
              </p:sp>
            </mc:Choice>
            <mc:Fallback xmlns="">
              <p:sp>
                <p:nvSpPr>
                  <p:cNvPr id="35" name="Rectangle 34">
                    <a:extLst>
                      <a:ext uri="{FF2B5EF4-FFF2-40B4-BE49-F238E27FC236}">
                        <a16:creationId xmlns:a16="http://schemas.microsoft.com/office/drawing/2014/main" id="{4499259C-4888-4A3B-BE40-2927A41A74E8}"/>
                      </a:ext>
                    </a:extLst>
                  </p:cNvPr>
                  <p:cNvSpPr>
                    <a:spLocks noRot="1" noChangeAspect="1" noMove="1" noResize="1" noEditPoints="1" noAdjustHandles="1" noChangeArrowheads="1" noChangeShapeType="1" noTextEdit="1"/>
                  </p:cNvSpPr>
                  <p:nvPr/>
                </p:nvSpPr>
                <p:spPr>
                  <a:xfrm>
                    <a:off x="9161597" y="3090990"/>
                    <a:ext cx="405624" cy="400110"/>
                  </a:xfrm>
                  <a:prstGeom prst="rect">
                    <a:avLst/>
                  </a:prstGeom>
                  <a:blipFill>
                    <a:blip r:embed="rId10"/>
                    <a:stretch>
                      <a:fillRect b="-15385"/>
                    </a:stretch>
                  </a:blipFill>
                </p:spPr>
                <p:txBody>
                  <a:bodyPr/>
                  <a:lstStyle/>
                  <a:p>
                    <a:r>
                      <a:rPr lang="LID4096">
                        <a:noFill/>
                      </a:rPr>
                      <a:t> </a:t>
                    </a:r>
                  </a:p>
                </p:txBody>
              </p:sp>
            </mc:Fallback>
          </mc:AlternateContent>
        </p:grpSp>
      </p:grpSp>
      <p:sp>
        <p:nvSpPr>
          <p:cNvPr id="44" name="TextBox 43">
            <a:extLst>
              <a:ext uri="{FF2B5EF4-FFF2-40B4-BE49-F238E27FC236}">
                <a16:creationId xmlns:a16="http://schemas.microsoft.com/office/drawing/2014/main" id="{3A86FECF-2751-44ED-9DDE-2D271D41FF3B}"/>
              </a:ext>
            </a:extLst>
          </p:cNvPr>
          <p:cNvSpPr txBox="1"/>
          <p:nvPr/>
        </p:nvSpPr>
        <p:spPr>
          <a:xfrm>
            <a:off x="55702" y="6488668"/>
            <a:ext cx="1686359" cy="369332"/>
          </a:xfrm>
          <a:prstGeom prst="rect">
            <a:avLst/>
          </a:prstGeom>
          <a:noFill/>
        </p:spPr>
        <p:txBody>
          <a:bodyPr wrap="none" rtlCol="0">
            <a:spAutoFit/>
          </a:bodyPr>
          <a:lstStyle/>
          <a:p>
            <a:r>
              <a:rPr lang="en-US" dirty="0"/>
              <a:t>A.R. </a:t>
            </a:r>
            <a:r>
              <a:rPr lang="en-US" i="1" dirty="0"/>
              <a:t>et al </a:t>
            </a:r>
            <a:r>
              <a:rPr lang="en-US" dirty="0"/>
              <a:t>(2020)</a:t>
            </a:r>
          </a:p>
        </p:txBody>
      </p:sp>
      <p:sp>
        <p:nvSpPr>
          <p:cNvPr id="11" name="Rectangle 10">
            <a:extLst>
              <a:ext uri="{FF2B5EF4-FFF2-40B4-BE49-F238E27FC236}">
                <a16:creationId xmlns:a16="http://schemas.microsoft.com/office/drawing/2014/main" id="{4DF94252-CEFF-436C-9CD2-CFC470EF0C9C}"/>
              </a:ext>
            </a:extLst>
          </p:cNvPr>
          <p:cNvSpPr/>
          <p:nvPr/>
        </p:nvSpPr>
        <p:spPr>
          <a:xfrm>
            <a:off x="218107" y="1432462"/>
            <a:ext cx="850604" cy="583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CA6633-1567-4365-9AC3-641A17CB506B}"/>
                  </a:ext>
                </a:extLst>
              </p:cNvPr>
              <p:cNvSpPr txBox="1"/>
              <p:nvPr/>
            </p:nvSpPr>
            <p:spPr>
              <a:xfrm>
                <a:off x="6904019" y="4817693"/>
                <a:ext cx="4317785" cy="1320939"/>
              </a:xfrm>
              <a:prstGeom prst="rect">
                <a:avLst/>
              </a:prstGeom>
              <a:noFill/>
            </p:spPr>
            <p:txBody>
              <a:bodyPr wrap="none" rtlCol="0">
                <a:spAutoFit/>
              </a:bodyPr>
              <a:lstStyle/>
              <a:p>
                <a:r>
                  <a:rPr lang="en-US" sz="2400" dirty="0"/>
                  <a:t>Entanglement energy (Dirichlet): </a:t>
                </a:r>
                <a:endParaRPr lang="en-US" sz="2400" i="1" dirty="0">
                  <a:latin typeface="Cambria Math" panose="02040503050406030204" pitchFamily="18" charset="0"/>
                </a:endParaRPr>
              </a:p>
              <a:p>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b="0" i="1" smtClean="0">
                            <a:latin typeface="Cambria Math" panose="02040503050406030204" pitchFamily="18" charset="0"/>
                          </a:rPr>
                          <m:t>𝐷</m:t>
                        </m:r>
                      </m:sub>
                    </m:sSub>
                    <m:d>
                      <m:dPr>
                        <m:ctrlPr>
                          <a:rPr lang="en-US" sz="2400" i="1">
                            <a:latin typeface="Cambria Math" panose="02040503050406030204" pitchFamily="18" charset="0"/>
                          </a:rPr>
                        </m:ctrlPr>
                      </m:dPr>
                      <m:e>
                        <m:r>
                          <a:rPr lang="en-US" sz="2400" b="0" i="1" smtClean="0">
                            <a:latin typeface="Cambria Math" panose="02040503050406030204" pitchFamily="18" charset="0"/>
                          </a:rPr>
                          <m:t>𝑛</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b="0" i="1" smtClean="0">
                            <a:latin typeface="Cambria Math" panose="02040503050406030204" pitchFamily="18" charset="0"/>
                          </a:rPr>
                          <m:t>𝐷</m:t>
                        </m:r>
                      </m:sub>
                    </m:sSub>
                    <m:d>
                      <m:dPr>
                        <m:ctrlPr>
                          <a:rPr lang="en-US" sz="2400" i="1">
                            <a:latin typeface="Cambria Math" panose="02040503050406030204" pitchFamily="18" charset="0"/>
                          </a:rPr>
                        </m:ctrlPr>
                      </m:dPr>
                      <m:e>
                        <m:r>
                          <a:rPr lang="en-US" sz="2400" i="1">
                            <a:latin typeface="Cambria Math" panose="02040503050406030204" pitchFamily="18" charset="0"/>
                          </a:rPr>
                          <m:t>0</m:t>
                        </m:r>
                      </m:e>
                    </m:d>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b="0" i="1" smtClean="0">
                            <a:latin typeface="Cambria Math" panose="02040503050406030204" pitchFamily="18" charset="0"/>
                          </a:rPr>
                          <m:t>2</m:t>
                        </m:r>
                        <m:r>
                          <a:rPr lang="en-US" sz="2400" i="1">
                            <a:latin typeface="Cambria Math" panose="02040503050406030204" pitchFamily="18" charset="0"/>
                          </a:rPr>
                          <m:t>𝐿</m:t>
                        </m:r>
                      </m:den>
                    </m:f>
                    <m:r>
                      <a:rPr lang="en-US" sz="2400" b="0" i="1" smtClean="0">
                        <a:latin typeface="Cambria Math" panose="02040503050406030204" pitchFamily="18" charset="0"/>
                      </a:rPr>
                      <m:t>𝑛</m:t>
                    </m:r>
                  </m:oMath>
                </a14:m>
                <a:endParaRPr lang="en-US" sz="2400" dirty="0"/>
              </a:p>
              <a:p>
                <a:r>
                  <a:rPr lang="en-US" sz="2400" dirty="0"/>
                  <a:t>degeneracy </a:t>
                </a:r>
                <a14:m>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panose="02040503050406030204" pitchFamily="18" charset="0"/>
                          </a:rPr>
                          <m:t>𝑝</m:t>
                        </m:r>
                      </m:e>
                      <m:sub>
                        <m:r>
                          <a:rPr lang="en-US" sz="2400" b="0" i="1" smtClean="0">
                            <a:latin typeface="Cambria Math" panose="02040503050406030204" pitchFamily="18" charset="0"/>
                          </a:rPr>
                          <m:t>𝜎</m:t>
                        </m:r>
                      </m:sub>
                    </m:sSub>
                    <m:d>
                      <m:dPr>
                        <m:ctrlPr>
                          <a:rPr lang="en-US" sz="2400" i="1">
                            <a:latin typeface="Cambria Math" panose="02040503050406030204" pitchFamily="18" charset="0"/>
                          </a:rPr>
                        </m:ctrlPr>
                      </m:dPr>
                      <m:e>
                        <m:r>
                          <a:rPr lang="en-US" sz="2400" b="0" i="1" smtClean="0">
                            <a:latin typeface="Cambria Math" panose="02040503050406030204" pitchFamily="18" charset="0"/>
                          </a:rPr>
                          <m:t>𝑛</m:t>
                        </m:r>
                      </m:e>
                    </m:d>
                    <m:r>
                      <a:rPr lang="en-US" sz="2400" i="1">
                        <a:latin typeface="Cambria Math" panose="02040503050406030204" pitchFamily="18" charset="0"/>
                      </a:rPr>
                      <m:t>=</m:t>
                    </m:r>
                    <m:r>
                      <a:rPr lang="en-US" sz="2400" b="0" i="0" smtClean="0">
                        <a:latin typeface="Cambria Math" panose="02040503050406030204" pitchFamily="18" charset="0"/>
                      </a:rPr>
                      <m:t>1,1,1,2,2,…</m:t>
                    </m:r>
                  </m:oMath>
                </a14:m>
                <a:endParaRPr lang="en-US" sz="2400" dirty="0"/>
              </a:p>
            </p:txBody>
          </p:sp>
        </mc:Choice>
        <mc:Fallback xmlns="">
          <p:sp>
            <p:nvSpPr>
              <p:cNvPr id="13" name="TextBox 12">
                <a:extLst>
                  <a:ext uri="{FF2B5EF4-FFF2-40B4-BE49-F238E27FC236}">
                    <a16:creationId xmlns:a16="http://schemas.microsoft.com/office/drawing/2014/main" id="{B7CA6633-1567-4365-9AC3-641A17CB506B}"/>
                  </a:ext>
                </a:extLst>
              </p:cNvPr>
              <p:cNvSpPr txBox="1">
                <a:spLocks noRot="1" noChangeAspect="1" noMove="1" noResize="1" noEditPoints="1" noAdjustHandles="1" noChangeArrowheads="1" noChangeShapeType="1" noTextEdit="1"/>
              </p:cNvSpPr>
              <p:nvPr/>
            </p:nvSpPr>
            <p:spPr>
              <a:xfrm>
                <a:off x="6904019" y="4817693"/>
                <a:ext cx="4317785" cy="1320939"/>
              </a:xfrm>
              <a:prstGeom prst="rect">
                <a:avLst/>
              </a:prstGeom>
              <a:blipFill>
                <a:blip r:embed="rId11"/>
                <a:stretch>
                  <a:fillRect l="-2260" t="-3687" r="-1130" b="-9677"/>
                </a:stretch>
              </a:blipFill>
            </p:spPr>
            <p:txBody>
              <a:bodyPr/>
              <a:lstStyle/>
              <a:p>
                <a:r>
                  <a:rPr lang="LID4096">
                    <a:noFill/>
                  </a:rPr>
                  <a:t> </a:t>
                </a:r>
              </a:p>
            </p:txBody>
          </p:sp>
        </mc:Fallback>
      </mc:AlternateContent>
      <p:grpSp>
        <p:nvGrpSpPr>
          <p:cNvPr id="6" name="Group 5">
            <a:extLst>
              <a:ext uri="{FF2B5EF4-FFF2-40B4-BE49-F238E27FC236}">
                <a16:creationId xmlns:a16="http://schemas.microsoft.com/office/drawing/2014/main" id="{0C1C373D-952D-459B-9FFF-167502868BFE}"/>
              </a:ext>
            </a:extLst>
          </p:cNvPr>
          <p:cNvGrpSpPr/>
          <p:nvPr/>
        </p:nvGrpSpPr>
        <p:grpSpPr>
          <a:xfrm>
            <a:off x="435603" y="1432462"/>
            <a:ext cx="5469884" cy="4888350"/>
            <a:chOff x="435603" y="1432462"/>
            <a:chExt cx="5469884" cy="4888350"/>
          </a:xfrm>
        </p:grpSpPr>
        <p:pic>
          <p:nvPicPr>
            <p:cNvPr id="2" name="Picture 1">
              <a:extLst>
                <a:ext uri="{FF2B5EF4-FFF2-40B4-BE49-F238E27FC236}">
                  <a16:creationId xmlns:a16="http://schemas.microsoft.com/office/drawing/2014/main" id="{3A92BD2D-0BFC-4DE9-AE8F-F4EE7A2D1F1D}"/>
                </a:ext>
              </a:extLst>
            </p:cNvPr>
            <p:cNvPicPr>
              <a:picLocks noChangeAspect="1"/>
            </p:cNvPicPr>
            <p:nvPr/>
          </p:nvPicPr>
          <p:blipFill>
            <a:blip r:embed="rId12"/>
            <a:stretch>
              <a:fillRect/>
            </a:stretch>
          </p:blipFill>
          <p:spPr>
            <a:xfrm>
              <a:off x="435603" y="1523718"/>
              <a:ext cx="5469884" cy="4797094"/>
            </a:xfrm>
            <a:prstGeom prst="rect">
              <a:avLst/>
            </a:prstGeom>
          </p:spPr>
        </p:pic>
        <p:sp>
          <p:nvSpPr>
            <p:cNvPr id="3" name="Rectangle 2">
              <a:extLst>
                <a:ext uri="{FF2B5EF4-FFF2-40B4-BE49-F238E27FC236}">
                  <a16:creationId xmlns:a16="http://schemas.microsoft.com/office/drawing/2014/main" id="{025D6B1C-0BA8-4CF2-BA6D-3BBFF77905EE}"/>
                </a:ext>
              </a:extLst>
            </p:cNvPr>
            <p:cNvSpPr/>
            <p:nvPr/>
          </p:nvSpPr>
          <p:spPr>
            <a:xfrm>
              <a:off x="532523" y="1432462"/>
              <a:ext cx="694004" cy="583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195025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48B-748A-BC44-9113-1704FAB27D8C}"/>
              </a:ext>
            </a:extLst>
          </p:cNvPr>
          <p:cNvSpPr>
            <a:spLocks noGrp="1"/>
          </p:cNvSpPr>
          <p:nvPr>
            <p:ph type="title"/>
          </p:nvPr>
        </p:nvSpPr>
        <p:spPr>
          <a:xfrm>
            <a:off x="305548" y="10909"/>
            <a:ext cx="11580903" cy="1325563"/>
          </a:xfrm>
        </p:spPr>
        <p:txBody>
          <a:bodyPr/>
          <a:lstStyle/>
          <a:p>
            <a:pPr algn="ctr"/>
            <a:r>
              <a:rPr lang="en-US" dirty="0"/>
              <a:t>Conformal interfaces of quantum circuits</a:t>
            </a:r>
          </a:p>
        </p:txBody>
      </p:sp>
      <p:sp>
        <p:nvSpPr>
          <p:cNvPr id="19" name="Rectangle 18">
            <a:extLst>
              <a:ext uri="{FF2B5EF4-FFF2-40B4-BE49-F238E27FC236}">
                <a16:creationId xmlns:a16="http://schemas.microsoft.com/office/drawing/2014/main" id="{2C2E7EC5-EEFB-E642-9825-340A7892D72B}"/>
              </a:ext>
            </a:extLst>
          </p:cNvPr>
          <p:cNvSpPr/>
          <p:nvPr/>
        </p:nvSpPr>
        <p:spPr>
          <a:xfrm>
            <a:off x="6164699" y="1330626"/>
            <a:ext cx="282983"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B43D8B7A-FF55-4153-AAC1-FAE098A0DDFF}"/>
                  </a:ext>
                </a:extLst>
              </p:cNvPr>
              <p:cNvSpPr>
                <a:spLocks noGrp="1"/>
              </p:cNvSpPr>
              <p:nvPr>
                <p:ph idx="1"/>
              </p:nvPr>
            </p:nvSpPr>
            <p:spPr>
              <a:xfrm>
                <a:off x="159786" y="1550767"/>
                <a:ext cx="5867516" cy="4820037"/>
              </a:xfrm>
            </p:spPr>
            <p:txBody>
              <a:bodyPr>
                <a:normAutofit/>
              </a:bodyPr>
              <a:lstStyle/>
              <a:p>
                <a:pPr marL="0" indent="0">
                  <a:buNone/>
                </a:pPr>
                <a:r>
                  <a:rPr lang="en-US" dirty="0"/>
                  <a:t>Entanglement in free, compactified  massless boson:</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sSub>
                        <m:sSubPr>
                          <m:ctrlPr>
                            <a:rPr lang="en-US" b="0" i="1" smtClean="0">
                              <a:latin typeface="Cambria Math" panose="02040503050406030204" pitchFamily="18" charset="0"/>
                            </a:rPr>
                          </m:ctrlPr>
                        </m:sSubPr>
                        <m:e>
                          <m:r>
                            <a:rPr lang="en-US" i="1">
                              <a:latin typeface="Cambria Math" panose="02040503050406030204" pitchFamily="18" charset="0"/>
                            </a:rPr>
                            <m:t>𝑆</m:t>
                          </m:r>
                        </m:e>
                        <m:sub>
                          <m:r>
                            <m:rPr>
                              <m:sty m:val="p"/>
                            </m:rPr>
                            <a:rPr lang="en-US" b="0" i="0" smtClean="0">
                              <a:latin typeface="Cambria Math" panose="02040503050406030204" pitchFamily="18" charset="0"/>
                            </a:rPr>
                            <m:t>int</m:t>
                          </m:r>
                        </m:sub>
                      </m:sSub>
                      <m:r>
                        <a:rPr lang="en-US" i="1">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𝑐</m:t>
                          </m:r>
                        </m:num>
                        <m:den>
                          <m:r>
                            <a:rPr lang="en-US" i="1">
                              <a:solidFill>
                                <a:srgbClr val="C00000"/>
                              </a:solidFill>
                              <a:latin typeface="Cambria Math" panose="02040503050406030204" pitchFamily="18" charset="0"/>
                            </a:rPr>
                            <m:t>6</m:t>
                          </m:r>
                        </m:den>
                      </m:f>
                      <m:func>
                        <m:funcPr>
                          <m:ctrlPr>
                            <a:rPr lang="en-US" i="1">
                              <a:solidFill>
                                <a:srgbClr val="C00000"/>
                              </a:solidFill>
                              <a:latin typeface="Cambria Math" panose="02040503050406030204" pitchFamily="18" charset="0"/>
                            </a:rPr>
                          </m:ctrlPr>
                        </m:funcPr>
                        <m:fName>
                          <m:r>
                            <m:rPr>
                              <m:sty m:val="p"/>
                            </m:rPr>
                            <a:rPr lang="en-US">
                              <a:solidFill>
                                <a:srgbClr val="C00000"/>
                              </a:solidFill>
                              <a:latin typeface="Cambria Math" panose="02040503050406030204" pitchFamily="18" charset="0"/>
                            </a:rPr>
                            <m:t>ln</m:t>
                          </m:r>
                        </m:fName>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𝐿</m:t>
                              </m:r>
                            </m:e>
                            <m:sub>
                              <m:r>
                                <m:rPr>
                                  <m:sty m:val="p"/>
                                </m:rPr>
                                <a:rPr lang="en-US" b="0" i="0" smtClean="0">
                                  <a:solidFill>
                                    <a:srgbClr val="C00000"/>
                                  </a:solidFill>
                                  <a:latin typeface="Cambria Math" panose="02040503050406030204" pitchFamily="18" charset="0"/>
                                </a:rPr>
                                <m:t>eff</m:t>
                              </m:r>
                            </m:sub>
                          </m:sSub>
                        </m:e>
                      </m:func>
                      <m:r>
                        <a:rPr lang="en-US" i="1">
                          <a:latin typeface="Cambria Math" panose="02040503050406030204" pitchFamily="18" charset="0"/>
                        </a:rPr>
                        <m:t>+</m:t>
                      </m:r>
                      <m:r>
                        <a:rPr lang="en-US" b="0" i="1" smtClean="0">
                          <a:solidFill>
                            <a:srgbClr val="0070C0"/>
                          </a:solidFill>
                          <a:latin typeface="Cambria Math" panose="02040503050406030204" pitchFamily="18" charset="0"/>
                        </a:rPr>
                        <m:t>…</m:t>
                      </m:r>
                    </m:oMath>
                  </m:oMathPara>
                </a14:m>
                <a:endParaRPr lang="en-US" dirty="0"/>
              </a:p>
            </p:txBody>
          </p:sp>
        </mc:Choice>
        <mc:Fallback xmlns="">
          <p:sp>
            <p:nvSpPr>
              <p:cNvPr id="30" name="Content Placeholder 2">
                <a:extLst>
                  <a:ext uri="{FF2B5EF4-FFF2-40B4-BE49-F238E27FC236}">
                    <a16:creationId xmlns:a16="http://schemas.microsoft.com/office/drawing/2014/main" id="{B43D8B7A-FF55-4153-AAC1-FAE098A0DDFF}"/>
                  </a:ext>
                </a:extLst>
              </p:cNvPr>
              <p:cNvSpPr>
                <a:spLocks noGrp="1" noRot="1" noChangeAspect="1" noMove="1" noResize="1" noEditPoints="1" noAdjustHandles="1" noChangeArrowheads="1" noChangeShapeType="1" noTextEdit="1"/>
              </p:cNvSpPr>
              <p:nvPr>
                <p:ph idx="1"/>
              </p:nvPr>
            </p:nvSpPr>
            <p:spPr>
              <a:xfrm>
                <a:off x="159786" y="1550767"/>
                <a:ext cx="5867516" cy="4820037"/>
              </a:xfrm>
              <a:blipFill>
                <a:blip r:embed="rId3"/>
                <a:stretch>
                  <a:fillRect l="-2160" t="-21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2EB90A7-CD0C-4F39-AF4E-6485475277A4}"/>
              </a:ext>
            </a:extLst>
          </p:cNvPr>
          <p:cNvSpPr>
            <a:spLocks noGrp="1"/>
          </p:cNvSpPr>
          <p:nvPr>
            <p:ph type="sldNum" sz="quarter" idx="12"/>
          </p:nvPr>
        </p:nvSpPr>
        <p:spPr>
          <a:xfrm>
            <a:off x="9143251" y="6263463"/>
            <a:ext cx="2743200" cy="365125"/>
          </a:xfrm>
        </p:spPr>
        <p:txBody>
          <a:bodyPr/>
          <a:lstStyle/>
          <a:p>
            <a:fld id="{470B0F4F-27D3-4C81-8336-24FC379DF1BB}" type="slidenum">
              <a:rPr lang="LID4096" smtClean="0"/>
              <a:t>18</a:t>
            </a:fld>
            <a:endParaRPr lang="LID4096"/>
          </a:p>
        </p:txBody>
      </p:sp>
      <p:sp>
        <p:nvSpPr>
          <p:cNvPr id="4" name="Rectangle 3">
            <a:extLst>
              <a:ext uri="{FF2B5EF4-FFF2-40B4-BE49-F238E27FC236}">
                <a16:creationId xmlns:a16="http://schemas.microsoft.com/office/drawing/2014/main" id="{4C229616-9645-9A49-9565-7AF734FEE206}"/>
              </a:ext>
            </a:extLst>
          </p:cNvPr>
          <p:cNvSpPr/>
          <p:nvPr/>
        </p:nvSpPr>
        <p:spPr>
          <a:xfrm>
            <a:off x="-2" y="6477759"/>
            <a:ext cx="12109343" cy="369332"/>
          </a:xfrm>
          <a:prstGeom prst="rect">
            <a:avLst/>
          </a:prstGeom>
        </p:spPr>
        <p:txBody>
          <a:bodyPr wrap="square">
            <a:spAutoFit/>
          </a:bodyPr>
          <a:lstStyle/>
          <a:p>
            <a:r>
              <a:rPr lang="en-US" dirty="0"/>
              <a:t>Bachas </a:t>
            </a:r>
            <a:r>
              <a:rPr lang="en-US" i="1" dirty="0"/>
              <a:t>et al </a:t>
            </a:r>
            <a:r>
              <a:rPr lang="en-US" dirty="0"/>
              <a:t>(2002, 2008), Sakai and Satoh (2008), AR and H. </a:t>
            </a:r>
            <a:r>
              <a:rPr lang="en-US" dirty="0" err="1"/>
              <a:t>Saleur</a:t>
            </a:r>
            <a:r>
              <a:rPr lang="en-US" i="1" dirty="0"/>
              <a:t> </a:t>
            </a:r>
            <a:r>
              <a:rPr lang="en-US" dirty="0"/>
              <a:t>(unpublished) </a:t>
            </a:r>
          </a:p>
        </p:txBody>
      </p:sp>
      <p:grpSp>
        <p:nvGrpSpPr>
          <p:cNvPr id="42" name="Group 41">
            <a:extLst>
              <a:ext uri="{FF2B5EF4-FFF2-40B4-BE49-F238E27FC236}">
                <a16:creationId xmlns:a16="http://schemas.microsoft.com/office/drawing/2014/main" id="{9DDF28C4-3F90-1945-A7D2-7347361FB145}"/>
              </a:ext>
            </a:extLst>
          </p:cNvPr>
          <p:cNvGrpSpPr/>
          <p:nvPr/>
        </p:nvGrpSpPr>
        <p:grpSpPr>
          <a:xfrm>
            <a:off x="7452328" y="1638586"/>
            <a:ext cx="4404414" cy="1614036"/>
            <a:chOff x="739513" y="4679302"/>
            <a:chExt cx="4414653" cy="1617789"/>
          </a:xfrm>
        </p:grpSpPr>
        <p:pic>
          <p:nvPicPr>
            <p:cNvPr id="45" name="Picture 44">
              <a:extLst>
                <a:ext uri="{FF2B5EF4-FFF2-40B4-BE49-F238E27FC236}">
                  <a16:creationId xmlns:a16="http://schemas.microsoft.com/office/drawing/2014/main" id="{82D8A0FD-1DFC-734B-B936-D510D36A01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9513" y="4793874"/>
              <a:ext cx="4414653" cy="1231178"/>
            </a:xfrm>
            <a:prstGeom prst="rect">
              <a:avLst/>
            </a:prstGeom>
          </p:spPr>
        </p:pic>
        <p:cxnSp>
          <p:nvCxnSpPr>
            <p:cNvPr id="46" name="Straight Connector 45">
              <a:extLst>
                <a:ext uri="{FF2B5EF4-FFF2-40B4-BE49-F238E27FC236}">
                  <a16:creationId xmlns:a16="http://schemas.microsoft.com/office/drawing/2014/main" id="{C9D458DD-20A9-1244-ACDC-1B46E1F00642}"/>
                </a:ext>
              </a:extLst>
            </p:cNvPr>
            <p:cNvCxnSpPr/>
            <p:nvPr/>
          </p:nvCxnSpPr>
          <p:spPr>
            <a:xfrm>
              <a:off x="2900371" y="4679302"/>
              <a:ext cx="0" cy="1617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E05DC7A-192C-9C4B-8202-0E0F8AF2BA67}"/>
              </a:ext>
            </a:extLst>
          </p:cNvPr>
          <p:cNvGrpSpPr/>
          <p:nvPr/>
        </p:nvGrpSpPr>
        <p:grpSpPr>
          <a:xfrm>
            <a:off x="8383670" y="2927268"/>
            <a:ext cx="2513625" cy="371160"/>
            <a:chOff x="8383670" y="2927268"/>
            <a:chExt cx="2513625" cy="371160"/>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E845E06-7843-8642-AC41-323406D604BE}"/>
                    </a:ext>
                  </a:extLst>
                </p:cNvPr>
                <p:cNvSpPr txBox="1"/>
                <p:nvPr/>
              </p:nvSpPr>
              <p:spPr>
                <a:xfrm>
                  <a:off x="8383670" y="2929096"/>
                  <a:ext cx="732059" cy="36933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m:rPr>
                            <m:sty m:val="p"/>
                          </m:rPr>
                          <a:rPr lang="en-US" i="0" dirty="0" smtClean="0">
                            <a:latin typeface="Cambria Math" panose="02040503050406030204" pitchFamily="18" charset="0"/>
                          </a:rPr>
                          <m:t>CF</m:t>
                        </m:r>
                        <m:sSub>
                          <m:sSubPr>
                            <m:ctrlPr>
                              <a:rPr lang="en-US" b="0" i="1" dirty="0" smtClean="0">
                                <a:latin typeface="Cambria Math" panose="02040503050406030204" pitchFamily="18" charset="0"/>
                              </a:rPr>
                            </m:ctrlPr>
                          </m:sSubPr>
                          <m:e>
                            <m:r>
                              <m:rPr>
                                <m:sty m:val="p"/>
                              </m:rPr>
                              <a:rPr lang="en-US" i="0" dirty="0" smtClean="0">
                                <a:latin typeface="Cambria Math" panose="02040503050406030204" pitchFamily="18" charset="0"/>
                              </a:rPr>
                              <m:t>T</m:t>
                            </m:r>
                          </m:e>
                          <m:sub>
                            <m:r>
                              <m:rPr>
                                <m:sty m:val="p"/>
                              </m:rPr>
                              <a:rPr lang="en-US" b="0" i="0" dirty="0" smtClean="0">
                                <a:latin typeface="Cambria Math" panose="02040503050406030204" pitchFamily="18" charset="0"/>
                              </a:rPr>
                              <m:t>A</m:t>
                            </m:r>
                          </m:sub>
                        </m:sSub>
                      </m:oMath>
                    </m:oMathPara>
                  </a14:m>
                  <a:endParaRPr lang="LID4096" dirty="0"/>
                </a:p>
              </p:txBody>
            </p:sp>
          </mc:Choice>
          <mc:Fallback xmlns="">
            <p:sp>
              <p:nvSpPr>
                <p:cNvPr id="43" name="TextBox 42">
                  <a:extLst>
                    <a:ext uri="{FF2B5EF4-FFF2-40B4-BE49-F238E27FC236}">
                      <a16:creationId xmlns:a16="http://schemas.microsoft.com/office/drawing/2014/main" id="{AE845E06-7843-8642-AC41-323406D604BE}"/>
                    </a:ext>
                  </a:extLst>
                </p:cNvPr>
                <p:cNvSpPr txBox="1">
                  <a:spLocks noRot="1" noChangeAspect="1" noMove="1" noResize="1" noEditPoints="1" noAdjustHandles="1" noChangeArrowheads="1" noChangeShapeType="1" noTextEdit="1"/>
                </p:cNvSpPr>
                <p:nvPr/>
              </p:nvSpPr>
              <p:spPr>
                <a:xfrm>
                  <a:off x="8383670" y="2929096"/>
                  <a:ext cx="73205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B523DCE-307B-D042-839F-2D006DBAEB13}"/>
                    </a:ext>
                  </a:extLst>
                </p:cNvPr>
                <p:cNvSpPr txBox="1"/>
                <p:nvPr/>
              </p:nvSpPr>
              <p:spPr>
                <a:xfrm>
                  <a:off x="10166839" y="2927268"/>
                  <a:ext cx="730456" cy="36933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m:rPr>
                            <m:sty m:val="p"/>
                          </m:rPr>
                          <a:rPr lang="en-US" dirty="0" smtClean="0">
                            <a:latin typeface="Cambria Math" panose="02040503050406030204" pitchFamily="18" charset="0"/>
                          </a:rPr>
                          <m:t>CF</m:t>
                        </m:r>
                        <m:sSub>
                          <m:sSubPr>
                            <m:ctrlPr>
                              <a:rPr lang="en-US" i="1" dirty="0">
                                <a:latin typeface="Cambria Math" panose="02040503050406030204" pitchFamily="18" charset="0"/>
                              </a:rPr>
                            </m:ctrlPr>
                          </m:sSubPr>
                          <m:e>
                            <m:r>
                              <m:rPr>
                                <m:sty m:val="p"/>
                              </m:rPr>
                              <a:rPr lang="en-US" dirty="0">
                                <a:latin typeface="Cambria Math" panose="02040503050406030204" pitchFamily="18" charset="0"/>
                              </a:rPr>
                              <m:t>T</m:t>
                            </m:r>
                          </m:e>
                          <m:sub>
                            <m:r>
                              <m:rPr>
                                <m:sty m:val="p"/>
                              </m:rPr>
                              <a:rPr lang="en-US" b="0" i="0" dirty="0" smtClean="0">
                                <a:latin typeface="Cambria Math" panose="02040503050406030204" pitchFamily="18" charset="0"/>
                              </a:rPr>
                              <m:t>B</m:t>
                            </m:r>
                          </m:sub>
                        </m:sSub>
                      </m:oMath>
                    </m:oMathPara>
                  </a14:m>
                  <a:endParaRPr lang="LID4096" dirty="0"/>
                </a:p>
              </p:txBody>
            </p:sp>
          </mc:Choice>
          <mc:Fallback xmlns="">
            <p:sp>
              <p:nvSpPr>
                <p:cNvPr id="44" name="TextBox 43">
                  <a:extLst>
                    <a:ext uri="{FF2B5EF4-FFF2-40B4-BE49-F238E27FC236}">
                      <a16:creationId xmlns:a16="http://schemas.microsoft.com/office/drawing/2014/main" id="{4B523DCE-307B-D042-839F-2D006DBAEB13}"/>
                    </a:ext>
                  </a:extLst>
                </p:cNvPr>
                <p:cNvSpPr txBox="1">
                  <a:spLocks noRot="1" noChangeAspect="1" noMove="1" noResize="1" noEditPoints="1" noAdjustHandles="1" noChangeArrowheads="1" noChangeShapeType="1" noTextEdit="1"/>
                </p:cNvSpPr>
                <p:nvPr/>
              </p:nvSpPr>
              <p:spPr>
                <a:xfrm>
                  <a:off x="10166839" y="2927268"/>
                  <a:ext cx="730456" cy="369332"/>
                </a:xfrm>
                <a:prstGeom prst="rect">
                  <a:avLst/>
                </a:prstGeom>
                <a:blipFill>
                  <a:blip r:embed="rId6"/>
                  <a:stretch>
                    <a:fillRect/>
                  </a:stretch>
                </a:blipFill>
              </p:spPr>
              <p:txBody>
                <a:bodyPr/>
                <a:lstStyle/>
                <a:p>
                  <a:r>
                    <a:rPr lang="en-US">
                      <a:noFill/>
                    </a:rPr>
                    <a:t> </a:t>
                  </a:r>
                </a:p>
              </p:txBody>
            </p:sp>
          </mc:Fallback>
        </mc:AlternateContent>
      </p:grpSp>
      <p:sp>
        <p:nvSpPr>
          <p:cNvPr id="41" name="Rounded Rectangle 20">
            <a:extLst>
              <a:ext uri="{FF2B5EF4-FFF2-40B4-BE49-F238E27FC236}">
                <a16:creationId xmlns:a16="http://schemas.microsoft.com/office/drawing/2014/main" id="{FA9C4E18-7F98-C049-99B5-42A1B585AAFE}"/>
              </a:ext>
            </a:extLst>
          </p:cNvPr>
          <p:cNvSpPr/>
          <p:nvPr/>
        </p:nvSpPr>
        <p:spPr>
          <a:xfrm>
            <a:off x="7409133" y="1539214"/>
            <a:ext cx="4552268" cy="181394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765DE539-2209-D543-893D-1CC13EE66E6B}"/>
              </a:ext>
            </a:extLst>
          </p:cNvPr>
          <p:cNvCxnSpPr>
            <a:cxnSpLocks/>
          </p:cNvCxnSpPr>
          <p:nvPr/>
        </p:nvCxnSpPr>
        <p:spPr>
          <a:xfrm>
            <a:off x="8120515" y="3507526"/>
            <a:ext cx="124193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3A70AD3-0642-0245-8456-38AC3911993E}"/>
                  </a:ext>
                </a:extLst>
              </p:cNvPr>
              <p:cNvSpPr txBox="1"/>
              <p:nvPr/>
            </p:nvSpPr>
            <p:spPr>
              <a:xfrm>
                <a:off x="8556395" y="3470168"/>
                <a:ext cx="370174" cy="4207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oMath>
                  </m:oMathPara>
                </a14:m>
                <a:endParaRPr lang="LID4096" dirty="0"/>
              </a:p>
            </p:txBody>
          </p:sp>
        </mc:Choice>
        <mc:Fallback xmlns="">
          <p:sp>
            <p:nvSpPr>
              <p:cNvPr id="37" name="TextBox 36">
                <a:extLst>
                  <a:ext uri="{FF2B5EF4-FFF2-40B4-BE49-F238E27FC236}">
                    <a16:creationId xmlns:a16="http://schemas.microsoft.com/office/drawing/2014/main" id="{F3A70AD3-0642-0245-8456-38AC3911993E}"/>
                  </a:ext>
                </a:extLst>
              </p:cNvPr>
              <p:cNvSpPr txBox="1">
                <a:spLocks noRot="1" noChangeAspect="1" noMove="1" noResize="1" noEditPoints="1" noAdjustHandles="1" noChangeArrowheads="1" noChangeShapeType="1" noTextEdit="1"/>
              </p:cNvSpPr>
              <p:nvPr/>
            </p:nvSpPr>
            <p:spPr>
              <a:xfrm>
                <a:off x="8556395" y="3470168"/>
                <a:ext cx="370174" cy="420718"/>
              </a:xfrm>
              <a:prstGeom prst="rect">
                <a:avLst/>
              </a:prstGeom>
              <a:blipFill>
                <a:blip r:embed="rId7"/>
                <a:stretch>
                  <a:fillRect/>
                </a:stretch>
              </a:blipFill>
            </p:spPr>
            <p:txBody>
              <a:bodyPr/>
              <a:lstStyle/>
              <a:p>
                <a:r>
                  <a:rPr lang="en-DE">
                    <a:noFill/>
                  </a:rPr>
                  <a:t> </a:t>
                </a:r>
              </a:p>
            </p:txBody>
          </p:sp>
        </mc:Fallback>
      </mc:AlternateContent>
      <p:cxnSp>
        <p:nvCxnSpPr>
          <p:cNvPr id="38" name="Straight Arrow Connector 37">
            <a:extLst>
              <a:ext uri="{FF2B5EF4-FFF2-40B4-BE49-F238E27FC236}">
                <a16:creationId xmlns:a16="http://schemas.microsoft.com/office/drawing/2014/main" id="{02E0E8AF-A797-BF4A-A27E-C859AC1F14C2}"/>
              </a:ext>
            </a:extLst>
          </p:cNvPr>
          <p:cNvCxnSpPr>
            <a:cxnSpLocks/>
          </p:cNvCxnSpPr>
          <p:nvPr/>
        </p:nvCxnSpPr>
        <p:spPr>
          <a:xfrm>
            <a:off x="8049030" y="1386518"/>
            <a:ext cx="3272475" cy="276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F9523F0-D8D8-E245-9FB1-905A23AB8A8C}"/>
                  </a:ext>
                </a:extLst>
              </p:cNvPr>
              <p:cNvSpPr txBox="1"/>
              <p:nvPr/>
            </p:nvSpPr>
            <p:spPr>
              <a:xfrm>
                <a:off x="9438581" y="968567"/>
                <a:ext cx="385834" cy="4207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𝐿</m:t>
                      </m:r>
                    </m:oMath>
                  </m:oMathPara>
                </a14:m>
                <a:endParaRPr lang="LID4096" dirty="0"/>
              </a:p>
            </p:txBody>
          </p:sp>
        </mc:Choice>
        <mc:Fallback xmlns="">
          <p:sp>
            <p:nvSpPr>
              <p:cNvPr id="39" name="TextBox 38">
                <a:extLst>
                  <a:ext uri="{FF2B5EF4-FFF2-40B4-BE49-F238E27FC236}">
                    <a16:creationId xmlns:a16="http://schemas.microsoft.com/office/drawing/2014/main" id="{AF9523F0-D8D8-E245-9FB1-905A23AB8A8C}"/>
                  </a:ext>
                </a:extLst>
              </p:cNvPr>
              <p:cNvSpPr txBox="1">
                <a:spLocks noRot="1" noChangeAspect="1" noMove="1" noResize="1" noEditPoints="1" noAdjustHandles="1" noChangeArrowheads="1" noChangeShapeType="1" noTextEdit="1"/>
              </p:cNvSpPr>
              <p:nvPr/>
            </p:nvSpPr>
            <p:spPr>
              <a:xfrm>
                <a:off x="9438581" y="968567"/>
                <a:ext cx="385834" cy="420718"/>
              </a:xfrm>
              <a:prstGeom prst="rect">
                <a:avLst/>
              </a:prstGeom>
              <a:blipFill>
                <a:blip r:embed="rId8"/>
                <a:stretch>
                  <a:fillRect b="-2941"/>
                </a:stretch>
              </a:blipFill>
            </p:spPr>
            <p:txBody>
              <a:bodyPr/>
              <a:lstStyle/>
              <a:p>
                <a:r>
                  <a:rPr lang="en-DE">
                    <a:noFill/>
                  </a:rPr>
                  <a:t> </a:t>
                </a:r>
              </a:p>
            </p:txBody>
          </p:sp>
        </mc:Fallback>
      </mc:AlternateContent>
      <p:grpSp>
        <p:nvGrpSpPr>
          <p:cNvPr id="56" name="Group 55">
            <a:extLst>
              <a:ext uri="{FF2B5EF4-FFF2-40B4-BE49-F238E27FC236}">
                <a16:creationId xmlns:a16="http://schemas.microsoft.com/office/drawing/2014/main" id="{5180B9EE-E53B-E64F-9784-B1737057422E}"/>
              </a:ext>
            </a:extLst>
          </p:cNvPr>
          <p:cNvGrpSpPr/>
          <p:nvPr/>
        </p:nvGrpSpPr>
        <p:grpSpPr>
          <a:xfrm>
            <a:off x="7887183" y="3890886"/>
            <a:ext cx="3441981" cy="2950269"/>
            <a:chOff x="7964277" y="3896821"/>
            <a:chExt cx="3441981" cy="2950269"/>
          </a:xfrm>
        </p:grpSpPr>
        <p:pic>
          <p:nvPicPr>
            <p:cNvPr id="54" name="Picture 53">
              <a:extLst>
                <a:ext uri="{FF2B5EF4-FFF2-40B4-BE49-F238E27FC236}">
                  <a16:creationId xmlns:a16="http://schemas.microsoft.com/office/drawing/2014/main" id="{DDDE7B9F-C097-4D48-8FF2-35EC33E9D7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4277" y="3896821"/>
              <a:ext cx="3441981" cy="2950269"/>
            </a:xfrm>
            <a:prstGeom prst="rect">
              <a:avLst/>
            </a:prstGeom>
          </p:spPr>
        </p:pic>
        <p:sp>
          <p:nvSpPr>
            <p:cNvPr id="55" name="TextBox 54">
              <a:extLst>
                <a:ext uri="{FF2B5EF4-FFF2-40B4-BE49-F238E27FC236}">
                  <a16:creationId xmlns:a16="http://schemas.microsoft.com/office/drawing/2014/main" id="{1F3F379B-B476-FA46-8077-17A762B47B0B}"/>
                </a:ext>
              </a:extLst>
            </p:cNvPr>
            <p:cNvSpPr txBox="1"/>
            <p:nvPr/>
          </p:nvSpPr>
          <p:spPr>
            <a:xfrm>
              <a:off x="9335000" y="5040683"/>
              <a:ext cx="854721" cy="369332"/>
            </a:xfrm>
            <a:prstGeom prst="rect">
              <a:avLst/>
            </a:prstGeom>
            <a:noFill/>
          </p:spPr>
          <p:txBody>
            <a:bodyPr wrap="none" rtlCol="0">
              <a:spAutoFit/>
            </a:bodyPr>
            <a:lstStyle/>
            <a:p>
              <a:r>
                <a:rPr lang="en-DE" dirty="0"/>
                <a:t>L = 400</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D8AD63D-9751-F14E-B6B4-A4A8300DFC43}"/>
                  </a:ext>
                </a:extLst>
              </p:cNvPr>
              <p:cNvSpPr txBox="1"/>
              <p:nvPr/>
            </p:nvSpPr>
            <p:spPr>
              <a:xfrm>
                <a:off x="4770911" y="3199939"/>
                <a:ext cx="3070071" cy="2308324"/>
              </a:xfrm>
              <a:prstGeom prst="rect">
                <a:avLst/>
              </a:prstGeom>
              <a:noFill/>
            </p:spPr>
            <p:txBody>
              <a:bodyPr wrap="none" rtlCol="0">
                <a:spAutoFit/>
              </a:bodyPr>
              <a:lstStyle/>
              <a:p>
                <a:pPr algn="ctr"/>
                <a:r>
                  <a:rPr lang="en-DE" sz="2400" dirty="0"/>
                  <a:t>Trivial interface: </a:t>
                </a:r>
              </a:p>
              <a:p>
                <a:pPr/>
                <a14:m>
                  <m:oMathPara xmlns:m="http://schemas.openxmlformats.org/officeDocument/2006/math">
                    <m:oMathParaPr>
                      <m:jc m:val="center"/>
                    </m:oMathParaPr>
                    <m:oMath xmlns:m="http://schemas.openxmlformats.org/officeDocument/2006/math">
                      <m:r>
                        <m:rPr>
                          <m:sty m:val="p"/>
                        </m:rPr>
                        <a:rPr lang="en-US" sz="2400" dirty="0">
                          <a:latin typeface="Cambria Math" panose="02040503050406030204" pitchFamily="18" charset="0"/>
                        </a:rPr>
                        <m:t>CF</m:t>
                      </m:r>
                      <m:sSub>
                        <m:sSubPr>
                          <m:ctrlPr>
                            <a:rPr lang="en-US" sz="2400" i="1" dirty="0">
                              <a:latin typeface="Cambria Math" panose="02040503050406030204" pitchFamily="18" charset="0"/>
                            </a:rPr>
                          </m:ctrlPr>
                        </m:sSubPr>
                        <m:e>
                          <m:r>
                            <m:rPr>
                              <m:sty m:val="p"/>
                            </m:rPr>
                            <a:rPr lang="en-US" sz="2400" dirty="0">
                              <a:latin typeface="Cambria Math" panose="02040503050406030204" pitchFamily="18" charset="0"/>
                            </a:rPr>
                            <m:t>T</m:t>
                          </m:r>
                        </m:e>
                        <m:sub>
                          <m:r>
                            <m:rPr>
                              <m:sty m:val="p"/>
                            </m:rPr>
                            <a:rPr lang="en-US" sz="2400" b="0" i="0" dirty="0" smtClean="0">
                              <a:latin typeface="Cambria Math" panose="02040503050406030204" pitchFamily="18" charset="0"/>
                            </a:rPr>
                            <m:t>A</m:t>
                          </m:r>
                        </m:sub>
                      </m:sSub>
                      <m:r>
                        <a:rPr lang="en-US" sz="2400" b="0" i="1" dirty="0" smtClean="0">
                          <a:latin typeface="Cambria Math" panose="02040503050406030204" pitchFamily="18" charset="0"/>
                        </a:rPr>
                        <m:t>=</m:t>
                      </m:r>
                      <m:r>
                        <m:rPr>
                          <m:sty m:val="p"/>
                        </m:rPr>
                        <a:rPr lang="en-US" sz="2400" dirty="0">
                          <a:latin typeface="Cambria Math" panose="02040503050406030204" pitchFamily="18" charset="0"/>
                        </a:rPr>
                        <m:t>CF</m:t>
                      </m:r>
                      <m:sSub>
                        <m:sSubPr>
                          <m:ctrlPr>
                            <a:rPr lang="en-US" sz="2400" i="1" dirty="0">
                              <a:latin typeface="Cambria Math" panose="02040503050406030204" pitchFamily="18" charset="0"/>
                            </a:rPr>
                          </m:ctrlPr>
                        </m:sSubPr>
                        <m:e>
                          <m:r>
                            <m:rPr>
                              <m:sty m:val="p"/>
                            </m:rPr>
                            <a:rPr lang="en-US" sz="2400" dirty="0">
                              <a:latin typeface="Cambria Math" panose="02040503050406030204" pitchFamily="18" charset="0"/>
                            </a:rPr>
                            <m:t>T</m:t>
                          </m:r>
                        </m:e>
                        <m:sub>
                          <m:r>
                            <m:rPr>
                              <m:sty m:val="p"/>
                            </m:rPr>
                            <a:rPr lang="en-US" sz="2400" b="0" i="0" dirty="0" smtClean="0">
                              <a:latin typeface="Cambria Math" panose="02040503050406030204" pitchFamily="18" charset="0"/>
                            </a:rPr>
                            <m:t>B</m:t>
                          </m:r>
                        </m:sub>
                      </m:sSub>
                    </m:oMath>
                  </m:oMathPara>
                </a14:m>
                <a:endParaRPr lang="LID4096" sz="2400" dirty="0"/>
              </a:p>
              <a:p>
                <a:endParaRPr lang="en-US" sz="2400" dirty="0"/>
              </a:p>
              <a:p>
                <a:pPr algn="ctr"/>
                <a:r>
                  <a:rPr lang="en-US" sz="2400" dirty="0"/>
                  <a:t>same central charge,</a:t>
                </a:r>
                <a:br>
                  <a:rPr lang="en-US" sz="2400" dirty="0"/>
                </a:br>
                <a:r>
                  <a:rPr lang="en-US" sz="2400" dirty="0"/>
                  <a:t>same compactification </a:t>
                </a:r>
                <a:br>
                  <a:rPr lang="en-US" sz="2400" dirty="0"/>
                </a:br>
                <a:r>
                  <a:rPr lang="en-US" sz="2400" dirty="0"/>
                  <a:t>radius</a:t>
                </a:r>
                <a:endParaRPr lang="LID4096" sz="2400" dirty="0"/>
              </a:p>
            </p:txBody>
          </p:sp>
        </mc:Choice>
        <mc:Fallback xmlns="">
          <p:sp>
            <p:nvSpPr>
              <p:cNvPr id="29" name="TextBox 28">
                <a:extLst>
                  <a:ext uri="{FF2B5EF4-FFF2-40B4-BE49-F238E27FC236}">
                    <a16:creationId xmlns:a16="http://schemas.microsoft.com/office/drawing/2014/main" id="{DD8AD63D-9751-F14E-B6B4-A4A8300DFC43}"/>
                  </a:ext>
                </a:extLst>
              </p:cNvPr>
              <p:cNvSpPr txBox="1">
                <a:spLocks noRot="1" noChangeAspect="1" noMove="1" noResize="1" noEditPoints="1" noAdjustHandles="1" noChangeArrowheads="1" noChangeShapeType="1" noTextEdit="1"/>
              </p:cNvSpPr>
              <p:nvPr/>
            </p:nvSpPr>
            <p:spPr>
              <a:xfrm>
                <a:off x="4770911" y="3199939"/>
                <a:ext cx="3070071" cy="2308324"/>
              </a:xfrm>
              <a:prstGeom prst="rect">
                <a:avLst/>
              </a:prstGeom>
              <a:blipFill>
                <a:blip r:embed="rId10"/>
                <a:stretch>
                  <a:fillRect l="-2469" t="-2198" r="-2469" b="-494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50C23729-37AD-8745-9BF9-DB5EC97DD1DC}"/>
              </a:ext>
            </a:extLst>
          </p:cNvPr>
          <p:cNvGrpSpPr/>
          <p:nvPr/>
        </p:nvGrpSpPr>
        <p:grpSpPr>
          <a:xfrm>
            <a:off x="708948" y="3132017"/>
            <a:ext cx="3974940" cy="3391142"/>
            <a:chOff x="708948" y="3132017"/>
            <a:chExt cx="3974940" cy="3391142"/>
          </a:xfrm>
        </p:grpSpPr>
        <p:pic>
          <p:nvPicPr>
            <p:cNvPr id="52" name="Picture 51">
              <a:extLst>
                <a:ext uri="{FF2B5EF4-FFF2-40B4-BE49-F238E27FC236}">
                  <a16:creationId xmlns:a16="http://schemas.microsoft.com/office/drawing/2014/main" id="{22499D08-38D2-2647-8EE5-48A185230E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522" y="3132017"/>
              <a:ext cx="3903366" cy="3345742"/>
            </a:xfrm>
            <a:prstGeom prst="rect">
              <a:avLst/>
            </a:prstGeom>
          </p:spPr>
        </p:pic>
        <p:grpSp>
          <p:nvGrpSpPr>
            <p:cNvPr id="25" name="Group 24">
              <a:extLst>
                <a:ext uri="{FF2B5EF4-FFF2-40B4-BE49-F238E27FC236}">
                  <a16:creationId xmlns:a16="http://schemas.microsoft.com/office/drawing/2014/main" id="{1524526D-732F-C440-9258-3DF409B3ADB7}"/>
                </a:ext>
              </a:extLst>
            </p:cNvPr>
            <p:cNvGrpSpPr/>
            <p:nvPr/>
          </p:nvGrpSpPr>
          <p:grpSpPr>
            <a:xfrm>
              <a:off x="708948" y="3774117"/>
              <a:ext cx="3681535" cy="2749042"/>
              <a:chOff x="708948" y="3774117"/>
              <a:chExt cx="3681535" cy="2749042"/>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9CCD831-A823-904B-9950-7483126A22E2}"/>
                      </a:ext>
                    </a:extLst>
                  </p:cNvPr>
                  <p:cNvSpPr txBox="1"/>
                  <p:nvPr/>
                </p:nvSpPr>
                <p:spPr>
                  <a:xfrm rot="16200000">
                    <a:off x="640340" y="4568176"/>
                    <a:ext cx="444994" cy="3077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m:rPr>
                                  <m:sty m:val="p"/>
                                </m:rPr>
                                <a:rPr lang="en-US" sz="2000" b="0" i="0" smtClean="0">
                                  <a:latin typeface="Cambria Math" panose="02040503050406030204" pitchFamily="18" charset="0"/>
                                </a:rPr>
                                <m:t>int</m:t>
                              </m:r>
                            </m:sub>
                          </m:sSub>
                        </m:oMath>
                      </m:oMathPara>
                    </a14:m>
                    <a:endParaRPr lang="en-DE" sz="2000" dirty="0"/>
                  </a:p>
                </p:txBody>
              </p:sp>
            </mc:Choice>
            <mc:Fallback xmlns="">
              <p:sp>
                <p:nvSpPr>
                  <p:cNvPr id="27" name="TextBox 26">
                    <a:extLst>
                      <a:ext uri="{FF2B5EF4-FFF2-40B4-BE49-F238E27FC236}">
                        <a16:creationId xmlns:a16="http://schemas.microsoft.com/office/drawing/2014/main" id="{59CCD831-A823-904B-9950-7483126A22E2}"/>
                      </a:ext>
                    </a:extLst>
                  </p:cNvPr>
                  <p:cNvSpPr txBox="1">
                    <a:spLocks noRot="1" noChangeAspect="1" noMove="1" noResize="1" noEditPoints="1" noAdjustHandles="1" noChangeArrowheads="1" noChangeShapeType="1" noTextEdit="1"/>
                  </p:cNvSpPr>
                  <p:nvPr/>
                </p:nvSpPr>
                <p:spPr>
                  <a:xfrm rot="16200000">
                    <a:off x="640340" y="4568176"/>
                    <a:ext cx="444994" cy="307777"/>
                  </a:xfrm>
                  <a:prstGeom prst="rect">
                    <a:avLst/>
                  </a:prstGeom>
                  <a:blipFill>
                    <a:blip r:embed="rId12"/>
                    <a:stretch>
                      <a:fillRect t="-5556" r="-1153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52E97AD-B699-114D-A3C6-EA666802BC70}"/>
                      </a:ext>
                    </a:extLst>
                  </p:cNvPr>
                  <p:cNvSpPr txBox="1"/>
                  <p:nvPr/>
                </p:nvSpPr>
                <p:spPr>
                  <a:xfrm>
                    <a:off x="2631357" y="6215382"/>
                    <a:ext cx="588998" cy="30777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m:rPr>
                                      <m:sty m:val="p"/>
                                    </m:rPr>
                                    <a:rPr lang="en-US" sz="2000" b="0" i="0" smtClean="0">
                                      <a:latin typeface="Cambria Math" panose="02040503050406030204" pitchFamily="18" charset="0"/>
                                    </a:rPr>
                                    <m:t>eff</m:t>
                                  </m:r>
                                </m:sub>
                              </m:sSub>
                            </m:e>
                          </m:func>
                        </m:oMath>
                      </m:oMathPara>
                    </a14:m>
                    <a:endParaRPr lang="en-DE" sz="2000" dirty="0"/>
                  </a:p>
                </p:txBody>
              </p:sp>
            </mc:Choice>
            <mc:Fallback xmlns="">
              <p:sp>
                <p:nvSpPr>
                  <p:cNvPr id="28" name="TextBox 27">
                    <a:extLst>
                      <a:ext uri="{FF2B5EF4-FFF2-40B4-BE49-F238E27FC236}">
                        <a16:creationId xmlns:a16="http://schemas.microsoft.com/office/drawing/2014/main" id="{D52E97AD-B699-114D-A3C6-EA666802BC70}"/>
                      </a:ext>
                    </a:extLst>
                  </p:cNvPr>
                  <p:cNvSpPr txBox="1">
                    <a:spLocks noRot="1" noChangeAspect="1" noMove="1" noResize="1" noEditPoints="1" noAdjustHandles="1" noChangeArrowheads="1" noChangeShapeType="1" noTextEdit="1"/>
                  </p:cNvSpPr>
                  <p:nvPr/>
                </p:nvSpPr>
                <p:spPr>
                  <a:xfrm>
                    <a:off x="2631357" y="6215382"/>
                    <a:ext cx="588998" cy="307777"/>
                  </a:xfrm>
                  <a:prstGeom prst="rect">
                    <a:avLst/>
                  </a:prstGeom>
                  <a:blipFill>
                    <a:blip r:embed="rId13"/>
                    <a:stretch>
                      <a:fillRect l="-14894" r="-1702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5155652-2033-104F-A2CA-8AF0A25A2739}"/>
                      </a:ext>
                    </a:extLst>
                  </p:cNvPr>
                  <p:cNvSpPr txBox="1"/>
                  <p:nvPr/>
                </p:nvSpPr>
                <p:spPr>
                  <a:xfrm>
                    <a:off x="2050227" y="5469407"/>
                    <a:ext cx="2340256"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𝑐</m:t>
                          </m:r>
                          <m:r>
                            <a:rPr lang="en-US" sz="2400" b="0" i="1" smtClean="0">
                              <a:latin typeface="Cambria Math" panose="02040503050406030204" pitchFamily="18" charset="0"/>
                            </a:rPr>
                            <m:t>≃0.997 (1.0) </m:t>
                          </m:r>
                        </m:oMath>
                      </m:oMathPara>
                    </a14:m>
                    <a:endParaRPr lang="en-DE" sz="2400" dirty="0"/>
                  </a:p>
                </p:txBody>
              </p:sp>
            </mc:Choice>
            <mc:Fallback xmlns="">
              <p:sp>
                <p:nvSpPr>
                  <p:cNvPr id="31" name="TextBox 30">
                    <a:extLst>
                      <a:ext uri="{FF2B5EF4-FFF2-40B4-BE49-F238E27FC236}">
                        <a16:creationId xmlns:a16="http://schemas.microsoft.com/office/drawing/2014/main" id="{C5155652-2033-104F-A2CA-8AF0A25A2739}"/>
                      </a:ext>
                    </a:extLst>
                  </p:cNvPr>
                  <p:cNvSpPr txBox="1">
                    <a:spLocks noRot="1" noChangeAspect="1" noMove="1" noResize="1" noEditPoints="1" noAdjustHandles="1" noChangeArrowheads="1" noChangeShapeType="1" noTextEdit="1"/>
                  </p:cNvSpPr>
                  <p:nvPr/>
                </p:nvSpPr>
                <p:spPr>
                  <a:xfrm>
                    <a:off x="2050227" y="5469407"/>
                    <a:ext cx="2340256" cy="461665"/>
                  </a:xfrm>
                  <a:prstGeom prst="rect">
                    <a:avLst/>
                  </a:prstGeom>
                  <a:blipFill>
                    <a:blip r:embed="rId14"/>
                    <a:stretch>
                      <a:fillRect b="-18421"/>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9615590E-DE12-264F-B732-27FB524DD519}"/>
                  </a:ext>
                </a:extLst>
              </p:cNvPr>
              <p:cNvSpPr/>
              <p:nvPr/>
            </p:nvSpPr>
            <p:spPr>
              <a:xfrm>
                <a:off x="2194889" y="3774117"/>
                <a:ext cx="1025466" cy="88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5" name="Rectangle 34">
              <a:extLst>
                <a:ext uri="{FF2B5EF4-FFF2-40B4-BE49-F238E27FC236}">
                  <a16:creationId xmlns:a16="http://schemas.microsoft.com/office/drawing/2014/main" id="{DCF6FEB9-0D7A-744C-8573-3F6C2E7C2AFB}"/>
                </a:ext>
              </a:extLst>
            </p:cNvPr>
            <p:cNvSpPr/>
            <p:nvPr/>
          </p:nvSpPr>
          <p:spPr>
            <a:xfrm>
              <a:off x="2419755" y="3206631"/>
              <a:ext cx="1025466" cy="88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4368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48B-748A-BC44-9113-1704FAB27D8C}"/>
              </a:ext>
            </a:extLst>
          </p:cNvPr>
          <p:cNvSpPr>
            <a:spLocks noGrp="1"/>
          </p:cNvSpPr>
          <p:nvPr>
            <p:ph type="title"/>
          </p:nvPr>
        </p:nvSpPr>
        <p:spPr>
          <a:xfrm>
            <a:off x="305548" y="10909"/>
            <a:ext cx="11580903" cy="1325563"/>
          </a:xfrm>
        </p:spPr>
        <p:txBody>
          <a:bodyPr/>
          <a:lstStyle/>
          <a:p>
            <a:pPr algn="ctr"/>
            <a:r>
              <a:rPr lang="en-US" dirty="0"/>
              <a:t>Conformal interfaces of quantum circuits</a:t>
            </a:r>
          </a:p>
        </p:txBody>
      </p:sp>
      <p:sp>
        <p:nvSpPr>
          <p:cNvPr id="19" name="Rectangle 18">
            <a:extLst>
              <a:ext uri="{FF2B5EF4-FFF2-40B4-BE49-F238E27FC236}">
                <a16:creationId xmlns:a16="http://schemas.microsoft.com/office/drawing/2014/main" id="{2C2E7EC5-EEFB-E642-9825-340A7892D72B}"/>
              </a:ext>
            </a:extLst>
          </p:cNvPr>
          <p:cNvSpPr/>
          <p:nvPr/>
        </p:nvSpPr>
        <p:spPr>
          <a:xfrm>
            <a:off x="6164699" y="1330626"/>
            <a:ext cx="282983"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B43D8B7A-FF55-4153-AAC1-FAE098A0DDFF}"/>
                  </a:ext>
                </a:extLst>
              </p:cNvPr>
              <p:cNvSpPr>
                <a:spLocks noGrp="1"/>
              </p:cNvSpPr>
              <p:nvPr>
                <p:ph idx="1"/>
              </p:nvPr>
            </p:nvSpPr>
            <p:spPr>
              <a:xfrm>
                <a:off x="159786" y="1550767"/>
                <a:ext cx="5867516" cy="4820037"/>
              </a:xfrm>
            </p:spPr>
            <p:txBody>
              <a:bodyPr>
                <a:normAutofit/>
              </a:bodyPr>
              <a:lstStyle/>
              <a:p>
                <a:pPr marL="0" indent="0">
                  <a:buNone/>
                </a:pPr>
                <a:r>
                  <a:rPr lang="en-US" dirty="0"/>
                  <a:t>Entanglement in free, compactified  massless boson:</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sSub>
                        <m:sSubPr>
                          <m:ctrlPr>
                            <a:rPr lang="en-US" b="0" i="1" smtClean="0">
                              <a:latin typeface="Cambria Math" panose="02040503050406030204" pitchFamily="18" charset="0"/>
                            </a:rPr>
                          </m:ctrlPr>
                        </m:sSubPr>
                        <m:e>
                          <m:r>
                            <a:rPr lang="en-US" i="1">
                              <a:latin typeface="Cambria Math" panose="02040503050406030204" pitchFamily="18" charset="0"/>
                            </a:rPr>
                            <m:t>𝑆</m:t>
                          </m:r>
                        </m:e>
                        <m:sub>
                          <m:r>
                            <m:rPr>
                              <m:sty m:val="p"/>
                            </m:rPr>
                            <a:rPr lang="en-US" b="0" i="0" smtClean="0">
                              <a:latin typeface="Cambria Math" panose="02040503050406030204" pitchFamily="18" charset="0"/>
                            </a:rPr>
                            <m:t>int</m:t>
                          </m:r>
                        </m:sub>
                      </m:sSub>
                      <m:r>
                        <a:rPr lang="en-US" i="1">
                          <a:latin typeface="Cambria Math" panose="02040503050406030204" pitchFamily="18" charset="0"/>
                        </a:rPr>
                        <m:t>=</m:t>
                      </m:r>
                      <m:f>
                        <m:fPr>
                          <m:ctrlPr>
                            <a:rPr lang="en-US" i="1">
                              <a:solidFill>
                                <a:srgbClr val="C00000"/>
                              </a:solidFill>
                              <a:latin typeface="Cambria Math" panose="02040503050406030204" pitchFamily="18" charset="0"/>
                            </a:rPr>
                          </m:ctrlPr>
                        </m:fPr>
                        <m:num>
                          <m:sSub>
                            <m:sSubPr>
                              <m:ctrlPr>
                                <a:rPr lang="en-US" b="0"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𝑐</m:t>
                              </m:r>
                            </m:e>
                            <m:sub>
                              <m:r>
                                <m:rPr>
                                  <m:sty m:val="p"/>
                                </m:rPr>
                                <a:rPr lang="en-US" b="0" i="0" smtClean="0">
                                  <a:solidFill>
                                    <a:srgbClr val="C00000"/>
                                  </a:solidFill>
                                  <a:latin typeface="Cambria Math" panose="02040503050406030204" pitchFamily="18" charset="0"/>
                                </a:rPr>
                                <m:t>eff</m:t>
                              </m:r>
                            </m:sub>
                          </m:sSub>
                        </m:num>
                        <m:den>
                          <m:r>
                            <a:rPr lang="en-US" i="1">
                              <a:solidFill>
                                <a:srgbClr val="C00000"/>
                              </a:solidFill>
                              <a:latin typeface="Cambria Math" panose="02040503050406030204" pitchFamily="18" charset="0"/>
                            </a:rPr>
                            <m:t>6</m:t>
                          </m:r>
                        </m:den>
                      </m:f>
                      <m:func>
                        <m:funcPr>
                          <m:ctrlPr>
                            <a:rPr lang="en-US" i="1">
                              <a:solidFill>
                                <a:srgbClr val="C00000"/>
                              </a:solidFill>
                              <a:latin typeface="Cambria Math" panose="02040503050406030204" pitchFamily="18" charset="0"/>
                            </a:rPr>
                          </m:ctrlPr>
                        </m:funcPr>
                        <m:fName>
                          <m:r>
                            <m:rPr>
                              <m:sty m:val="p"/>
                            </m:rPr>
                            <a:rPr lang="en-US">
                              <a:solidFill>
                                <a:srgbClr val="C00000"/>
                              </a:solidFill>
                              <a:latin typeface="Cambria Math" panose="02040503050406030204" pitchFamily="18" charset="0"/>
                            </a:rPr>
                            <m:t>ln</m:t>
                          </m:r>
                        </m:fName>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𝐿</m:t>
                              </m:r>
                            </m:e>
                            <m:sub>
                              <m:r>
                                <m:rPr>
                                  <m:sty m:val="p"/>
                                </m:rPr>
                                <a:rPr lang="en-US" b="0" i="0" smtClean="0">
                                  <a:solidFill>
                                    <a:srgbClr val="C00000"/>
                                  </a:solidFill>
                                  <a:latin typeface="Cambria Math" panose="02040503050406030204" pitchFamily="18" charset="0"/>
                                </a:rPr>
                                <m:t>eff</m:t>
                              </m:r>
                            </m:sub>
                          </m:sSub>
                        </m:e>
                      </m:func>
                      <m:r>
                        <a:rPr lang="en-US" i="1">
                          <a:latin typeface="Cambria Math" panose="02040503050406030204" pitchFamily="18" charset="0"/>
                        </a:rPr>
                        <m:t>+</m:t>
                      </m:r>
                      <m:r>
                        <a:rPr lang="en-US" b="0" i="1" smtClean="0">
                          <a:solidFill>
                            <a:srgbClr val="0070C0"/>
                          </a:solidFill>
                          <a:latin typeface="Cambria Math" panose="02040503050406030204" pitchFamily="18" charset="0"/>
                        </a:rPr>
                        <m:t>…</m:t>
                      </m:r>
                    </m:oMath>
                  </m:oMathPara>
                </a14:m>
                <a:endParaRPr lang="en-US" dirty="0"/>
              </a:p>
            </p:txBody>
          </p:sp>
        </mc:Choice>
        <mc:Fallback xmlns="">
          <p:sp>
            <p:nvSpPr>
              <p:cNvPr id="30" name="Content Placeholder 2">
                <a:extLst>
                  <a:ext uri="{FF2B5EF4-FFF2-40B4-BE49-F238E27FC236}">
                    <a16:creationId xmlns:a16="http://schemas.microsoft.com/office/drawing/2014/main" id="{B43D8B7A-FF55-4153-AAC1-FAE098A0DDFF}"/>
                  </a:ext>
                </a:extLst>
              </p:cNvPr>
              <p:cNvSpPr>
                <a:spLocks noGrp="1" noRot="1" noChangeAspect="1" noMove="1" noResize="1" noEditPoints="1" noAdjustHandles="1" noChangeArrowheads="1" noChangeShapeType="1" noTextEdit="1"/>
              </p:cNvSpPr>
              <p:nvPr>
                <p:ph idx="1"/>
              </p:nvPr>
            </p:nvSpPr>
            <p:spPr>
              <a:xfrm>
                <a:off x="159786" y="1550767"/>
                <a:ext cx="5867516" cy="4820037"/>
              </a:xfrm>
              <a:blipFill>
                <a:blip r:embed="rId3"/>
                <a:stretch>
                  <a:fillRect l="-2160" t="-2100"/>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2EB90A7-CD0C-4F39-AF4E-6485475277A4}"/>
              </a:ext>
            </a:extLst>
          </p:cNvPr>
          <p:cNvSpPr>
            <a:spLocks noGrp="1"/>
          </p:cNvSpPr>
          <p:nvPr>
            <p:ph type="sldNum" sz="quarter" idx="12"/>
          </p:nvPr>
        </p:nvSpPr>
        <p:spPr>
          <a:xfrm>
            <a:off x="9143251" y="6263463"/>
            <a:ext cx="2743200" cy="365125"/>
          </a:xfrm>
        </p:spPr>
        <p:txBody>
          <a:bodyPr/>
          <a:lstStyle/>
          <a:p>
            <a:fld id="{470B0F4F-27D3-4C81-8336-24FC379DF1BB}" type="slidenum">
              <a:rPr lang="LID4096" smtClean="0"/>
              <a:t>19</a:t>
            </a:fld>
            <a:endParaRPr lang="LID4096"/>
          </a:p>
        </p:txBody>
      </p:sp>
      <p:sp>
        <p:nvSpPr>
          <p:cNvPr id="4" name="Rectangle 3">
            <a:extLst>
              <a:ext uri="{FF2B5EF4-FFF2-40B4-BE49-F238E27FC236}">
                <a16:creationId xmlns:a16="http://schemas.microsoft.com/office/drawing/2014/main" id="{4C229616-9645-9A49-9565-7AF734FEE206}"/>
              </a:ext>
            </a:extLst>
          </p:cNvPr>
          <p:cNvSpPr/>
          <p:nvPr/>
        </p:nvSpPr>
        <p:spPr>
          <a:xfrm>
            <a:off x="-2" y="6477759"/>
            <a:ext cx="12109343" cy="369332"/>
          </a:xfrm>
          <a:prstGeom prst="rect">
            <a:avLst/>
          </a:prstGeom>
        </p:spPr>
        <p:txBody>
          <a:bodyPr wrap="square">
            <a:spAutoFit/>
          </a:bodyPr>
          <a:lstStyle/>
          <a:p>
            <a:r>
              <a:rPr lang="en-US" dirty="0"/>
              <a:t>Bachas </a:t>
            </a:r>
            <a:r>
              <a:rPr lang="en-US" i="1" dirty="0"/>
              <a:t>et al </a:t>
            </a:r>
            <a:r>
              <a:rPr lang="en-US" dirty="0"/>
              <a:t>(2002, 2008), Sakai and Satoh (2008), AR and H. </a:t>
            </a:r>
            <a:r>
              <a:rPr lang="en-US" dirty="0" err="1"/>
              <a:t>Saleur</a:t>
            </a:r>
            <a:r>
              <a:rPr lang="en-US" i="1" dirty="0"/>
              <a:t> </a:t>
            </a:r>
            <a:r>
              <a:rPr lang="en-US" dirty="0"/>
              <a:t>(unpublished) </a:t>
            </a:r>
          </a:p>
        </p:txBody>
      </p:sp>
      <p:grpSp>
        <p:nvGrpSpPr>
          <p:cNvPr id="42" name="Group 41">
            <a:extLst>
              <a:ext uri="{FF2B5EF4-FFF2-40B4-BE49-F238E27FC236}">
                <a16:creationId xmlns:a16="http://schemas.microsoft.com/office/drawing/2014/main" id="{9DDF28C4-3F90-1945-A7D2-7347361FB145}"/>
              </a:ext>
            </a:extLst>
          </p:cNvPr>
          <p:cNvGrpSpPr/>
          <p:nvPr/>
        </p:nvGrpSpPr>
        <p:grpSpPr>
          <a:xfrm>
            <a:off x="7452328" y="1638586"/>
            <a:ext cx="4404414" cy="1614036"/>
            <a:chOff x="739513" y="4679302"/>
            <a:chExt cx="4414653" cy="1617789"/>
          </a:xfrm>
        </p:grpSpPr>
        <p:pic>
          <p:nvPicPr>
            <p:cNvPr id="45" name="Picture 44">
              <a:extLst>
                <a:ext uri="{FF2B5EF4-FFF2-40B4-BE49-F238E27FC236}">
                  <a16:creationId xmlns:a16="http://schemas.microsoft.com/office/drawing/2014/main" id="{82D8A0FD-1DFC-734B-B936-D510D36A01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9513" y="4795990"/>
              <a:ext cx="4414653" cy="1226945"/>
            </a:xfrm>
            <a:prstGeom prst="rect">
              <a:avLst/>
            </a:prstGeom>
          </p:spPr>
        </p:pic>
        <p:cxnSp>
          <p:nvCxnSpPr>
            <p:cNvPr id="46" name="Straight Connector 45">
              <a:extLst>
                <a:ext uri="{FF2B5EF4-FFF2-40B4-BE49-F238E27FC236}">
                  <a16:creationId xmlns:a16="http://schemas.microsoft.com/office/drawing/2014/main" id="{C9D458DD-20A9-1244-ACDC-1B46E1F00642}"/>
                </a:ext>
              </a:extLst>
            </p:cNvPr>
            <p:cNvCxnSpPr/>
            <p:nvPr/>
          </p:nvCxnSpPr>
          <p:spPr>
            <a:xfrm>
              <a:off x="2900371" y="4679302"/>
              <a:ext cx="0" cy="1617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E05DC7A-192C-9C4B-8202-0E0F8AF2BA67}"/>
              </a:ext>
            </a:extLst>
          </p:cNvPr>
          <p:cNvGrpSpPr/>
          <p:nvPr/>
        </p:nvGrpSpPr>
        <p:grpSpPr>
          <a:xfrm>
            <a:off x="8383670" y="2927268"/>
            <a:ext cx="2513625" cy="371160"/>
            <a:chOff x="8383670" y="2927268"/>
            <a:chExt cx="2513625" cy="371160"/>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E845E06-7843-8642-AC41-323406D604BE}"/>
                    </a:ext>
                  </a:extLst>
                </p:cNvPr>
                <p:cNvSpPr txBox="1"/>
                <p:nvPr/>
              </p:nvSpPr>
              <p:spPr>
                <a:xfrm>
                  <a:off x="8383670" y="2929096"/>
                  <a:ext cx="732059" cy="36933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m:rPr>
                            <m:sty m:val="p"/>
                          </m:rPr>
                          <a:rPr lang="en-US" i="0" dirty="0" smtClean="0">
                            <a:latin typeface="Cambria Math" panose="02040503050406030204" pitchFamily="18" charset="0"/>
                          </a:rPr>
                          <m:t>CF</m:t>
                        </m:r>
                        <m:sSub>
                          <m:sSubPr>
                            <m:ctrlPr>
                              <a:rPr lang="en-US" b="0" i="1" dirty="0" smtClean="0">
                                <a:latin typeface="Cambria Math" panose="02040503050406030204" pitchFamily="18" charset="0"/>
                              </a:rPr>
                            </m:ctrlPr>
                          </m:sSubPr>
                          <m:e>
                            <m:r>
                              <m:rPr>
                                <m:sty m:val="p"/>
                              </m:rPr>
                              <a:rPr lang="en-US" i="0" dirty="0" smtClean="0">
                                <a:latin typeface="Cambria Math" panose="02040503050406030204" pitchFamily="18" charset="0"/>
                              </a:rPr>
                              <m:t>T</m:t>
                            </m:r>
                          </m:e>
                          <m:sub>
                            <m:r>
                              <m:rPr>
                                <m:sty m:val="p"/>
                              </m:rPr>
                              <a:rPr lang="en-US" b="0" i="0" dirty="0" smtClean="0">
                                <a:latin typeface="Cambria Math" panose="02040503050406030204" pitchFamily="18" charset="0"/>
                              </a:rPr>
                              <m:t>A</m:t>
                            </m:r>
                          </m:sub>
                        </m:sSub>
                      </m:oMath>
                    </m:oMathPara>
                  </a14:m>
                  <a:endParaRPr lang="LID4096" dirty="0"/>
                </a:p>
              </p:txBody>
            </p:sp>
          </mc:Choice>
          <mc:Fallback xmlns="">
            <p:sp>
              <p:nvSpPr>
                <p:cNvPr id="43" name="TextBox 42">
                  <a:extLst>
                    <a:ext uri="{FF2B5EF4-FFF2-40B4-BE49-F238E27FC236}">
                      <a16:creationId xmlns:a16="http://schemas.microsoft.com/office/drawing/2014/main" id="{AE845E06-7843-8642-AC41-323406D604BE}"/>
                    </a:ext>
                  </a:extLst>
                </p:cNvPr>
                <p:cNvSpPr txBox="1">
                  <a:spLocks noRot="1" noChangeAspect="1" noMove="1" noResize="1" noEditPoints="1" noAdjustHandles="1" noChangeArrowheads="1" noChangeShapeType="1" noTextEdit="1"/>
                </p:cNvSpPr>
                <p:nvPr/>
              </p:nvSpPr>
              <p:spPr>
                <a:xfrm>
                  <a:off x="8383670" y="2929096"/>
                  <a:ext cx="73205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B523DCE-307B-D042-839F-2D006DBAEB13}"/>
                    </a:ext>
                  </a:extLst>
                </p:cNvPr>
                <p:cNvSpPr txBox="1"/>
                <p:nvPr/>
              </p:nvSpPr>
              <p:spPr>
                <a:xfrm>
                  <a:off x="10166839" y="2927268"/>
                  <a:ext cx="730456" cy="369332"/>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m:rPr>
                            <m:sty m:val="p"/>
                          </m:rPr>
                          <a:rPr lang="en-US" dirty="0" smtClean="0">
                            <a:latin typeface="Cambria Math" panose="02040503050406030204" pitchFamily="18" charset="0"/>
                          </a:rPr>
                          <m:t>CF</m:t>
                        </m:r>
                        <m:sSub>
                          <m:sSubPr>
                            <m:ctrlPr>
                              <a:rPr lang="en-US" i="1" dirty="0">
                                <a:latin typeface="Cambria Math" panose="02040503050406030204" pitchFamily="18" charset="0"/>
                              </a:rPr>
                            </m:ctrlPr>
                          </m:sSubPr>
                          <m:e>
                            <m:r>
                              <m:rPr>
                                <m:sty m:val="p"/>
                              </m:rPr>
                              <a:rPr lang="en-US" dirty="0">
                                <a:latin typeface="Cambria Math" panose="02040503050406030204" pitchFamily="18" charset="0"/>
                              </a:rPr>
                              <m:t>T</m:t>
                            </m:r>
                          </m:e>
                          <m:sub>
                            <m:r>
                              <m:rPr>
                                <m:sty m:val="p"/>
                              </m:rPr>
                              <a:rPr lang="en-US" b="0" i="0" dirty="0" smtClean="0">
                                <a:latin typeface="Cambria Math" panose="02040503050406030204" pitchFamily="18" charset="0"/>
                              </a:rPr>
                              <m:t>B</m:t>
                            </m:r>
                          </m:sub>
                        </m:sSub>
                      </m:oMath>
                    </m:oMathPara>
                  </a14:m>
                  <a:endParaRPr lang="LID4096" dirty="0"/>
                </a:p>
              </p:txBody>
            </p:sp>
          </mc:Choice>
          <mc:Fallback xmlns="">
            <p:sp>
              <p:nvSpPr>
                <p:cNvPr id="44" name="TextBox 43">
                  <a:extLst>
                    <a:ext uri="{FF2B5EF4-FFF2-40B4-BE49-F238E27FC236}">
                      <a16:creationId xmlns:a16="http://schemas.microsoft.com/office/drawing/2014/main" id="{4B523DCE-307B-D042-839F-2D006DBAEB13}"/>
                    </a:ext>
                  </a:extLst>
                </p:cNvPr>
                <p:cNvSpPr txBox="1">
                  <a:spLocks noRot="1" noChangeAspect="1" noMove="1" noResize="1" noEditPoints="1" noAdjustHandles="1" noChangeArrowheads="1" noChangeShapeType="1" noTextEdit="1"/>
                </p:cNvSpPr>
                <p:nvPr/>
              </p:nvSpPr>
              <p:spPr>
                <a:xfrm>
                  <a:off x="10166839" y="2927268"/>
                  <a:ext cx="730456" cy="369332"/>
                </a:xfrm>
                <a:prstGeom prst="rect">
                  <a:avLst/>
                </a:prstGeom>
                <a:blipFill>
                  <a:blip r:embed="rId6"/>
                  <a:stretch>
                    <a:fillRect/>
                  </a:stretch>
                </a:blipFill>
              </p:spPr>
              <p:txBody>
                <a:bodyPr/>
                <a:lstStyle/>
                <a:p>
                  <a:r>
                    <a:rPr lang="en-US">
                      <a:noFill/>
                    </a:rPr>
                    <a:t> </a:t>
                  </a:r>
                </a:p>
              </p:txBody>
            </p:sp>
          </mc:Fallback>
        </mc:AlternateContent>
      </p:grpSp>
      <p:sp>
        <p:nvSpPr>
          <p:cNvPr id="41" name="Rounded Rectangle 20">
            <a:extLst>
              <a:ext uri="{FF2B5EF4-FFF2-40B4-BE49-F238E27FC236}">
                <a16:creationId xmlns:a16="http://schemas.microsoft.com/office/drawing/2014/main" id="{FA9C4E18-7F98-C049-99B5-42A1B585AAFE}"/>
              </a:ext>
            </a:extLst>
          </p:cNvPr>
          <p:cNvSpPr/>
          <p:nvPr/>
        </p:nvSpPr>
        <p:spPr>
          <a:xfrm>
            <a:off x="7409133" y="1539214"/>
            <a:ext cx="4552268" cy="181394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765DE539-2209-D543-893D-1CC13EE66E6B}"/>
              </a:ext>
            </a:extLst>
          </p:cNvPr>
          <p:cNvCxnSpPr>
            <a:cxnSpLocks/>
          </p:cNvCxnSpPr>
          <p:nvPr/>
        </p:nvCxnSpPr>
        <p:spPr>
          <a:xfrm>
            <a:off x="8120515" y="3507526"/>
            <a:ext cx="124193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3A70AD3-0642-0245-8456-38AC3911993E}"/>
                  </a:ext>
                </a:extLst>
              </p:cNvPr>
              <p:cNvSpPr txBox="1"/>
              <p:nvPr/>
            </p:nvSpPr>
            <p:spPr>
              <a:xfrm>
                <a:off x="8556395" y="3470168"/>
                <a:ext cx="370174" cy="4207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oMath>
                  </m:oMathPara>
                </a14:m>
                <a:endParaRPr lang="LID4096" dirty="0"/>
              </a:p>
            </p:txBody>
          </p:sp>
        </mc:Choice>
        <mc:Fallback xmlns="">
          <p:sp>
            <p:nvSpPr>
              <p:cNvPr id="37" name="TextBox 36">
                <a:extLst>
                  <a:ext uri="{FF2B5EF4-FFF2-40B4-BE49-F238E27FC236}">
                    <a16:creationId xmlns:a16="http://schemas.microsoft.com/office/drawing/2014/main" id="{F3A70AD3-0642-0245-8456-38AC3911993E}"/>
                  </a:ext>
                </a:extLst>
              </p:cNvPr>
              <p:cNvSpPr txBox="1">
                <a:spLocks noRot="1" noChangeAspect="1" noMove="1" noResize="1" noEditPoints="1" noAdjustHandles="1" noChangeArrowheads="1" noChangeShapeType="1" noTextEdit="1"/>
              </p:cNvSpPr>
              <p:nvPr/>
            </p:nvSpPr>
            <p:spPr>
              <a:xfrm>
                <a:off x="8556395" y="3470168"/>
                <a:ext cx="370174" cy="420718"/>
              </a:xfrm>
              <a:prstGeom prst="rect">
                <a:avLst/>
              </a:prstGeom>
              <a:blipFill>
                <a:blip r:embed="rId7"/>
                <a:stretch>
                  <a:fillRect/>
                </a:stretch>
              </a:blipFill>
            </p:spPr>
            <p:txBody>
              <a:bodyPr/>
              <a:lstStyle/>
              <a:p>
                <a:r>
                  <a:rPr lang="en-DE">
                    <a:noFill/>
                  </a:rPr>
                  <a:t> </a:t>
                </a:r>
              </a:p>
            </p:txBody>
          </p:sp>
        </mc:Fallback>
      </mc:AlternateContent>
      <p:cxnSp>
        <p:nvCxnSpPr>
          <p:cNvPr id="38" name="Straight Arrow Connector 37">
            <a:extLst>
              <a:ext uri="{FF2B5EF4-FFF2-40B4-BE49-F238E27FC236}">
                <a16:creationId xmlns:a16="http://schemas.microsoft.com/office/drawing/2014/main" id="{02E0E8AF-A797-BF4A-A27E-C859AC1F14C2}"/>
              </a:ext>
            </a:extLst>
          </p:cNvPr>
          <p:cNvCxnSpPr>
            <a:cxnSpLocks/>
          </p:cNvCxnSpPr>
          <p:nvPr/>
        </p:nvCxnSpPr>
        <p:spPr>
          <a:xfrm>
            <a:off x="8049030" y="1386518"/>
            <a:ext cx="3272475" cy="276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F9523F0-D8D8-E245-9FB1-905A23AB8A8C}"/>
                  </a:ext>
                </a:extLst>
              </p:cNvPr>
              <p:cNvSpPr txBox="1"/>
              <p:nvPr/>
            </p:nvSpPr>
            <p:spPr>
              <a:xfrm>
                <a:off x="9438581" y="968567"/>
                <a:ext cx="385834" cy="4207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𝐿</m:t>
                      </m:r>
                    </m:oMath>
                  </m:oMathPara>
                </a14:m>
                <a:endParaRPr lang="LID4096" dirty="0"/>
              </a:p>
            </p:txBody>
          </p:sp>
        </mc:Choice>
        <mc:Fallback xmlns="">
          <p:sp>
            <p:nvSpPr>
              <p:cNvPr id="39" name="TextBox 38">
                <a:extLst>
                  <a:ext uri="{FF2B5EF4-FFF2-40B4-BE49-F238E27FC236}">
                    <a16:creationId xmlns:a16="http://schemas.microsoft.com/office/drawing/2014/main" id="{AF9523F0-D8D8-E245-9FB1-905A23AB8A8C}"/>
                  </a:ext>
                </a:extLst>
              </p:cNvPr>
              <p:cNvSpPr txBox="1">
                <a:spLocks noRot="1" noChangeAspect="1" noMove="1" noResize="1" noEditPoints="1" noAdjustHandles="1" noChangeArrowheads="1" noChangeShapeType="1" noTextEdit="1"/>
              </p:cNvSpPr>
              <p:nvPr/>
            </p:nvSpPr>
            <p:spPr>
              <a:xfrm>
                <a:off x="9438581" y="968567"/>
                <a:ext cx="385834" cy="420718"/>
              </a:xfrm>
              <a:prstGeom prst="rect">
                <a:avLst/>
              </a:prstGeom>
              <a:blipFill>
                <a:blip r:embed="rId8"/>
                <a:stretch>
                  <a:fillRect b="-2941"/>
                </a:stretch>
              </a:blipFill>
            </p:spPr>
            <p:txBody>
              <a:bodyPr/>
              <a:lstStyle/>
              <a:p>
                <a:r>
                  <a:rPr lang="en-DE">
                    <a:noFill/>
                  </a:rPr>
                  <a:t> </a:t>
                </a:r>
              </a:p>
            </p:txBody>
          </p:sp>
        </mc:Fallback>
      </mc:AlternateContent>
      <p:grpSp>
        <p:nvGrpSpPr>
          <p:cNvPr id="56" name="Group 55">
            <a:extLst>
              <a:ext uri="{FF2B5EF4-FFF2-40B4-BE49-F238E27FC236}">
                <a16:creationId xmlns:a16="http://schemas.microsoft.com/office/drawing/2014/main" id="{5180B9EE-E53B-E64F-9784-B1737057422E}"/>
              </a:ext>
            </a:extLst>
          </p:cNvPr>
          <p:cNvGrpSpPr/>
          <p:nvPr/>
        </p:nvGrpSpPr>
        <p:grpSpPr>
          <a:xfrm>
            <a:off x="7887183" y="3890886"/>
            <a:ext cx="3441980" cy="2950269"/>
            <a:chOff x="7964277" y="3896821"/>
            <a:chExt cx="3441980" cy="2950269"/>
          </a:xfrm>
        </p:grpSpPr>
        <p:pic>
          <p:nvPicPr>
            <p:cNvPr id="54" name="Picture 53">
              <a:extLst>
                <a:ext uri="{FF2B5EF4-FFF2-40B4-BE49-F238E27FC236}">
                  <a16:creationId xmlns:a16="http://schemas.microsoft.com/office/drawing/2014/main" id="{DDDE7B9F-C097-4D48-8FF2-35EC33E9D70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64277" y="3896821"/>
              <a:ext cx="3441980" cy="2950269"/>
            </a:xfrm>
            <a:prstGeom prst="rect">
              <a:avLst/>
            </a:prstGeom>
          </p:spPr>
        </p:pic>
        <p:sp>
          <p:nvSpPr>
            <p:cNvPr id="55" name="TextBox 54">
              <a:extLst>
                <a:ext uri="{FF2B5EF4-FFF2-40B4-BE49-F238E27FC236}">
                  <a16:creationId xmlns:a16="http://schemas.microsoft.com/office/drawing/2014/main" id="{1F3F379B-B476-FA46-8077-17A762B47B0B}"/>
                </a:ext>
              </a:extLst>
            </p:cNvPr>
            <p:cNvSpPr txBox="1"/>
            <p:nvPr/>
          </p:nvSpPr>
          <p:spPr>
            <a:xfrm>
              <a:off x="9335000" y="5040683"/>
              <a:ext cx="854721" cy="369332"/>
            </a:xfrm>
            <a:prstGeom prst="rect">
              <a:avLst/>
            </a:prstGeom>
            <a:noFill/>
          </p:spPr>
          <p:txBody>
            <a:bodyPr wrap="none" rtlCol="0">
              <a:spAutoFit/>
            </a:bodyPr>
            <a:lstStyle/>
            <a:p>
              <a:r>
                <a:rPr lang="en-DE" dirty="0"/>
                <a:t>L = 400</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BAA8ACC-30A3-D749-A414-533F0104CADB}"/>
                  </a:ext>
                </a:extLst>
              </p:cNvPr>
              <p:cNvSpPr txBox="1"/>
              <p:nvPr/>
            </p:nvSpPr>
            <p:spPr>
              <a:xfrm>
                <a:off x="4486571" y="3199939"/>
                <a:ext cx="3638753" cy="3108543"/>
              </a:xfrm>
              <a:prstGeom prst="rect">
                <a:avLst/>
              </a:prstGeom>
              <a:noFill/>
            </p:spPr>
            <p:txBody>
              <a:bodyPr wrap="none" rtlCol="0">
                <a:spAutoFit/>
              </a:bodyPr>
              <a:lstStyle/>
              <a:p>
                <a:pPr algn="ctr"/>
                <a:r>
                  <a:rPr lang="en-DE" sz="2400" dirty="0"/>
                  <a:t>Generic interface: </a:t>
                </a:r>
              </a:p>
              <a:p>
                <a:pPr/>
                <a14:m>
                  <m:oMathPara xmlns:m="http://schemas.openxmlformats.org/officeDocument/2006/math">
                    <m:oMathParaPr>
                      <m:jc m:val="center"/>
                    </m:oMathParaPr>
                    <m:oMath xmlns:m="http://schemas.openxmlformats.org/officeDocument/2006/math">
                      <m:r>
                        <m:rPr>
                          <m:sty m:val="p"/>
                        </m:rPr>
                        <a:rPr lang="en-US" sz="2400" dirty="0">
                          <a:latin typeface="Cambria Math" panose="02040503050406030204" pitchFamily="18" charset="0"/>
                        </a:rPr>
                        <m:t>CF</m:t>
                      </m:r>
                      <m:sSub>
                        <m:sSubPr>
                          <m:ctrlPr>
                            <a:rPr lang="en-US" sz="2400" i="1" dirty="0">
                              <a:latin typeface="Cambria Math" panose="02040503050406030204" pitchFamily="18" charset="0"/>
                            </a:rPr>
                          </m:ctrlPr>
                        </m:sSubPr>
                        <m:e>
                          <m:r>
                            <m:rPr>
                              <m:sty m:val="p"/>
                            </m:rPr>
                            <a:rPr lang="en-US" sz="2400" dirty="0">
                              <a:latin typeface="Cambria Math" panose="02040503050406030204" pitchFamily="18" charset="0"/>
                            </a:rPr>
                            <m:t>T</m:t>
                          </m:r>
                        </m:e>
                        <m:sub>
                          <m:r>
                            <m:rPr>
                              <m:sty m:val="p"/>
                            </m:rPr>
                            <a:rPr lang="en-US" sz="2400" b="0" i="0" dirty="0" smtClean="0">
                              <a:latin typeface="Cambria Math" panose="02040503050406030204" pitchFamily="18" charset="0"/>
                            </a:rPr>
                            <m:t>A</m:t>
                          </m:r>
                        </m:sub>
                      </m:sSub>
                      <m:r>
                        <a:rPr lang="en-US" sz="2400" b="0" i="1" dirty="0" smtClean="0">
                          <a:latin typeface="Cambria Math" panose="02040503050406030204" pitchFamily="18" charset="0"/>
                        </a:rPr>
                        <m:t>≠</m:t>
                      </m:r>
                      <m:r>
                        <m:rPr>
                          <m:sty m:val="p"/>
                        </m:rPr>
                        <a:rPr lang="en-US" sz="2400" dirty="0">
                          <a:latin typeface="Cambria Math" panose="02040503050406030204" pitchFamily="18" charset="0"/>
                        </a:rPr>
                        <m:t>CF</m:t>
                      </m:r>
                      <m:sSub>
                        <m:sSubPr>
                          <m:ctrlPr>
                            <a:rPr lang="en-US" sz="2400" i="1" dirty="0">
                              <a:latin typeface="Cambria Math" panose="02040503050406030204" pitchFamily="18" charset="0"/>
                            </a:rPr>
                          </m:ctrlPr>
                        </m:sSubPr>
                        <m:e>
                          <m:r>
                            <m:rPr>
                              <m:sty m:val="p"/>
                            </m:rPr>
                            <a:rPr lang="en-US" sz="2400" dirty="0">
                              <a:latin typeface="Cambria Math" panose="02040503050406030204" pitchFamily="18" charset="0"/>
                            </a:rPr>
                            <m:t>T</m:t>
                          </m:r>
                        </m:e>
                        <m:sub>
                          <m:r>
                            <m:rPr>
                              <m:sty m:val="p"/>
                            </m:rPr>
                            <a:rPr lang="en-US" sz="2400" b="0" i="0" dirty="0" smtClean="0">
                              <a:latin typeface="Cambria Math" panose="02040503050406030204" pitchFamily="18" charset="0"/>
                            </a:rPr>
                            <m:t>B</m:t>
                          </m:r>
                        </m:sub>
                      </m:sSub>
                    </m:oMath>
                  </m:oMathPara>
                </a14:m>
                <a:endParaRPr lang="LID4096" sz="2400" dirty="0"/>
              </a:p>
              <a:p>
                <a:endParaRPr lang="en-US" sz="2400" dirty="0"/>
              </a:p>
              <a:p>
                <a:pPr algn="ctr"/>
                <a:r>
                  <a:rPr lang="en-US" sz="2400" dirty="0"/>
                  <a:t>Here: same central charge,</a:t>
                </a:r>
                <a:br>
                  <a:rPr lang="en-US" sz="2400" dirty="0"/>
                </a:br>
                <a:r>
                  <a:rPr lang="en-US" sz="2400" dirty="0"/>
                  <a:t>different compactification </a:t>
                </a:r>
                <a:br>
                  <a:rPr lang="en-US" sz="2400" dirty="0"/>
                </a:br>
                <a:r>
                  <a:rPr lang="en-US" sz="2400" dirty="0"/>
                  <a:t>radius</a:t>
                </a:r>
                <a:br>
                  <a:rPr lang="en-US" sz="2400" dirty="0"/>
                </a:br>
                <a:r>
                  <a:rPr lang="en-US" sz="2400" dirty="0"/>
                  <a:t>-- impedance mismatch</a:t>
                </a:r>
                <a:br>
                  <a:rPr lang="en-US" sz="2400" dirty="0"/>
                </a:br>
                <a:r>
                  <a:rPr lang="en-US" sz="2400" dirty="0"/>
                  <a:t>lowers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𝑐</m:t>
                        </m:r>
                      </m:e>
                      <m:sub>
                        <m:r>
                          <m:rPr>
                            <m:sty m:val="p"/>
                          </m:rPr>
                          <a:rPr lang="en-US" sz="2800">
                            <a:latin typeface="Cambria Math" panose="02040503050406030204" pitchFamily="18" charset="0"/>
                          </a:rPr>
                          <m:t>eff</m:t>
                        </m:r>
                      </m:sub>
                    </m:sSub>
                  </m:oMath>
                </a14:m>
                <a:endParaRPr lang="LID4096" sz="2400" dirty="0"/>
              </a:p>
            </p:txBody>
          </p:sp>
        </mc:Choice>
        <mc:Fallback xmlns="">
          <p:sp>
            <p:nvSpPr>
              <p:cNvPr id="23" name="TextBox 22">
                <a:extLst>
                  <a:ext uri="{FF2B5EF4-FFF2-40B4-BE49-F238E27FC236}">
                    <a16:creationId xmlns:a16="http://schemas.microsoft.com/office/drawing/2014/main" id="{2BAA8ACC-30A3-D749-A414-533F0104CADB}"/>
                  </a:ext>
                </a:extLst>
              </p:cNvPr>
              <p:cNvSpPr txBox="1">
                <a:spLocks noRot="1" noChangeAspect="1" noMove="1" noResize="1" noEditPoints="1" noAdjustHandles="1" noChangeArrowheads="1" noChangeShapeType="1" noTextEdit="1"/>
              </p:cNvSpPr>
              <p:nvPr/>
            </p:nvSpPr>
            <p:spPr>
              <a:xfrm>
                <a:off x="4486571" y="3199939"/>
                <a:ext cx="3638753" cy="3108543"/>
              </a:xfrm>
              <a:prstGeom prst="rect">
                <a:avLst/>
              </a:prstGeom>
              <a:blipFill>
                <a:blip r:embed="rId10"/>
                <a:stretch>
                  <a:fillRect l="-697" t="-1633" r="-697" b="-3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99C048D-E204-CA4B-B6E4-2F0756F9239E}"/>
                  </a:ext>
                </a:extLst>
              </p:cNvPr>
              <p:cNvSpPr txBox="1"/>
              <p:nvPr/>
            </p:nvSpPr>
            <p:spPr>
              <a:xfrm>
                <a:off x="10743079" y="1719831"/>
                <a:ext cx="451662" cy="28995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𝐸</m:t>
                          </m:r>
                        </m:e>
                        <m:sub>
                          <m:r>
                            <a:rPr lang="en-US" sz="1200" b="0" i="1" smtClean="0">
                              <a:latin typeface="Cambria Math" panose="02040503050406030204" pitchFamily="18" charset="0"/>
                            </a:rPr>
                            <m:t>𝐽</m:t>
                          </m:r>
                          <m:r>
                            <a:rPr lang="en-US" sz="1200" b="0" i="1" smtClean="0">
                              <a:latin typeface="Cambria Math" panose="02040503050406030204" pitchFamily="18" charset="0"/>
                            </a:rPr>
                            <m:t>,2</m:t>
                          </m:r>
                        </m:sub>
                      </m:sSub>
                    </m:oMath>
                  </m:oMathPara>
                </a14:m>
                <a:endParaRPr lang="en-DE" sz="1200" dirty="0"/>
              </a:p>
            </p:txBody>
          </p:sp>
        </mc:Choice>
        <mc:Fallback xmlns="">
          <p:sp>
            <p:nvSpPr>
              <p:cNvPr id="24" name="TextBox 23">
                <a:extLst>
                  <a:ext uri="{FF2B5EF4-FFF2-40B4-BE49-F238E27FC236}">
                    <a16:creationId xmlns:a16="http://schemas.microsoft.com/office/drawing/2014/main" id="{C99C048D-E204-CA4B-B6E4-2F0756F9239E}"/>
                  </a:ext>
                </a:extLst>
              </p:cNvPr>
              <p:cNvSpPr txBox="1">
                <a:spLocks noRot="1" noChangeAspect="1" noMove="1" noResize="1" noEditPoints="1" noAdjustHandles="1" noChangeArrowheads="1" noChangeShapeType="1" noTextEdit="1"/>
              </p:cNvSpPr>
              <p:nvPr/>
            </p:nvSpPr>
            <p:spPr>
              <a:xfrm>
                <a:off x="10743079" y="1719831"/>
                <a:ext cx="451662" cy="28995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6E67DDF-5702-9C4F-A3AD-F4B1D8DBCDA7}"/>
                  </a:ext>
                </a:extLst>
              </p:cNvPr>
              <p:cNvSpPr txBox="1"/>
              <p:nvPr/>
            </p:nvSpPr>
            <p:spPr>
              <a:xfrm>
                <a:off x="8926569" y="1725063"/>
                <a:ext cx="451662" cy="28995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𝐸</m:t>
                          </m:r>
                        </m:e>
                        <m:sub>
                          <m:r>
                            <a:rPr lang="en-US" sz="1200" b="0" i="1" smtClean="0">
                              <a:latin typeface="Cambria Math" panose="02040503050406030204" pitchFamily="18" charset="0"/>
                            </a:rPr>
                            <m:t>𝐽</m:t>
                          </m:r>
                          <m:r>
                            <a:rPr lang="en-US" sz="1200" b="0" i="1" smtClean="0">
                              <a:latin typeface="Cambria Math" panose="02040503050406030204" pitchFamily="18" charset="0"/>
                            </a:rPr>
                            <m:t>,1</m:t>
                          </m:r>
                        </m:sub>
                      </m:sSub>
                    </m:oMath>
                  </m:oMathPara>
                </a14:m>
                <a:endParaRPr lang="en-DE" dirty="0"/>
              </a:p>
            </p:txBody>
          </p:sp>
        </mc:Choice>
        <mc:Fallback xmlns="">
          <p:sp>
            <p:nvSpPr>
              <p:cNvPr id="25" name="TextBox 24">
                <a:extLst>
                  <a:ext uri="{FF2B5EF4-FFF2-40B4-BE49-F238E27FC236}">
                    <a16:creationId xmlns:a16="http://schemas.microsoft.com/office/drawing/2014/main" id="{46E67DDF-5702-9C4F-A3AD-F4B1D8DBCDA7}"/>
                  </a:ext>
                </a:extLst>
              </p:cNvPr>
              <p:cNvSpPr txBox="1">
                <a:spLocks noRot="1" noChangeAspect="1" noMove="1" noResize="1" noEditPoints="1" noAdjustHandles="1" noChangeArrowheads="1" noChangeShapeType="1" noTextEdit="1"/>
              </p:cNvSpPr>
              <p:nvPr/>
            </p:nvSpPr>
            <p:spPr>
              <a:xfrm>
                <a:off x="8926569" y="1725063"/>
                <a:ext cx="451662" cy="289951"/>
              </a:xfrm>
              <a:prstGeom prst="rect">
                <a:avLst/>
              </a:prstGeom>
              <a:blipFill>
                <a:blip r:embed="rId12"/>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7DB19924-7A96-E043-8B9C-3CC8546236EE}"/>
              </a:ext>
            </a:extLst>
          </p:cNvPr>
          <p:cNvGrpSpPr/>
          <p:nvPr/>
        </p:nvGrpSpPr>
        <p:grpSpPr>
          <a:xfrm>
            <a:off x="708948" y="3111934"/>
            <a:ext cx="3974939" cy="3411225"/>
            <a:chOff x="708948" y="3111934"/>
            <a:chExt cx="3974939" cy="3411225"/>
          </a:xfrm>
        </p:grpSpPr>
        <p:pic>
          <p:nvPicPr>
            <p:cNvPr id="52" name="Picture 51">
              <a:extLst>
                <a:ext uri="{FF2B5EF4-FFF2-40B4-BE49-F238E27FC236}">
                  <a16:creationId xmlns:a16="http://schemas.microsoft.com/office/drawing/2014/main" id="{22499D08-38D2-2647-8EE5-48A185230EA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80522" y="3132017"/>
              <a:ext cx="3903365" cy="3345742"/>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208C730-B3C0-6841-86C3-AD1214F96633}"/>
                    </a:ext>
                  </a:extLst>
                </p:cNvPr>
                <p:cNvSpPr txBox="1"/>
                <p:nvPr/>
              </p:nvSpPr>
              <p:spPr>
                <a:xfrm>
                  <a:off x="1965268" y="5469407"/>
                  <a:ext cx="251017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𝑐</m:t>
                        </m:r>
                        <m:r>
                          <a:rPr lang="en-US" sz="2400" b="0" i="1" smtClean="0">
                            <a:latin typeface="Cambria Math" panose="02040503050406030204" pitchFamily="18" charset="0"/>
                          </a:rPr>
                          <m:t>≃0.975 (0.98) </m:t>
                        </m:r>
                      </m:oMath>
                    </m:oMathPara>
                  </a14:m>
                  <a:endParaRPr lang="en-DE" sz="2400" dirty="0"/>
                </a:p>
              </p:txBody>
            </p:sp>
          </mc:Choice>
          <mc:Fallback xmlns="">
            <p:sp>
              <p:nvSpPr>
                <p:cNvPr id="26" name="TextBox 25">
                  <a:extLst>
                    <a:ext uri="{FF2B5EF4-FFF2-40B4-BE49-F238E27FC236}">
                      <a16:creationId xmlns:a16="http://schemas.microsoft.com/office/drawing/2014/main" id="{5208C730-B3C0-6841-86C3-AD1214F96633}"/>
                    </a:ext>
                  </a:extLst>
                </p:cNvPr>
                <p:cNvSpPr txBox="1">
                  <a:spLocks noRot="1" noChangeAspect="1" noMove="1" noResize="1" noEditPoints="1" noAdjustHandles="1" noChangeArrowheads="1" noChangeShapeType="1" noTextEdit="1"/>
                </p:cNvSpPr>
                <p:nvPr/>
              </p:nvSpPr>
              <p:spPr>
                <a:xfrm>
                  <a:off x="1965268" y="5469407"/>
                  <a:ext cx="2510174" cy="461665"/>
                </a:xfrm>
                <a:prstGeom prst="rect">
                  <a:avLst/>
                </a:prstGeom>
                <a:blipFill>
                  <a:blip r:embed="rId14"/>
                  <a:stretch>
                    <a:fillRect b="-18421"/>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A7986405-7C14-9A41-A801-7DEDCF8D03BB}"/>
                </a:ext>
              </a:extLst>
            </p:cNvPr>
            <p:cNvSpPr/>
            <p:nvPr/>
          </p:nvSpPr>
          <p:spPr>
            <a:xfrm>
              <a:off x="2445055" y="3111934"/>
              <a:ext cx="96451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67D5165-E488-024C-8EAE-75F84D4E8CAC}"/>
                </a:ext>
              </a:extLst>
            </p:cNvPr>
            <p:cNvGrpSpPr/>
            <p:nvPr/>
          </p:nvGrpSpPr>
          <p:grpSpPr>
            <a:xfrm>
              <a:off x="708948" y="3132017"/>
              <a:ext cx="3974939" cy="3391142"/>
              <a:chOff x="708948" y="3132017"/>
              <a:chExt cx="3974939" cy="3391142"/>
            </a:xfrm>
          </p:grpSpPr>
          <p:grpSp>
            <p:nvGrpSpPr>
              <p:cNvPr id="31" name="Group 30">
                <a:extLst>
                  <a:ext uri="{FF2B5EF4-FFF2-40B4-BE49-F238E27FC236}">
                    <a16:creationId xmlns:a16="http://schemas.microsoft.com/office/drawing/2014/main" id="{AE3D6375-0A20-A649-9C1E-71FA073DCEC9}"/>
                  </a:ext>
                </a:extLst>
              </p:cNvPr>
              <p:cNvGrpSpPr/>
              <p:nvPr/>
            </p:nvGrpSpPr>
            <p:grpSpPr>
              <a:xfrm>
                <a:off x="780522" y="3132017"/>
                <a:ext cx="3903365" cy="3345742"/>
                <a:chOff x="780522" y="3132017"/>
                <a:chExt cx="3903365" cy="3345742"/>
              </a:xfrm>
            </p:grpSpPr>
            <p:pic>
              <p:nvPicPr>
                <p:cNvPr id="32" name="Picture 31">
                  <a:extLst>
                    <a:ext uri="{FF2B5EF4-FFF2-40B4-BE49-F238E27FC236}">
                      <a16:creationId xmlns:a16="http://schemas.microsoft.com/office/drawing/2014/main" id="{7658F651-1129-AC4A-82AC-288C02D6C64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80522" y="3132017"/>
                  <a:ext cx="3903365" cy="3345742"/>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191352E-705D-0749-9252-8FD503357B64}"/>
                        </a:ext>
                      </a:extLst>
                    </p:cNvPr>
                    <p:cNvSpPr txBox="1"/>
                    <p:nvPr/>
                  </p:nvSpPr>
                  <p:spPr>
                    <a:xfrm>
                      <a:off x="1825646" y="5469407"/>
                      <a:ext cx="2789418"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m:rPr>
                                    <m:sty m:val="p"/>
                                  </m:rPr>
                                  <a:rPr lang="en-US" sz="2400" b="0" i="0" smtClean="0">
                                    <a:latin typeface="Cambria Math" panose="02040503050406030204" pitchFamily="18" charset="0"/>
                                  </a:rPr>
                                  <m:t>eff</m:t>
                                </m:r>
                              </m:sub>
                            </m:sSub>
                            <m:r>
                              <a:rPr lang="en-US" sz="2400" b="0" i="1" smtClean="0">
                                <a:latin typeface="Cambria Math" panose="02040503050406030204" pitchFamily="18" charset="0"/>
                              </a:rPr>
                              <m:t>≃0.975 (0.98) </m:t>
                            </m:r>
                          </m:oMath>
                        </m:oMathPara>
                      </a14:m>
                      <a:endParaRPr lang="en-DE" sz="2400" dirty="0"/>
                    </a:p>
                  </p:txBody>
                </p:sp>
              </mc:Choice>
              <mc:Fallback xmlns="">
                <p:sp>
                  <p:nvSpPr>
                    <p:cNvPr id="35" name="TextBox 34">
                      <a:extLst>
                        <a:ext uri="{FF2B5EF4-FFF2-40B4-BE49-F238E27FC236}">
                          <a16:creationId xmlns:a16="http://schemas.microsoft.com/office/drawing/2014/main" id="{6191352E-705D-0749-9252-8FD503357B64}"/>
                        </a:ext>
                      </a:extLst>
                    </p:cNvPr>
                    <p:cNvSpPr txBox="1">
                      <a:spLocks noRot="1" noChangeAspect="1" noMove="1" noResize="1" noEditPoints="1" noAdjustHandles="1" noChangeArrowheads="1" noChangeShapeType="1" noTextEdit="1"/>
                    </p:cNvSpPr>
                    <p:nvPr/>
                  </p:nvSpPr>
                  <p:spPr>
                    <a:xfrm>
                      <a:off x="1825646" y="5469407"/>
                      <a:ext cx="2789418" cy="461665"/>
                    </a:xfrm>
                    <a:prstGeom prst="rect">
                      <a:avLst/>
                    </a:prstGeom>
                    <a:blipFill>
                      <a:blip r:embed="rId15"/>
                      <a:stretch>
                        <a:fillRect b="-18421"/>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BF3ADFC3-BA2C-8C46-8320-E1F92138027F}"/>
                    </a:ext>
                  </a:extLst>
                </p:cNvPr>
                <p:cNvSpPr/>
                <p:nvPr/>
              </p:nvSpPr>
              <p:spPr>
                <a:xfrm>
                  <a:off x="2419755" y="3206631"/>
                  <a:ext cx="1025466" cy="88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5D1D98D-974D-6F44-A541-0C507896F927}"/>
                      </a:ext>
                    </a:extLst>
                  </p:cNvPr>
                  <p:cNvSpPr txBox="1"/>
                  <p:nvPr/>
                </p:nvSpPr>
                <p:spPr>
                  <a:xfrm rot="16200000">
                    <a:off x="640340" y="4568176"/>
                    <a:ext cx="444994" cy="3077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m:rPr>
                                  <m:sty m:val="p"/>
                                </m:rPr>
                                <a:rPr lang="en-US" sz="2000" b="0" i="0" smtClean="0">
                                  <a:latin typeface="Cambria Math" panose="02040503050406030204" pitchFamily="18" charset="0"/>
                                </a:rPr>
                                <m:t>int</m:t>
                              </m:r>
                            </m:sub>
                          </m:sSub>
                        </m:oMath>
                      </m:oMathPara>
                    </a14:m>
                    <a:endParaRPr lang="en-DE" sz="2000" dirty="0"/>
                  </a:p>
                </p:txBody>
              </p:sp>
            </mc:Choice>
            <mc:Fallback xmlns="">
              <p:sp>
                <p:nvSpPr>
                  <p:cNvPr id="47" name="TextBox 46">
                    <a:extLst>
                      <a:ext uri="{FF2B5EF4-FFF2-40B4-BE49-F238E27FC236}">
                        <a16:creationId xmlns:a16="http://schemas.microsoft.com/office/drawing/2014/main" id="{95D1D98D-974D-6F44-A541-0C507896F927}"/>
                      </a:ext>
                    </a:extLst>
                  </p:cNvPr>
                  <p:cNvSpPr txBox="1">
                    <a:spLocks noRot="1" noChangeAspect="1" noMove="1" noResize="1" noEditPoints="1" noAdjustHandles="1" noChangeArrowheads="1" noChangeShapeType="1" noTextEdit="1"/>
                  </p:cNvSpPr>
                  <p:nvPr/>
                </p:nvSpPr>
                <p:spPr>
                  <a:xfrm rot="16200000">
                    <a:off x="640340" y="4568176"/>
                    <a:ext cx="444994" cy="307777"/>
                  </a:xfrm>
                  <a:prstGeom prst="rect">
                    <a:avLst/>
                  </a:prstGeom>
                  <a:blipFill>
                    <a:blip r:embed="rId16"/>
                    <a:stretch>
                      <a:fillRect t="-5556" r="-1153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40BEEAA-779C-9746-9100-B13827855FB8}"/>
                      </a:ext>
                    </a:extLst>
                  </p:cNvPr>
                  <p:cNvSpPr txBox="1"/>
                  <p:nvPr/>
                </p:nvSpPr>
                <p:spPr>
                  <a:xfrm>
                    <a:off x="2631357" y="6215382"/>
                    <a:ext cx="588998" cy="30777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m:rPr>
                                      <m:sty m:val="p"/>
                                    </m:rPr>
                                    <a:rPr lang="en-US" sz="2000" b="0" i="0" smtClean="0">
                                      <a:latin typeface="Cambria Math" panose="02040503050406030204" pitchFamily="18" charset="0"/>
                                    </a:rPr>
                                    <m:t>eff</m:t>
                                  </m:r>
                                </m:sub>
                              </m:sSub>
                            </m:e>
                          </m:func>
                        </m:oMath>
                      </m:oMathPara>
                    </a14:m>
                    <a:endParaRPr lang="en-DE" sz="2000" dirty="0"/>
                  </a:p>
                </p:txBody>
              </p:sp>
            </mc:Choice>
            <mc:Fallback xmlns="">
              <p:sp>
                <p:nvSpPr>
                  <p:cNvPr id="48" name="TextBox 47">
                    <a:extLst>
                      <a:ext uri="{FF2B5EF4-FFF2-40B4-BE49-F238E27FC236}">
                        <a16:creationId xmlns:a16="http://schemas.microsoft.com/office/drawing/2014/main" id="{640BEEAA-779C-9746-9100-B13827855FB8}"/>
                      </a:ext>
                    </a:extLst>
                  </p:cNvPr>
                  <p:cNvSpPr txBox="1">
                    <a:spLocks noRot="1" noChangeAspect="1" noMove="1" noResize="1" noEditPoints="1" noAdjustHandles="1" noChangeArrowheads="1" noChangeShapeType="1" noTextEdit="1"/>
                  </p:cNvSpPr>
                  <p:nvPr/>
                </p:nvSpPr>
                <p:spPr>
                  <a:xfrm>
                    <a:off x="2631357" y="6215382"/>
                    <a:ext cx="588998" cy="307777"/>
                  </a:xfrm>
                  <a:prstGeom prst="rect">
                    <a:avLst/>
                  </a:prstGeom>
                  <a:blipFill>
                    <a:blip r:embed="rId17"/>
                    <a:stretch>
                      <a:fillRect l="-14894" r="-17021" b="-20000"/>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2054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5295-3B9E-F94D-AD57-7AB28AE1342F}"/>
              </a:ext>
            </a:extLst>
          </p:cNvPr>
          <p:cNvSpPr>
            <a:spLocks noGrp="1"/>
          </p:cNvSpPr>
          <p:nvPr>
            <p:ph type="title"/>
          </p:nvPr>
        </p:nvSpPr>
        <p:spPr>
          <a:xfrm>
            <a:off x="-109331" y="0"/>
            <a:ext cx="12410661" cy="1325563"/>
          </a:xfrm>
        </p:spPr>
        <p:txBody>
          <a:bodyPr/>
          <a:lstStyle/>
          <a:p>
            <a:pPr algn="ctr"/>
            <a:r>
              <a:rPr lang="en-US" dirty="0"/>
              <a:t>The quantum boundary sine-Gordon model and a few of its physical realizations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A7351B-1A13-144B-8A0C-7BE4C45EC999}"/>
                  </a:ext>
                </a:extLst>
              </p:cNvPr>
              <p:cNvSpPr>
                <a:spLocks noGrp="1"/>
              </p:cNvSpPr>
              <p:nvPr>
                <p:ph idx="1"/>
              </p:nvPr>
            </p:nvSpPr>
            <p:spPr>
              <a:xfrm>
                <a:off x="69574" y="1461051"/>
                <a:ext cx="11976652" cy="5178287"/>
              </a:xfrm>
            </p:spPr>
            <p:txBody>
              <a:bodyPr/>
              <a:lstStyle/>
              <a:p>
                <a:pPr marL="0" indent="0">
                  <a:buNone/>
                </a:pPr>
                <a:r>
                  <a:rPr lang="en-US" dirty="0"/>
                  <a:t>Quantum boundary sine-Gordon action: </a:t>
                </a: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m:rPr>
                              <m:sty m:val="p"/>
                            </m:rPr>
                            <a:rPr lang="en-US" b="0" i="0" smtClean="0">
                              <a:latin typeface="Cambria Math" panose="02040503050406030204" pitchFamily="18" charset="0"/>
                            </a:rPr>
                            <m:t>bsG</m:t>
                          </m:r>
                        </m:sub>
                      </m:sSub>
                      <m:r>
                        <a:rPr lang="en-US" b="0" i="1" smtClean="0">
                          <a:latin typeface="Cambria Math" panose="02040503050406030204" pitchFamily="18" charset="0"/>
                        </a:rPr>
                        <m:t>=</m:t>
                      </m:r>
                      <m:f>
                        <m:fPr>
                          <m:ctrlPr>
                            <a:rPr lang="en-US" b="0" i="1" smtClean="0">
                              <a:solidFill>
                                <a:schemeClr val="accent6">
                                  <a:lumMod val="75000"/>
                                </a:schemeClr>
                              </a:solidFill>
                              <a:latin typeface="Cambria Math" panose="02040503050406030204" pitchFamily="18" charset="0"/>
                            </a:rPr>
                          </m:ctrlPr>
                        </m:fPr>
                        <m:num>
                          <m:r>
                            <a:rPr lang="en-US" b="0" i="1" smtClean="0">
                              <a:solidFill>
                                <a:schemeClr val="accent6">
                                  <a:lumMod val="75000"/>
                                </a:schemeClr>
                              </a:solidFill>
                              <a:latin typeface="Cambria Math" panose="02040503050406030204" pitchFamily="18" charset="0"/>
                            </a:rPr>
                            <m:t>1</m:t>
                          </m:r>
                        </m:num>
                        <m:den>
                          <m:r>
                            <a:rPr lang="en-US" b="0" i="1" smtClean="0">
                              <a:solidFill>
                                <a:schemeClr val="accent6">
                                  <a:lumMod val="75000"/>
                                </a:schemeClr>
                              </a:solidFill>
                              <a:latin typeface="Cambria Math" panose="02040503050406030204" pitchFamily="18" charset="0"/>
                            </a:rPr>
                            <m:t>2</m:t>
                          </m:r>
                        </m:den>
                      </m:f>
                      <m:nary>
                        <m:naryPr>
                          <m:limLoc m:val="undOvr"/>
                          <m:ctrlPr>
                            <a:rPr lang="en-US" b="0" i="1" smtClean="0">
                              <a:solidFill>
                                <a:schemeClr val="accent6">
                                  <a:lumMod val="75000"/>
                                </a:schemeClr>
                              </a:solidFill>
                              <a:latin typeface="Cambria Math" panose="02040503050406030204" pitchFamily="18" charset="0"/>
                            </a:rPr>
                          </m:ctrlPr>
                        </m:naryPr>
                        <m:sub>
                          <m:r>
                            <m:rPr>
                              <m:brk m:alnAt="24"/>
                            </m:rPr>
                            <a:rPr lang="en-US" b="0" i="1" smtClean="0">
                              <a:solidFill>
                                <a:schemeClr val="accent6">
                                  <a:lumMod val="75000"/>
                                </a:schemeClr>
                              </a:solidFill>
                              <a:latin typeface="Cambria Math" panose="02040503050406030204" pitchFamily="18" charset="0"/>
                            </a:rPr>
                            <m:t>−</m:t>
                          </m:r>
                          <m:r>
                            <a:rPr lang="en-US" b="0" i="1" smtClean="0">
                              <a:solidFill>
                                <a:schemeClr val="accent6">
                                  <a:lumMod val="75000"/>
                                </a:schemeClr>
                              </a:solidFill>
                              <a:latin typeface="Cambria Math" panose="02040503050406030204" pitchFamily="18" charset="0"/>
                            </a:rPr>
                            <m:t>∞</m:t>
                          </m:r>
                        </m:sub>
                        <m:sup>
                          <m:r>
                            <a:rPr lang="en-US" b="0" i="1" smtClean="0">
                              <a:solidFill>
                                <a:schemeClr val="accent6">
                                  <a:lumMod val="75000"/>
                                </a:schemeClr>
                              </a:solidFill>
                              <a:latin typeface="Cambria Math" panose="02040503050406030204" pitchFamily="18" charset="0"/>
                            </a:rPr>
                            <m:t>∞</m:t>
                          </m:r>
                        </m:sup>
                        <m:e>
                          <m:r>
                            <a:rPr lang="en-US" b="0" i="1" smtClean="0">
                              <a:solidFill>
                                <a:schemeClr val="accent6">
                                  <a:lumMod val="75000"/>
                                </a:schemeClr>
                              </a:solidFill>
                              <a:latin typeface="Cambria Math" panose="02040503050406030204" pitchFamily="18" charset="0"/>
                            </a:rPr>
                            <m:t>𝑑𝑡</m:t>
                          </m:r>
                        </m:e>
                      </m:nary>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b="0" i="1" smtClean="0">
                              <a:solidFill>
                                <a:schemeClr val="accent6">
                                  <a:lumMod val="75000"/>
                                </a:schemeClr>
                              </a:solidFill>
                              <a:latin typeface="Cambria Math" panose="02040503050406030204" pitchFamily="18" charset="0"/>
                            </a:rPr>
                            <m:t>0</m:t>
                          </m:r>
                        </m:sup>
                        <m:e>
                          <m:r>
                            <a:rPr lang="en-US" i="1">
                              <a:solidFill>
                                <a:schemeClr val="accent6">
                                  <a:lumMod val="75000"/>
                                </a:schemeClr>
                              </a:solidFill>
                              <a:latin typeface="Cambria Math" panose="02040503050406030204" pitchFamily="18" charset="0"/>
                            </a:rPr>
                            <m:t>𝑑</m:t>
                          </m:r>
                          <m:r>
                            <a:rPr lang="en-US" b="0" i="1" smtClean="0">
                              <a:solidFill>
                                <a:schemeClr val="accent6">
                                  <a:lumMod val="75000"/>
                                </a:schemeClr>
                              </a:solidFill>
                              <a:latin typeface="Cambria Math" panose="02040503050406030204" pitchFamily="18" charset="0"/>
                            </a:rPr>
                            <m:t>𝑥</m:t>
                          </m:r>
                        </m:e>
                      </m:nary>
                      <m:sSup>
                        <m:sSupPr>
                          <m:ctrlPr>
                            <a:rPr lang="en-US" i="1">
                              <a:solidFill>
                                <a:schemeClr val="accent6">
                                  <a:lumMod val="75000"/>
                                </a:schemeClr>
                              </a:solidFill>
                              <a:latin typeface="Cambria Math" panose="02040503050406030204" pitchFamily="18" charset="0"/>
                            </a:rPr>
                          </m:ctrlPr>
                        </m:sSupPr>
                        <m:e>
                          <m:d>
                            <m:dPr>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m:t>
                                  </m:r>
                                </m:e>
                                <m:sub>
                                  <m:r>
                                    <a:rPr lang="en-US" i="1">
                                      <a:solidFill>
                                        <a:schemeClr val="accent6">
                                          <a:lumMod val="75000"/>
                                        </a:schemeClr>
                                      </a:solidFill>
                                      <a:latin typeface="Cambria Math" panose="02040503050406030204" pitchFamily="18" charset="0"/>
                                    </a:rPr>
                                    <m:t>𝜇</m:t>
                                  </m:r>
                                </m:sub>
                              </m:sSub>
                              <m:r>
                                <a:rPr lang="en-US" i="1">
                                  <a:solidFill>
                                    <a:schemeClr val="accent6">
                                      <a:lumMod val="75000"/>
                                    </a:schemeClr>
                                  </a:solidFill>
                                  <a:latin typeface="Cambria Math" panose="02040503050406030204" pitchFamily="18" charset="0"/>
                                </a:rPr>
                                <m:t>𝜙</m:t>
                              </m:r>
                            </m:e>
                          </m:d>
                        </m:e>
                        <m:sup>
                          <m:r>
                            <a:rPr lang="en-US" i="1">
                              <a:solidFill>
                                <a:schemeClr val="accent6">
                                  <a:lumMod val="75000"/>
                                </a:schemeClr>
                              </a:solidFill>
                              <a:latin typeface="Cambria Math" panose="02040503050406030204" pitchFamily="18" charset="0"/>
                            </a:rPr>
                            <m:t>2</m:t>
                          </m:r>
                        </m:sup>
                      </m:sSup>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𝑀</m:t>
                          </m:r>
                        </m:e>
                        <m:sub>
                          <m:r>
                            <a:rPr lang="en-US" b="0" i="1" smtClean="0">
                              <a:solidFill>
                                <a:srgbClr val="7030A0"/>
                              </a:solidFill>
                              <a:latin typeface="Cambria Math" panose="02040503050406030204" pitchFamily="18" charset="0"/>
                            </a:rPr>
                            <m:t>0</m:t>
                          </m:r>
                        </m:sub>
                      </m:sSub>
                      <m:nary>
                        <m:naryPr>
                          <m:limLoc m:val="undOvr"/>
                          <m:ctrlPr>
                            <a:rPr lang="en-US" i="1" smtClean="0">
                              <a:solidFill>
                                <a:srgbClr val="7030A0"/>
                              </a:solidFill>
                              <a:latin typeface="Cambria Math" panose="02040503050406030204" pitchFamily="18" charset="0"/>
                            </a:rPr>
                          </m:ctrlPr>
                        </m:naryPr>
                        <m:sub>
                          <m:r>
                            <m:rPr>
                              <m:brk m:alnAt="24"/>
                            </m:rP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m:t>
                          </m:r>
                        </m:sub>
                        <m:sup>
                          <m:r>
                            <a:rPr lang="en-US" i="1">
                              <a:solidFill>
                                <a:srgbClr val="7030A0"/>
                              </a:solidFill>
                              <a:latin typeface="Cambria Math" panose="02040503050406030204" pitchFamily="18" charset="0"/>
                            </a:rPr>
                            <m:t>∞</m:t>
                          </m:r>
                        </m:sup>
                        <m:e>
                          <m:r>
                            <a:rPr lang="en-US" i="1">
                              <a:solidFill>
                                <a:srgbClr val="7030A0"/>
                              </a:solidFill>
                              <a:latin typeface="Cambria Math" panose="02040503050406030204" pitchFamily="18" charset="0"/>
                            </a:rPr>
                            <m:t>𝑑𝑡</m:t>
                          </m:r>
                        </m:e>
                      </m:nary>
                      <m:func>
                        <m:funcPr>
                          <m:ctrlPr>
                            <a:rPr lang="en-US" b="0" i="1" smtClean="0">
                              <a:solidFill>
                                <a:srgbClr val="7030A0"/>
                              </a:solidFill>
                              <a:latin typeface="Cambria Math" panose="02040503050406030204" pitchFamily="18" charset="0"/>
                            </a:rPr>
                          </m:ctrlPr>
                        </m:funcPr>
                        <m:fName>
                          <m:r>
                            <m:rPr>
                              <m:sty m:val="p"/>
                            </m:rPr>
                            <a:rPr lang="en-US" b="0" i="0" smtClean="0">
                              <a:solidFill>
                                <a:srgbClr val="7030A0"/>
                              </a:solidFill>
                              <a:latin typeface="Cambria Math" panose="02040503050406030204" pitchFamily="18" charset="0"/>
                            </a:rPr>
                            <m:t>cos</m:t>
                          </m:r>
                        </m:fName>
                        <m:e>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𝛽𝜙</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=0</m:t>
                                  </m:r>
                                </m:e>
                              </m:d>
                            </m:num>
                            <m:den>
                              <m:r>
                                <a:rPr lang="en-US" b="0" i="1" smtClean="0">
                                  <a:solidFill>
                                    <a:srgbClr val="7030A0"/>
                                  </a:solidFill>
                                  <a:latin typeface="Cambria Math" panose="02040503050406030204" pitchFamily="18" charset="0"/>
                                </a:rPr>
                                <m:t>2</m:t>
                              </m:r>
                            </m:den>
                          </m:f>
                        </m:e>
                      </m:func>
                    </m:oMath>
                  </m:oMathPara>
                </a14:m>
                <a:br>
                  <a:rPr lang="en-US" dirty="0"/>
                </a:b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E6A7351B-1A13-144B-8A0C-7BE4C45EC999}"/>
                  </a:ext>
                </a:extLst>
              </p:cNvPr>
              <p:cNvSpPr>
                <a:spLocks noGrp="1" noRot="1" noChangeAspect="1" noMove="1" noResize="1" noEditPoints="1" noAdjustHandles="1" noChangeArrowheads="1" noChangeShapeType="1" noTextEdit="1"/>
              </p:cNvSpPr>
              <p:nvPr>
                <p:ph idx="1"/>
              </p:nvPr>
            </p:nvSpPr>
            <p:spPr>
              <a:xfrm>
                <a:off x="69574" y="1461051"/>
                <a:ext cx="11976652" cy="5178287"/>
              </a:xfrm>
              <a:blipFill>
                <a:blip r:embed="rId3"/>
                <a:stretch>
                  <a:fillRect l="-1059" t="-2451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01C8ECF-6552-6C43-B8D5-6BD97927E251}"/>
              </a:ext>
            </a:extLst>
          </p:cNvPr>
          <p:cNvSpPr>
            <a:spLocks noGrp="1"/>
          </p:cNvSpPr>
          <p:nvPr>
            <p:ph type="sldNum" sz="quarter" idx="12"/>
          </p:nvPr>
        </p:nvSpPr>
        <p:spPr/>
        <p:txBody>
          <a:bodyPr/>
          <a:lstStyle/>
          <a:p>
            <a:fld id="{470B0F4F-27D3-4C81-8336-24FC379DF1BB}" type="slidenum">
              <a:rPr lang="LID4096" smtClean="0"/>
              <a:t>2</a:t>
            </a:fld>
            <a:endParaRPr lang="LID4096"/>
          </a:p>
        </p:txBody>
      </p:sp>
      <p:sp>
        <p:nvSpPr>
          <p:cNvPr id="5" name="TextBox 4">
            <a:extLst>
              <a:ext uri="{FF2B5EF4-FFF2-40B4-BE49-F238E27FC236}">
                <a16:creationId xmlns:a16="http://schemas.microsoft.com/office/drawing/2014/main" id="{1AFEF4EE-499E-494B-A979-1CA14592B039}"/>
              </a:ext>
            </a:extLst>
          </p:cNvPr>
          <p:cNvSpPr txBox="1"/>
          <p:nvPr/>
        </p:nvSpPr>
        <p:spPr>
          <a:xfrm>
            <a:off x="3816917" y="3158378"/>
            <a:ext cx="1981440" cy="830997"/>
          </a:xfrm>
          <a:prstGeom prst="rect">
            <a:avLst/>
          </a:prstGeom>
          <a:solidFill>
            <a:schemeClr val="accent6">
              <a:lumMod val="60000"/>
              <a:lumOff val="40000"/>
            </a:schemeClr>
          </a:solidFill>
          <a:effectLst>
            <a:softEdge rad="137995"/>
          </a:effectLst>
        </p:spPr>
        <p:txBody>
          <a:bodyPr wrap="none" rtlCol="0">
            <a:spAutoFit/>
          </a:bodyPr>
          <a:lstStyle/>
          <a:p>
            <a:pPr algn="ctr"/>
            <a:r>
              <a:rPr lang="en-US" sz="2400" dirty="0"/>
              <a:t>free, compact </a:t>
            </a:r>
            <a:br>
              <a:rPr lang="en-US" sz="2400" dirty="0"/>
            </a:br>
            <a:r>
              <a:rPr lang="en-US" sz="2400" dirty="0"/>
              <a:t>boson</a:t>
            </a:r>
          </a:p>
        </p:txBody>
      </p:sp>
      <p:sp>
        <p:nvSpPr>
          <p:cNvPr id="6" name="TextBox 5">
            <a:extLst>
              <a:ext uri="{FF2B5EF4-FFF2-40B4-BE49-F238E27FC236}">
                <a16:creationId xmlns:a16="http://schemas.microsoft.com/office/drawing/2014/main" id="{A807353D-E758-E844-89BD-C1CD12CDBBE7}"/>
              </a:ext>
            </a:extLst>
          </p:cNvPr>
          <p:cNvSpPr txBox="1"/>
          <p:nvPr/>
        </p:nvSpPr>
        <p:spPr>
          <a:xfrm>
            <a:off x="7048640" y="3151881"/>
            <a:ext cx="2727221" cy="830997"/>
          </a:xfrm>
          <a:prstGeom prst="rect">
            <a:avLst/>
          </a:prstGeom>
          <a:solidFill>
            <a:srgbClr val="7030A0">
              <a:alpha val="55000"/>
            </a:srgbClr>
          </a:solidFill>
          <a:effectLst>
            <a:softEdge rad="137995"/>
          </a:effectLst>
        </p:spPr>
        <p:txBody>
          <a:bodyPr wrap="none" rtlCol="0">
            <a:spAutoFit/>
          </a:bodyPr>
          <a:lstStyle/>
          <a:p>
            <a:pPr algn="ctr"/>
            <a:r>
              <a:rPr lang="en-US" sz="2400" dirty="0"/>
              <a:t>Integrable boundary</a:t>
            </a:r>
            <a:br>
              <a:rPr lang="en-US" sz="2400" dirty="0"/>
            </a:br>
            <a:r>
              <a:rPr lang="en-US" sz="2400" dirty="0"/>
              <a:t>perturbation</a:t>
            </a:r>
          </a:p>
        </p:txBody>
      </p:sp>
      <p:sp>
        <p:nvSpPr>
          <p:cNvPr id="7" name="TextBox 6">
            <a:extLst>
              <a:ext uri="{FF2B5EF4-FFF2-40B4-BE49-F238E27FC236}">
                <a16:creationId xmlns:a16="http://schemas.microsoft.com/office/drawing/2014/main" id="{B19775DC-8F2D-CA45-967D-0C046CBE0D7A}"/>
              </a:ext>
            </a:extLst>
          </p:cNvPr>
          <p:cNvSpPr txBox="1"/>
          <p:nvPr/>
        </p:nvSpPr>
        <p:spPr>
          <a:xfrm>
            <a:off x="664667" y="6483495"/>
            <a:ext cx="3248494" cy="338554"/>
          </a:xfrm>
          <a:prstGeom prst="rect">
            <a:avLst/>
          </a:prstGeom>
          <a:noFill/>
        </p:spPr>
        <p:txBody>
          <a:bodyPr wrap="square" rtlCol="0">
            <a:spAutoFit/>
          </a:bodyPr>
          <a:lstStyle/>
          <a:p>
            <a:pPr algn="ctr"/>
            <a:r>
              <a:rPr lang="en-US" sz="1600" dirty="0"/>
              <a:t>Fendley </a:t>
            </a:r>
            <a:r>
              <a:rPr lang="en-US" sz="1600" i="1" dirty="0"/>
              <a:t>et al </a:t>
            </a:r>
            <a:r>
              <a:rPr lang="en-US" sz="1600" dirty="0"/>
              <a:t>(1995), H. </a:t>
            </a:r>
            <a:r>
              <a:rPr lang="en-US" sz="1600" dirty="0" err="1"/>
              <a:t>Saleur</a:t>
            </a:r>
            <a:r>
              <a:rPr lang="en-US" sz="1600" dirty="0"/>
              <a:t> (1998)</a:t>
            </a:r>
          </a:p>
        </p:txBody>
      </p:sp>
      <p:grpSp>
        <p:nvGrpSpPr>
          <p:cNvPr id="12" name="Group 11">
            <a:extLst>
              <a:ext uri="{FF2B5EF4-FFF2-40B4-BE49-F238E27FC236}">
                <a16:creationId xmlns:a16="http://schemas.microsoft.com/office/drawing/2014/main" id="{359E8235-FCC1-9949-80C9-2CE8E464629F}"/>
              </a:ext>
            </a:extLst>
          </p:cNvPr>
          <p:cNvGrpSpPr/>
          <p:nvPr/>
        </p:nvGrpSpPr>
        <p:grpSpPr>
          <a:xfrm>
            <a:off x="120043" y="4172086"/>
            <a:ext cx="4203010" cy="2123085"/>
            <a:chOff x="549959" y="3715698"/>
            <a:chExt cx="4203010" cy="2123085"/>
          </a:xfrm>
        </p:grpSpPr>
        <p:sp>
          <p:nvSpPr>
            <p:cNvPr id="8" name="TextBox 7">
              <a:extLst>
                <a:ext uri="{FF2B5EF4-FFF2-40B4-BE49-F238E27FC236}">
                  <a16:creationId xmlns:a16="http://schemas.microsoft.com/office/drawing/2014/main" id="{66DA056D-466E-C74C-B087-D384FD47B795}"/>
                </a:ext>
              </a:extLst>
            </p:cNvPr>
            <p:cNvSpPr txBox="1"/>
            <p:nvPr/>
          </p:nvSpPr>
          <p:spPr>
            <a:xfrm>
              <a:off x="549959" y="3715698"/>
              <a:ext cx="4203010" cy="461665"/>
            </a:xfrm>
            <a:prstGeom prst="rect">
              <a:avLst/>
            </a:prstGeom>
            <a:solidFill>
              <a:srgbClr val="FFC000"/>
            </a:solidFill>
            <a:effectLst>
              <a:softEdge rad="80589"/>
            </a:effectLst>
          </p:spPr>
          <p:txBody>
            <a:bodyPr wrap="none" rtlCol="0">
              <a:spAutoFit/>
            </a:bodyPr>
            <a:lstStyle/>
            <a:p>
              <a:pPr algn="ctr"/>
              <a:r>
                <a:rPr lang="en-US" sz="2400" dirty="0"/>
                <a:t>Fractional quantum hall systems</a:t>
              </a:r>
            </a:p>
          </p:txBody>
        </p:sp>
        <p:pic>
          <p:nvPicPr>
            <p:cNvPr id="9" name="Picture 8">
              <a:extLst>
                <a:ext uri="{FF2B5EF4-FFF2-40B4-BE49-F238E27FC236}">
                  <a16:creationId xmlns:a16="http://schemas.microsoft.com/office/drawing/2014/main" id="{FF14A5DF-87EF-874C-82BB-FCBAAF3D6643}"/>
                </a:ext>
              </a:extLst>
            </p:cNvPr>
            <p:cNvPicPr>
              <a:picLocks noChangeAspect="1"/>
            </p:cNvPicPr>
            <p:nvPr/>
          </p:nvPicPr>
          <p:blipFill>
            <a:blip r:embed="rId4"/>
            <a:stretch>
              <a:fillRect/>
            </a:stretch>
          </p:blipFill>
          <p:spPr>
            <a:xfrm>
              <a:off x="1094583" y="4342723"/>
              <a:ext cx="3122212" cy="1496060"/>
            </a:xfrm>
            <a:prstGeom prst="rect">
              <a:avLst/>
            </a:prstGeom>
          </p:spPr>
        </p:pic>
      </p:grpSp>
      <p:pic>
        <p:nvPicPr>
          <p:cNvPr id="10" name="Picture 9">
            <a:extLst>
              <a:ext uri="{FF2B5EF4-FFF2-40B4-BE49-F238E27FC236}">
                <a16:creationId xmlns:a16="http://schemas.microsoft.com/office/drawing/2014/main" id="{E63A4566-1F76-A740-AC8F-1268A3CDB4FD}"/>
              </a:ext>
            </a:extLst>
          </p:cNvPr>
          <p:cNvPicPr>
            <a:picLocks noChangeAspect="1"/>
          </p:cNvPicPr>
          <p:nvPr/>
        </p:nvPicPr>
        <p:blipFill>
          <a:blip r:embed="rId5"/>
          <a:stretch>
            <a:fillRect/>
          </a:stretch>
        </p:blipFill>
        <p:spPr>
          <a:xfrm>
            <a:off x="4665611" y="4100796"/>
            <a:ext cx="2632951" cy="2736388"/>
          </a:xfrm>
          <a:prstGeom prst="rect">
            <a:avLst/>
          </a:prstGeom>
        </p:spPr>
      </p:pic>
      <p:sp>
        <p:nvSpPr>
          <p:cNvPr id="13" name="TextBox 12">
            <a:extLst>
              <a:ext uri="{FF2B5EF4-FFF2-40B4-BE49-F238E27FC236}">
                <a16:creationId xmlns:a16="http://schemas.microsoft.com/office/drawing/2014/main" id="{7A9F9EB5-4993-1841-A349-17C76003A3CD}"/>
              </a:ext>
            </a:extLst>
          </p:cNvPr>
          <p:cNvSpPr txBox="1"/>
          <p:nvPr/>
        </p:nvSpPr>
        <p:spPr>
          <a:xfrm>
            <a:off x="9607843" y="2764658"/>
            <a:ext cx="2612658" cy="584775"/>
          </a:xfrm>
          <a:prstGeom prst="rect">
            <a:avLst/>
          </a:prstGeom>
          <a:noFill/>
        </p:spPr>
        <p:txBody>
          <a:bodyPr wrap="square" rtlCol="0">
            <a:spAutoFit/>
          </a:bodyPr>
          <a:lstStyle/>
          <a:p>
            <a:pPr algn="ctr"/>
            <a:r>
              <a:rPr lang="en-US" sz="1600" dirty="0"/>
              <a:t>Ghoshal and </a:t>
            </a:r>
            <a:r>
              <a:rPr lang="en-US" sz="1600" dirty="0" err="1"/>
              <a:t>Zamolodchikov</a:t>
            </a:r>
            <a:r>
              <a:rPr lang="en-US" sz="1600" dirty="0"/>
              <a:t> </a:t>
            </a:r>
            <a:br>
              <a:rPr lang="en-US" sz="1600" dirty="0"/>
            </a:br>
            <a:r>
              <a:rPr lang="en-US" sz="1600" dirty="0"/>
              <a:t>(1994), </a:t>
            </a:r>
            <a:r>
              <a:rPr lang="en-US" sz="1600" dirty="0" err="1"/>
              <a:t>Saleur</a:t>
            </a:r>
            <a:r>
              <a:rPr lang="en-US" sz="1600" dirty="0"/>
              <a:t> </a:t>
            </a:r>
            <a:r>
              <a:rPr lang="en-US" sz="1600" i="1" dirty="0"/>
              <a:t>et al </a:t>
            </a:r>
            <a:r>
              <a:rPr lang="en-US" sz="1600" dirty="0"/>
              <a:t>(1995)</a:t>
            </a:r>
          </a:p>
        </p:txBody>
      </p:sp>
      <p:grpSp>
        <p:nvGrpSpPr>
          <p:cNvPr id="33" name="Group 32">
            <a:extLst>
              <a:ext uri="{FF2B5EF4-FFF2-40B4-BE49-F238E27FC236}">
                <a16:creationId xmlns:a16="http://schemas.microsoft.com/office/drawing/2014/main" id="{3807B02E-A9DD-C74A-BF95-26E52CFB0070}"/>
              </a:ext>
            </a:extLst>
          </p:cNvPr>
          <p:cNvGrpSpPr/>
          <p:nvPr/>
        </p:nvGrpSpPr>
        <p:grpSpPr>
          <a:xfrm>
            <a:off x="7796979" y="4172550"/>
            <a:ext cx="4597797" cy="2663151"/>
            <a:chOff x="7523362" y="4180587"/>
            <a:chExt cx="4597797" cy="2663151"/>
          </a:xfrm>
        </p:grpSpPr>
        <p:grpSp>
          <p:nvGrpSpPr>
            <p:cNvPr id="31" name="Group 30">
              <a:extLst>
                <a:ext uri="{FF2B5EF4-FFF2-40B4-BE49-F238E27FC236}">
                  <a16:creationId xmlns:a16="http://schemas.microsoft.com/office/drawing/2014/main" id="{B55D9D57-94B2-CC40-9974-ABE0973F6F8D}"/>
                </a:ext>
              </a:extLst>
            </p:cNvPr>
            <p:cNvGrpSpPr/>
            <p:nvPr/>
          </p:nvGrpSpPr>
          <p:grpSpPr>
            <a:xfrm>
              <a:off x="7523362" y="4180587"/>
              <a:ext cx="4597797" cy="2477700"/>
              <a:chOff x="7437107" y="4166139"/>
              <a:chExt cx="4597797" cy="2477700"/>
            </a:xfrm>
          </p:grpSpPr>
          <p:sp>
            <p:nvSpPr>
              <p:cNvPr id="15" name="TextBox 14">
                <a:extLst>
                  <a:ext uri="{FF2B5EF4-FFF2-40B4-BE49-F238E27FC236}">
                    <a16:creationId xmlns:a16="http://schemas.microsoft.com/office/drawing/2014/main" id="{DB1BC110-A393-1749-A4E9-43F383DFF30A}"/>
                  </a:ext>
                </a:extLst>
              </p:cNvPr>
              <p:cNvSpPr txBox="1"/>
              <p:nvPr/>
            </p:nvSpPr>
            <p:spPr>
              <a:xfrm>
                <a:off x="7968482" y="4166139"/>
                <a:ext cx="2813912" cy="461665"/>
              </a:xfrm>
              <a:prstGeom prst="rect">
                <a:avLst/>
              </a:prstGeom>
              <a:solidFill>
                <a:schemeClr val="accent2">
                  <a:lumMod val="60000"/>
                  <a:lumOff val="40000"/>
                </a:schemeClr>
              </a:solidFill>
              <a:effectLst>
                <a:softEdge rad="80589"/>
              </a:effectLst>
            </p:spPr>
            <p:txBody>
              <a:bodyPr wrap="none" rtlCol="0">
                <a:spAutoFit/>
              </a:bodyPr>
              <a:lstStyle/>
              <a:p>
                <a:pPr algn="ctr"/>
                <a:r>
                  <a:rPr lang="en-US" sz="2400" dirty="0"/>
                  <a:t>Quantum spin chains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726814-731D-5E46-8A64-FD24B95431B1}"/>
                      </a:ext>
                    </a:extLst>
                  </p:cNvPr>
                  <p:cNvSpPr txBox="1"/>
                  <p:nvPr/>
                </p:nvSpPr>
                <p:spPr>
                  <a:xfrm>
                    <a:off x="7888928" y="5227218"/>
                    <a:ext cx="721672" cy="483466"/>
                  </a:xfrm>
                  <a:prstGeom prst="rect">
                    <a:avLst/>
                  </a:prstGeom>
                  <a:noFill/>
                </p:spPr>
                <p:txBody>
                  <a:bodyPr wrap="square" rtlCol="0">
                    <a:spAutoFit/>
                  </a:bodyPr>
                  <a:lstStyle/>
                  <a:p>
                    <a:r>
                      <a:rPr lang="en-US" dirty="0"/>
                      <a:t>spin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endParaRPr lang="en-US" dirty="0"/>
                  </a:p>
                </p:txBody>
              </p:sp>
            </mc:Choice>
            <mc:Fallback xmlns="">
              <p:sp>
                <p:nvSpPr>
                  <p:cNvPr id="20" name="TextBox 19">
                    <a:extLst>
                      <a:ext uri="{FF2B5EF4-FFF2-40B4-BE49-F238E27FC236}">
                        <a16:creationId xmlns:a16="http://schemas.microsoft.com/office/drawing/2014/main" id="{22726814-731D-5E46-8A64-FD24B95431B1}"/>
                      </a:ext>
                    </a:extLst>
                  </p:cNvPr>
                  <p:cNvSpPr txBox="1">
                    <a:spLocks noRot="1" noChangeAspect="1" noMove="1" noResize="1" noEditPoints="1" noAdjustHandles="1" noChangeArrowheads="1" noChangeShapeType="1" noTextEdit="1"/>
                  </p:cNvSpPr>
                  <p:nvPr/>
                </p:nvSpPr>
                <p:spPr>
                  <a:xfrm>
                    <a:off x="7888928" y="5227218"/>
                    <a:ext cx="721672" cy="483466"/>
                  </a:xfrm>
                  <a:prstGeom prst="rect">
                    <a:avLst/>
                  </a:prstGeom>
                  <a:blipFill>
                    <a:blip r:embed="rId6"/>
                    <a:stretch>
                      <a:fillRect l="-6897" b="-7692"/>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D78007D5-47BB-F943-8F0C-C1770358C624}"/>
                  </a:ext>
                </a:extLst>
              </p:cNvPr>
              <p:cNvCxnSpPr>
                <a:cxnSpLocks/>
              </p:cNvCxnSpPr>
              <p:nvPr/>
            </p:nvCxnSpPr>
            <p:spPr>
              <a:xfrm flipV="1">
                <a:off x="8610600" y="5124574"/>
                <a:ext cx="180418" cy="1887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59A1D2B-CAA4-4643-85A1-BB4787ED359D}"/>
                      </a:ext>
                    </a:extLst>
                  </p:cNvPr>
                  <p:cNvSpPr/>
                  <p:nvPr/>
                </p:nvSpPr>
                <p:spPr>
                  <a:xfrm>
                    <a:off x="7437107" y="5576752"/>
                    <a:ext cx="4597797" cy="106708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b="0" i="1" smtClean="0">
                                  <a:solidFill>
                                    <a:schemeClr val="accent6">
                                      <a:lumMod val="75000"/>
                                    </a:schemeClr>
                                  </a:solidFill>
                                  <a:latin typeface="Cambria Math" panose="02040503050406030204" pitchFamily="18" charset="0"/>
                                </a:rPr>
                              </m:ctrlPr>
                            </m:sSubPr>
                            <m:e>
                              <m:r>
                                <a:rPr lang="en-US" i="1" smtClean="0">
                                  <a:solidFill>
                                    <a:schemeClr val="accent6">
                                      <a:lumMod val="75000"/>
                                    </a:schemeClr>
                                  </a:solidFill>
                                  <a:latin typeface="Cambria Math" panose="02040503050406030204" pitchFamily="18" charset="0"/>
                                </a:rPr>
                                <m:t>𝐻</m:t>
                              </m:r>
                            </m:e>
                            <m:sub>
                              <m:r>
                                <m:rPr>
                                  <m:sty m:val="p"/>
                                </m:rPr>
                                <a:rPr lang="en-US" b="0" i="0" smtClean="0">
                                  <a:solidFill>
                                    <a:schemeClr val="accent6">
                                      <a:lumMod val="75000"/>
                                    </a:schemeClr>
                                  </a:solidFill>
                                  <a:latin typeface="Cambria Math" panose="02040503050406030204" pitchFamily="18" charset="0"/>
                                </a:rPr>
                                <m:t>XXZ</m:t>
                              </m:r>
                            </m:sub>
                          </m:sSub>
                          <m:r>
                            <a:rPr lang="en-US" i="1" smtClean="0">
                              <a:solidFill>
                                <a:schemeClr val="accent6">
                                  <a:lumMod val="75000"/>
                                </a:schemeClr>
                              </a:solidFill>
                              <a:latin typeface="Cambria Math" panose="02040503050406030204" pitchFamily="18" charset="0"/>
                            </a:rPr>
                            <m:t>=−</m:t>
                          </m:r>
                          <m:nary>
                            <m:naryPr>
                              <m:chr m:val="∑"/>
                              <m:supHide m:val="on"/>
                              <m:ctrlPr>
                                <a:rPr lang="en-US" i="1">
                                  <a:solidFill>
                                    <a:schemeClr val="accent6">
                                      <a:lumMod val="75000"/>
                                    </a:schemeClr>
                                  </a:solidFill>
                                  <a:latin typeface="Cambria Math" panose="02040503050406030204" pitchFamily="18" charset="0"/>
                                </a:rPr>
                              </m:ctrlPr>
                            </m:naryPr>
                            <m:sub>
                              <m:r>
                                <a:rPr lang="en-US" i="1">
                                  <a:solidFill>
                                    <a:schemeClr val="accent6">
                                      <a:lumMod val="75000"/>
                                    </a:schemeClr>
                                  </a:solidFill>
                                  <a:latin typeface="Cambria Math" panose="02040503050406030204" pitchFamily="18" charset="0"/>
                                </a:rPr>
                                <m:t>𝑖</m:t>
                              </m:r>
                            </m:sub>
                            <m:sup/>
                            <m:e>
                              <m:d>
                                <m:dPr>
                                  <m:ctrlPr>
                                    <a:rPr lang="en-US" i="1">
                                      <a:solidFill>
                                        <a:schemeClr val="accent6">
                                          <a:lumMod val="75000"/>
                                        </a:schemeClr>
                                      </a:solidFill>
                                      <a:latin typeface="Cambria Math" panose="02040503050406030204" pitchFamily="18" charset="0"/>
                                    </a:rPr>
                                  </m:ctrlPr>
                                </m:dPr>
                                <m:e>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𝜎</m:t>
                                      </m:r>
                                    </m:e>
                                    <m:sub>
                                      <m:r>
                                        <a:rPr lang="en-US" i="1">
                                          <a:solidFill>
                                            <a:schemeClr val="accent6">
                                              <a:lumMod val="75000"/>
                                            </a:schemeClr>
                                          </a:solidFill>
                                          <a:latin typeface="Cambria Math" panose="02040503050406030204" pitchFamily="18" charset="0"/>
                                        </a:rPr>
                                        <m:t>𝑖</m:t>
                                      </m:r>
                                    </m:sub>
                                    <m:sup>
                                      <m:r>
                                        <a:rPr lang="en-US" i="1">
                                          <a:solidFill>
                                            <a:schemeClr val="accent6">
                                              <a:lumMod val="75000"/>
                                            </a:schemeClr>
                                          </a:solidFill>
                                          <a:latin typeface="Cambria Math" panose="02040503050406030204" pitchFamily="18" charset="0"/>
                                        </a:rPr>
                                        <m:t>𝑥</m:t>
                                      </m:r>
                                    </m:sup>
                                  </m:sSubSup>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𝜎</m:t>
                                      </m:r>
                                    </m:e>
                                    <m:sub>
                                      <m:r>
                                        <a:rPr lang="en-US" i="1">
                                          <a:solidFill>
                                            <a:schemeClr val="accent6">
                                              <a:lumMod val="75000"/>
                                            </a:schemeClr>
                                          </a:solidFill>
                                          <a:latin typeface="Cambria Math" panose="02040503050406030204" pitchFamily="18" charset="0"/>
                                        </a:rPr>
                                        <m:t>𝑖</m:t>
                                      </m:r>
                                      <m:r>
                                        <a:rPr lang="en-US" i="1">
                                          <a:solidFill>
                                            <a:schemeClr val="accent6">
                                              <a:lumMod val="75000"/>
                                            </a:schemeClr>
                                          </a:solidFill>
                                          <a:latin typeface="Cambria Math" panose="02040503050406030204" pitchFamily="18" charset="0"/>
                                        </a:rPr>
                                        <m:t>+1</m:t>
                                      </m:r>
                                    </m:sub>
                                    <m:sup>
                                      <m:r>
                                        <a:rPr lang="en-US" i="1">
                                          <a:solidFill>
                                            <a:schemeClr val="accent6">
                                              <a:lumMod val="75000"/>
                                            </a:schemeClr>
                                          </a:solidFill>
                                          <a:latin typeface="Cambria Math" panose="02040503050406030204" pitchFamily="18" charset="0"/>
                                        </a:rPr>
                                        <m:t>𝑥</m:t>
                                      </m:r>
                                    </m:sup>
                                  </m:sSubSup>
                                  <m:r>
                                    <a:rPr lang="en-US" i="1">
                                      <a:solidFill>
                                        <a:schemeClr val="accent6">
                                          <a:lumMod val="75000"/>
                                        </a:schemeClr>
                                      </a:solidFill>
                                      <a:latin typeface="Cambria Math" panose="02040503050406030204" pitchFamily="18" charset="0"/>
                                    </a:rPr>
                                    <m:t>+</m:t>
                                  </m:r>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𝜎</m:t>
                                      </m:r>
                                    </m:e>
                                    <m:sub>
                                      <m:r>
                                        <a:rPr lang="en-US" i="1">
                                          <a:solidFill>
                                            <a:schemeClr val="accent6">
                                              <a:lumMod val="75000"/>
                                            </a:schemeClr>
                                          </a:solidFill>
                                          <a:latin typeface="Cambria Math" panose="02040503050406030204" pitchFamily="18" charset="0"/>
                                        </a:rPr>
                                        <m:t>𝑖</m:t>
                                      </m:r>
                                    </m:sub>
                                    <m:sup>
                                      <m:r>
                                        <a:rPr lang="en-US" i="1">
                                          <a:solidFill>
                                            <a:schemeClr val="accent6">
                                              <a:lumMod val="75000"/>
                                            </a:schemeClr>
                                          </a:solidFill>
                                          <a:latin typeface="Cambria Math" panose="02040503050406030204" pitchFamily="18" charset="0"/>
                                        </a:rPr>
                                        <m:t>𝑦</m:t>
                                      </m:r>
                                    </m:sup>
                                  </m:sSubSup>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𝜎</m:t>
                                      </m:r>
                                    </m:e>
                                    <m:sub>
                                      <m:r>
                                        <a:rPr lang="en-US" i="1">
                                          <a:solidFill>
                                            <a:schemeClr val="accent6">
                                              <a:lumMod val="75000"/>
                                            </a:schemeClr>
                                          </a:solidFill>
                                          <a:latin typeface="Cambria Math" panose="02040503050406030204" pitchFamily="18" charset="0"/>
                                        </a:rPr>
                                        <m:t>𝑖</m:t>
                                      </m:r>
                                      <m:r>
                                        <a:rPr lang="en-US" i="1">
                                          <a:solidFill>
                                            <a:schemeClr val="accent6">
                                              <a:lumMod val="75000"/>
                                            </a:schemeClr>
                                          </a:solidFill>
                                          <a:latin typeface="Cambria Math" panose="02040503050406030204" pitchFamily="18" charset="0"/>
                                        </a:rPr>
                                        <m:t>+1</m:t>
                                      </m:r>
                                    </m:sub>
                                    <m:sup>
                                      <m:r>
                                        <a:rPr lang="en-US" i="1">
                                          <a:solidFill>
                                            <a:schemeClr val="accent6">
                                              <a:lumMod val="75000"/>
                                            </a:schemeClr>
                                          </a:solidFill>
                                          <a:latin typeface="Cambria Math" panose="02040503050406030204" pitchFamily="18" charset="0"/>
                                        </a:rPr>
                                        <m:t>𝑦</m:t>
                                      </m:r>
                                    </m:sup>
                                  </m:sSubSup>
                                  <m:r>
                                    <a:rPr lang="en-US" i="1">
                                      <a:solidFill>
                                        <a:schemeClr val="accent6">
                                          <a:lumMod val="75000"/>
                                        </a:schemeClr>
                                      </a:solidFill>
                                      <a:latin typeface="Cambria Math" panose="02040503050406030204" pitchFamily="18" charset="0"/>
                                    </a:rPr>
                                    <m:t>+</m:t>
                                  </m:r>
                                  <m:sSub>
                                    <m:sSubPr>
                                      <m:ctrlPr>
                                        <a:rPr lang="en-US" i="1">
                                          <a:solidFill>
                                            <a:schemeClr val="accent6">
                                              <a:lumMod val="75000"/>
                                            </a:schemeClr>
                                          </a:solidFill>
                                          <a:latin typeface="Cambria Math" panose="02040503050406030204" pitchFamily="18" charset="0"/>
                                        </a:rPr>
                                      </m:ctrlPr>
                                    </m:sSubPr>
                                    <m:e>
                                      <m:r>
                                        <m:rPr>
                                          <m:sty m:val="p"/>
                                        </m:rPr>
                                        <a:rPr lang="en-US">
                                          <a:solidFill>
                                            <a:schemeClr val="accent6">
                                              <a:lumMod val="75000"/>
                                            </a:schemeClr>
                                          </a:solidFill>
                                          <a:latin typeface="Cambria Math" panose="02040503050406030204" pitchFamily="18" charset="0"/>
                                        </a:rPr>
                                        <m:t>Δ</m:t>
                                      </m:r>
                                    </m:e>
                                    <m:sub>
                                      <m:r>
                                        <a:rPr lang="en-US" i="1">
                                          <a:solidFill>
                                            <a:schemeClr val="accent6">
                                              <a:lumMod val="75000"/>
                                            </a:schemeClr>
                                          </a:solidFill>
                                          <a:latin typeface="Cambria Math" panose="02040503050406030204" pitchFamily="18" charset="0"/>
                                        </a:rPr>
                                        <m:t>𝑖</m:t>
                                      </m:r>
                                    </m:sub>
                                  </m:sSub>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𝜎</m:t>
                                      </m:r>
                                    </m:e>
                                    <m:sub>
                                      <m:r>
                                        <a:rPr lang="en-US" i="1">
                                          <a:solidFill>
                                            <a:schemeClr val="accent6">
                                              <a:lumMod val="75000"/>
                                            </a:schemeClr>
                                          </a:solidFill>
                                          <a:latin typeface="Cambria Math" panose="02040503050406030204" pitchFamily="18" charset="0"/>
                                        </a:rPr>
                                        <m:t>𝑖</m:t>
                                      </m:r>
                                    </m:sub>
                                    <m:sup>
                                      <m:r>
                                        <a:rPr lang="en-US" i="1">
                                          <a:solidFill>
                                            <a:schemeClr val="accent6">
                                              <a:lumMod val="75000"/>
                                            </a:schemeClr>
                                          </a:solidFill>
                                          <a:latin typeface="Cambria Math" panose="02040503050406030204" pitchFamily="18" charset="0"/>
                                        </a:rPr>
                                        <m:t>𝑧</m:t>
                                      </m:r>
                                    </m:sup>
                                  </m:sSubSup>
                                  <m:sSubSup>
                                    <m:sSubSupPr>
                                      <m:ctrlPr>
                                        <a:rPr lang="en-US" i="1">
                                          <a:solidFill>
                                            <a:schemeClr val="accent6">
                                              <a:lumMod val="75000"/>
                                            </a:schemeClr>
                                          </a:solidFill>
                                          <a:latin typeface="Cambria Math" panose="02040503050406030204" pitchFamily="18" charset="0"/>
                                        </a:rPr>
                                      </m:ctrlPr>
                                    </m:sSubSupPr>
                                    <m:e>
                                      <m:r>
                                        <a:rPr lang="en-US" i="1">
                                          <a:solidFill>
                                            <a:schemeClr val="accent6">
                                              <a:lumMod val="75000"/>
                                            </a:schemeClr>
                                          </a:solidFill>
                                          <a:latin typeface="Cambria Math" panose="02040503050406030204" pitchFamily="18" charset="0"/>
                                        </a:rPr>
                                        <m:t>𝜎</m:t>
                                      </m:r>
                                    </m:e>
                                    <m:sub>
                                      <m:r>
                                        <a:rPr lang="en-US" i="1">
                                          <a:solidFill>
                                            <a:schemeClr val="accent6">
                                              <a:lumMod val="75000"/>
                                            </a:schemeClr>
                                          </a:solidFill>
                                          <a:latin typeface="Cambria Math" panose="02040503050406030204" pitchFamily="18" charset="0"/>
                                        </a:rPr>
                                        <m:t>𝑖</m:t>
                                      </m:r>
                                      <m:r>
                                        <a:rPr lang="en-US" i="1">
                                          <a:solidFill>
                                            <a:schemeClr val="accent6">
                                              <a:lumMod val="75000"/>
                                            </a:schemeClr>
                                          </a:solidFill>
                                          <a:latin typeface="Cambria Math" panose="02040503050406030204" pitchFamily="18" charset="0"/>
                                        </a:rPr>
                                        <m:t>+1</m:t>
                                      </m:r>
                                    </m:sub>
                                    <m:sup>
                                      <m:r>
                                        <a:rPr lang="en-US" i="1">
                                          <a:solidFill>
                                            <a:schemeClr val="accent6">
                                              <a:lumMod val="75000"/>
                                            </a:schemeClr>
                                          </a:solidFill>
                                          <a:latin typeface="Cambria Math" panose="02040503050406030204" pitchFamily="18" charset="0"/>
                                        </a:rPr>
                                        <m:t>𝑧</m:t>
                                      </m:r>
                                    </m:sup>
                                  </m:sSubSup>
                                </m:e>
                              </m:d>
                            </m:e>
                          </m:nary>
                        </m:oMath>
                      </m:oMathPara>
                    </a14:m>
                    <a:endParaRPr lang="en-US" dirty="0">
                      <a:solidFill>
                        <a:schemeClr val="accent6">
                          <a:lumMod val="75000"/>
                        </a:schemeClr>
                      </a:solidFill>
                    </a:endParaRPr>
                  </a:p>
                  <a:p>
                    <a:pPr/>
                    <a14:m>
                      <m:oMathPara xmlns:m="http://schemas.openxmlformats.org/officeDocument/2006/math">
                        <m:oMathParaPr>
                          <m:jc m:val="left"/>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𝐻</m:t>
                              </m:r>
                            </m:e>
                            <m:sub>
                              <m:r>
                                <m:rPr>
                                  <m:sty m:val="p"/>
                                </m:rPr>
                                <a:rPr lang="en-US" b="0" i="0" smtClean="0">
                                  <a:solidFill>
                                    <a:srgbClr val="7030A0"/>
                                  </a:solidFill>
                                  <a:latin typeface="Cambria Math" panose="02040503050406030204" pitchFamily="18" charset="0"/>
                                </a:rPr>
                                <m:t>bdry</m:t>
                              </m:r>
                            </m:sub>
                          </m:sSub>
                          <m:r>
                            <a:rPr lang="en-US" i="1">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i="1" smtClean="0">
                                  <a:solidFill>
                                    <a:srgbClr val="7030A0"/>
                                  </a:solidFill>
                                  <a:latin typeface="Cambria Math" panose="02040503050406030204" pitchFamily="18" charset="0"/>
                                </a:rPr>
                                <m:t>𝜆</m:t>
                              </m:r>
                            </m:e>
                            <m:sub>
                              <m:r>
                                <a:rPr lang="en-US" b="0" i="1" smtClean="0">
                                  <a:solidFill>
                                    <a:srgbClr val="7030A0"/>
                                  </a:solidFill>
                                  <a:latin typeface="Cambria Math" panose="02040503050406030204" pitchFamily="18" charset="0"/>
                                </a:rPr>
                                <m:t>0</m:t>
                              </m:r>
                            </m:sub>
                          </m:sSub>
                          <m:sSubSup>
                            <m:sSubSupPr>
                              <m:ctrlPr>
                                <a:rPr lang="en-US" i="1">
                                  <a:solidFill>
                                    <a:srgbClr val="7030A0"/>
                                  </a:solidFill>
                                  <a:latin typeface="Cambria Math" panose="02040503050406030204" pitchFamily="18" charset="0"/>
                                </a:rPr>
                              </m:ctrlPr>
                            </m:sSubSupPr>
                            <m:e>
                              <m:r>
                                <a:rPr lang="en-US" i="1">
                                  <a:solidFill>
                                    <a:srgbClr val="7030A0"/>
                                  </a:solidFill>
                                  <a:latin typeface="Cambria Math" panose="02040503050406030204" pitchFamily="18" charset="0"/>
                                </a:rPr>
                                <m:t>𝜎</m:t>
                              </m:r>
                            </m:e>
                            <m:sub>
                              <m:r>
                                <a:rPr lang="en-US" i="1">
                                  <a:solidFill>
                                    <a:srgbClr val="7030A0"/>
                                  </a:solidFill>
                                  <a:latin typeface="Cambria Math" panose="02040503050406030204" pitchFamily="18" charset="0"/>
                                </a:rPr>
                                <m:t>0</m:t>
                              </m:r>
                            </m:sub>
                            <m:sup>
                              <m:r>
                                <a:rPr lang="en-US" i="1">
                                  <a:solidFill>
                                    <a:srgbClr val="7030A0"/>
                                  </a:solidFill>
                                  <a:latin typeface="Cambria Math" panose="02040503050406030204" pitchFamily="18" charset="0"/>
                                </a:rPr>
                                <m:t>𝑥</m:t>
                              </m:r>
                            </m:sup>
                          </m:sSubSup>
                        </m:oMath>
                      </m:oMathPara>
                    </a14:m>
                    <a:endParaRPr lang="en-US" dirty="0"/>
                  </a:p>
                </p:txBody>
              </p:sp>
            </mc:Choice>
            <mc:Fallback xmlns="">
              <p:sp>
                <p:nvSpPr>
                  <p:cNvPr id="24" name="Rectangle 23">
                    <a:extLst>
                      <a:ext uri="{FF2B5EF4-FFF2-40B4-BE49-F238E27FC236}">
                        <a16:creationId xmlns:a16="http://schemas.microsoft.com/office/drawing/2014/main" id="{359A1D2B-CAA4-4643-85A1-BB4787ED359D}"/>
                      </a:ext>
                    </a:extLst>
                  </p:cNvPr>
                  <p:cNvSpPr>
                    <a:spLocks noRot="1" noChangeAspect="1" noMove="1" noResize="1" noEditPoints="1" noAdjustHandles="1" noChangeArrowheads="1" noChangeShapeType="1" noTextEdit="1"/>
                  </p:cNvSpPr>
                  <p:nvPr/>
                </p:nvSpPr>
                <p:spPr>
                  <a:xfrm>
                    <a:off x="7437107" y="5576752"/>
                    <a:ext cx="4597797" cy="1067087"/>
                  </a:xfrm>
                  <a:prstGeom prst="rect">
                    <a:avLst/>
                  </a:prstGeom>
                  <a:blipFill>
                    <a:blip r:embed="rId7"/>
                    <a:stretch>
                      <a:fillRect t="-88235" b="-94118"/>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FDFA1C14-F4A7-C943-A765-E686C08BBFA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94663" y="4840330"/>
                <a:ext cx="2561550" cy="319143"/>
              </a:xfrm>
              <a:prstGeom prst="rect">
                <a:avLst/>
              </a:prstGeom>
            </p:spPr>
          </p:pic>
          <p:cxnSp>
            <p:nvCxnSpPr>
              <p:cNvPr id="30" name="Straight Arrow Connector 29">
                <a:extLst>
                  <a:ext uri="{FF2B5EF4-FFF2-40B4-BE49-F238E27FC236}">
                    <a16:creationId xmlns:a16="http://schemas.microsoft.com/office/drawing/2014/main" id="{112F69E6-DD32-1441-9B97-AFECBD49017B}"/>
                  </a:ext>
                </a:extLst>
              </p:cNvPr>
              <p:cNvCxnSpPr/>
              <p:nvPr/>
            </p:nvCxnSpPr>
            <p:spPr>
              <a:xfrm flipV="1">
                <a:off x="10537079" y="5158631"/>
                <a:ext cx="0" cy="30947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766EA16-66F9-4047-8240-FBEA14359D7A}"/>
                </a:ext>
              </a:extLst>
            </p:cNvPr>
            <p:cNvSpPr txBox="1"/>
            <p:nvPr/>
          </p:nvSpPr>
          <p:spPr>
            <a:xfrm>
              <a:off x="8261154" y="6505184"/>
              <a:ext cx="3122212" cy="338554"/>
            </a:xfrm>
            <a:prstGeom prst="rect">
              <a:avLst/>
            </a:prstGeom>
            <a:noFill/>
          </p:spPr>
          <p:txBody>
            <a:bodyPr wrap="square" rtlCol="0">
              <a:spAutoFit/>
            </a:bodyPr>
            <a:lstStyle/>
            <a:p>
              <a:pPr algn="ctr"/>
              <a:r>
                <a:rPr lang="en-US" sz="1600" dirty="0"/>
                <a:t>Lukyanov (1997, 1999)</a:t>
              </a:r>
            </a:p>
          </p:txBody>
        </p:sp>
      </p:grpSp>
      <p:sp>
        <p:nvSpPr>
          <p:cNvPr id="34" name="TextBox 33">
            <a:extLst>
              <a:ext uri="{FF2B5EF4-FFF2-40B4-BE49-F238E27FC236}">
                <a16:creationId xmlns:a16="http://schemas.microsoft.com/office/drawing/2014/main" id="{E9EFEC75-EEC1-054B-9332-FD72A7EAEADF}"/>
              </a:ext>
            </a:extLst>
          </p:cNvPr>
          <p:cNvSpPr txBox="1"/>
          <p:nvPr/>
        </p:nvSpPr>
        <p:spPr>
          <a:xfrm>
            <a:off x="4321191" y="4912538"/>
            <a:ext cx="3772508" cy="1569660"/>
          </a:xfrm>
          <a:prstGeom prst="rect">
            <a:avLst/>
          </a:prstGeom>
          <a:noFill/>
          <a:effectLst>
            <a:softEdge rad="80589"/>
          </a:effectLst>
        </p:spPr>
        <p:txBody>
          <a:bodyPr wrap="none" rtlCol="0">
            <a:spAutoFit/>
          </a:bodyPr>
          <a:lstStyle/>
          <a:p>
            <a:pPr marL="457200" indent="-457200">
              <a:buFont typeface="+mj-lt"/>
              <a:buAutoNum type="arabicPeriod"/>
            </a:pPr>
            <a:r>
              <a:rPr lang="en-US" sz="2400" dirty="0">
                <a:solidFill>
                  <a:srgbClr val="FFC000"/>
                </a:solidFill>
              </a:rPr>
              <a:t>experimentally realizable</a:t>
            </a:r>
          </a:p>
          <a:p>
            <a:pPr marL="457200" indent="-457200">
              <a:buFont typeface="+mj-lt"/>
              <a:buAutoNum type="arabicPeriod"/>
            </a:pPr>
            <a:r>
              <a:rPr lang="en-US" sz="2400" dirty="0">
                <a:solidFill>
                  <a:schemeClr val="accent2">
                    <a:lumMod val="75000"/>
                  </a:schemeClr>
                </a:solidFill>
              </a:rPr>
              <a:t>customizable</a:t>
            </a:r>
          </a:p>
          <a:p>
            <a:pPr marL="457200" indent="-457200">
              <a:buFont typeface="+mj-lt"/>
              <a:buAutoNum type="arabicPeriod"/>
            </a:pPr>
            <a:r>
              <a:rPr lang="en-US" sz="2400" dirty="0"/>
              <a:t>numerically tractable</a:t>
            </a:r>
          </a:p>
          <a:p>
            <a:pPr marL="457200" indent="-457200">
              <a:buFont typeface="+mj-lt"/>
              <a:buAutoNum type="arabicPeriod"/>
            </a:pPr>
            <a:r>
              <a:rPr lang="en-US" sz="2400" dirty="0"/>
              <a:t>…</a:t>
            </a:r>
          </a:p>
        </p:txBody>
      </p:sp>
      <p:sp>
        <p:nvSpPr>
          <p:cNvPr id="35" name="TextBox 34">
            <a:extLst>
              <a:ext uri="{FF2B5EF4-FFF2-40B4-BE49-F238E27FC236}">
                <a16:creationId xmlns:a16="http://schemas.microsoft.com/office/drawing/2014/main" id="{81F54D73-FF3D-A442-8ACE-56A246A3A8B5}"/>
              </a:ext>
            </a:extLst>
          </p:cNvPr>
          <p:cNvSpPr txBox="1"/>
          <p:nvPr/>
        </p:nvSpPr>
        <p:spPr>
          <a:xfrm>
            <a:off x="4765584" y="4128028"/>
            <a:ext cx="3143610" cy="830997"/>
          </a:xfrm>
          <a:prstGeom prst="rect">
            <a:avLst/>
          </a:prstGeom>
          <a:solidFill>
            <a:schemeClr val="accent5">
              <a:lumMod val="60000"/>
              <a:lumOff val="40000"/>
            </a:schemeClr>
          </a:solidFill>
          <a:effectLst>
            <a:softEdge rad="105090"/>
          </a:effectLst>
        </p:spPr>
        <p:txBody>
          <a:bodyPr wrap="square" rtlCol="0">
            <a:spAutoFit/>
          </a:bodyPr>
          <a:lstStyle/>
          <a:p>
            <a:pPr algn="ctr"/>
            <a:r>
              <a:rPr lang="en-US" sz="2400" dirty="0"/>
              <a:t>Quantum Electronic</a:t>
            </a:r>
            <a:br>
              <a:rPr lang="en-US" sz="2400" dirty="0"/>
            </a:br>
            <a:r>
              <a:rPr lang="en-US" sz="2400" dirty="0"/>
              <a:t> Circuits</a:t>
            </a:r>
          </a:p>
        </p:txBody>
      </p:sp>
      <p:sp>
        <p:nvSpPr>
          <p:cNvPr id="36" name="TextBox 35">
            <a:extLst>
              <a:ext uri="{FF2B5EF4-FFF2-40B4-BE49-F238E27FC236}">
                <a16:creationId xmlns:a16="http://schemas.microsoft.com/office/drawing/2014/main" id="{194005CA-2DD8-DA44-A75E-A169E867FFAE}"/>
              </a:ext>
            </a:extLst>
          </p:cNvPr>
          <p:cNvSpPr txBox="1"/>
          <p:nvPr/>
        </p:nvSpPr>
        <p:spPr>
          <a:xfrm>
            <a:off x="4411309" y="6483495"/>
            <a:ext cx="3497885" cy="338554"/>
          </a:xfrm>
          <a:prstGeom prst="rect">
            <a:avLst/>
          </a:prstGeom>
          <a:noFill/>
        </p:spPr>
        <p:txBody>
          <a:bodyPr wrap="square" rtlCol="0">
            <a:spAutoFit/>
          </a:bodyPr>
          <a:lstStyle/>
          <a:p>
            <a:pPr algn="ctr"/>
            <a:r>
              <a:rPr lang="en-US" sz="1600" dirty="0"/>
              <a:t>A.R. and H. </a:t>
            </a:r>
            <a:r>
              <a:rPr lang="en-US" sz="1600" dirty="0" err="1"/>
              <a:t>Saleur</a:t>
            </a:r>
            <a:r>
              <a:rPr lang="en-US" sz="1600" dirty="0"/>
              <a:t> (2019, </a:t>
            </a:r>
            <a:r>
              <a:rPr lang="en-US" sz="1600"/>
              <a:t>2020) </a:t>
            </a:r>
            <a:endParaRPr lang="en-US" sz="1600" dirty="0"/>
          </a:p>
        </p:txBody>
      </p:sp>
    </p:spTree>
    <p:extLst>
      <p:ext uri="{BB962C8B-B14F-4D97-AF65-F5344CB8AC3E}">
        <p14:creationId xmlns:p14="http://schemas.microsoft.com/office/powerpoint/2010/main" val="14359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3" grpId="0"/>
      <p:bldP spid="34" grpId="0"/>
      <p:bldP spid="35"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20</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662280" y="287999"/>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985153" y="492653"/>
            <a:ext cx="1676485" cy="584775"/>
          </a:xfrm>
          <a:prstGeom prst="rect">
            <a:avLst/>
          </a:prstGeom>
          <a:noFill/>
        </p:spPr>
        <p:txBody>
          <a:bodyPr wrap="none" rtlCol="0">
            <a:spAutoFit/>
          </a:bodyPr>
          <a:lstStyle/>
          <a:p>
            <a:r>
              <a:rPr lang="en-US" sz="3200" dirty="0"/>
              <a:t>Free QFT</a:t>
            </a:r>
            <a:endParaRPr lang="LID4096" sz="3200" dirty="0"/>
          </a:p>
        </p:txBody>
      </p:sp>
      <p:sp>
        <p:nvSpPr>
          <p:cNvPr id="21" name="TextBox 20">
            <a:extLst>
              <a:ext uri="{FF2B5EF4-FFF2-40B4-BE49-F238E27FC236}">
                <a16:creationId xmlns:a16="http://schemas.microsoft.com/office/drawing/2014/main" id="{C2C247A0-A7BF-4FB3-8F0D-0878657F1C39}"/>
              </a:ext>
            </a:extLst>
          </p:cNvPr>
          <p:cNvSpPr txBox="1"/>
          <p:nvPr/>
        </p:nvSpPr>
        <p:spPr>
          <a:xfrm>
            <a:off x="884166" y="2572220"/>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09865" y="5442907"/>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24995" y="2572220"/>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24176" y="5437823"/>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09134" y="1237521"/>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3" name="Group 32">
            <a:extLst>
              <a:ext uri="{FF2B5EF4-FFF2-40B4-BE49-F238E27FC236}">
                <a16:creationId xmlns:a16="http://schemas.microsoft.com/office/drawing/2014/main" id="{468A4E39-04EC-4222-934A-7861158A0078}"/>
              </a:ext>
            </a:extLst>
          </p:cNvPr>
          <p:cNvGrpSpPr/>
          <p:nvPr/>
        </p:nvGrpSpPr>
        <p:grpSpPr>
          <a:xfrm>
            <a:off x="6679737" y="477713"/>
            <a:ext cx="2758538" cy="1087153"/>
            <a:chOff x="122842" y="3622276"/>
            <a:chExt cx="4787458" cy="1820699"/>
          </a:xfrm>
        </p:grpSpPr>
        <p:sp>
          <p:nvSpPr>
            <p:cNvPr id="36" name="Rectangle: Rounded Corners 35">
              <a:extLst>
                <a:ext uri="{FF2B5EF4-FFF2-40B4-BE49-F238E27FC236}">
                  <a16:creationId xmlns:a16="http://schemas.microsoft.com/office/drawing/2014/main" id="{A93CE003-4769-4818-ADED-314FFFED945A}"/>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3" name="Picture 42">
              <a:extLst>
                <a:ext uri="{FF2B5EF4-FFF2-40B4-BE49-F238E27FC236}">
                  <a16:creationId xmlns:a16="http://schemas.microsoft.com/office/drawing/2014/main" id="{8D2F5369-2989-4DBC-BD88-06E6C2A873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grpSp>
        <p:nvGrpSpPr>
          <p:cNvPr id="50" name="Group 49">
            <a:extLst>
              <a:ext uri="{FF2B5EF4-FFF2-40B4-BE49-F238E27FC236}">
                <a16:creationId xmlns:a16="http://schemas.microsoft.com/office/drawing/2014/main" id="{E2DA8C89-7BBC-43D2-8A83-3D31B20E0367}"/>
              </a:ext>
            </a:extLst>
          </p:cNvPr>
          <p:cNvGrpSpPr/>
          <p:nvPr/>
        </p:nvGrpSpPr>
        <p:grpSpPr>
          <a:xfrm>
            <a:off x="1709135" y="3966338"/>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 name="Rectangle 1">
            <a:extLst>
              <a:ext uri="{FF2B5EF4-FFF2-40B4-BE49-F238E27FC236}">
                <a16:creationId xmlns:a16="http://schemas.microsoft.com/office/drawing/2014/main" id="{C7857BB4-A2F0-4E6C-8811-94A47334DEFC}"/>
              </a:ext>
            </a:extLst>
          </p:cNvPr>
          <p:cNvSpPr/>
          <p:nvPr/>
        </p:nvSpPr>
        <p:spPr>
          <a:xfrm>
            <a:off x="4439234" y="172995"/>
            <a:ext cx="5415280" cy="195107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Rectangle 29">
            <a:extLst>
              <a:ext uri="{FF2B5EF4-FFF2-40B4-BE49-F238E27FC236}">
                <a16:creationId xmlns:a16="http://schemas.microsoft.com/office/drawing/2014/main" id="{BD00E252-EDFF-4C16-8D41-8A26C4DDD7C7}"/>
              </a:ext>
            </a:extLst>
          </p:cNvPr>
          <p:cNvSpPr/>
          <p:nvPr/>
        </p:nvSpPr>
        <p:spPr>
          <a:xfrm>
            <a:off x="150165" y="367306"/>
            <a:ext cx="3583776" cy="615281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8" name="Rectangle 37">
            <a:extLst>
              <a:ext uri="{FF2B5EF4-FFF2-40B4-BE49-F238E27FC236}">
                <a16:creationId xmlns:a16="http://schemas.microsoft.com/office/drawing/2014/main" id="{66DDE89E-94DF-4272-8DB9-45D416394F26}"/>
              </a:ext>
            </a:extLst>
          </p:cNvPr>
          <p:cNvSpPr/>
          <p:nvPr/>
        </p:nvSpPr>
        <p:spPr>
          <a:xfrm>
            <a:off x="3381729" y="4889157"/>
            <a:ext cx="5010834" cy="1968843"/>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66442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FE53F35-88D9-40E0-B3D0-1EA64CAADAD0}"/>
              </a:ext>
            </a:extLst>
          </p:cNvPr>
          <p:cNvGrpSpPr/>
          <p:nvPr/>
        </p:nvGrpSpPr>
        <p:grpSpPr>
          <a:xfrm>
            <a:off x="4238791" y="2027754"/>
            <a:ext cx="2885440" cy="2249845"/>
            <a:chOff x="1351280" y="2826266"/>
            <a:chExt cx="2885440" cy="2249845"/>
          </a:xfrm>
        </p:grpSpPr>
        <p:pic>
          <p:nvPicPr>
            <p:cNvPr id="9" name="Picture 8">
              <a:extLst>
                <a:ext uri="{FF2B5EF4-FFF2-40B4-BE49-F238E27FC236}">
                  <a16:creationId xmlns:a16="http://schemas.microsoft.com/office/drawing/2014/main" id="{82ECCAEB-CDF7-4606-89E6-69552062E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280" y="2826266"/>
              <a:ext cx="2885440" cy="2164080"/>
            </a:xfrm>
            <a:prstGeom prst="rect">
              <a:avLst/>
            </a:prstGeom>
          </p:spPr>
        </p:pic>
        <p:sp>
          <p:nvSpPr>
            <p:cNvPr id="12" name="TextBox 11">
              <a:extLst>
                <a:ext uri="{FF2B5EF4-FFF2-40B4-BE49-F238E27FC236}">
                  <a16:creationId xmlns:a16="http://schemas.microsoft.com/office/drawing/2014/main" id="{4691C2BC-DB41-4A7C-883E-F04AF16336E8}"/>
                </a:ext>
              </a:extLst>
            </p:cNvPr>
            <p:cNvSpPr txBox="1"/>
            <p:nvPr/>
          </p:nvSpPr>
          <p:spPr>
            <a:xfrm>
              <a:off x="2748280" y="4676001"/>
              <a:ext cx="892296" cy="400110"/>
            </a:xfrm>
            <a:prstGeom prst="rect">
              <a:avLst/>
            </a:prstGeom>
            <a:noFill/>
          </p:spPr>
          <p:txBody>
            <a:bodyPr wrap="none" rtlCol="0">
              <a:spAutoFit/>
            </a:bodyPr>
            <a:lstStyle/>
            <a:p>
              <a:r>
                <a:rPr lang="en-US" sz="2000" dirty="0"/>
                <a:t>soliton</a:t>
              </a:r>
              <a:endParaRPr lang="LID4096" dirty="0"/>
            </a:p>
          </p:txBody>
        </p:sp>
      </p:grpSp>
      <p:grpSp>
        <p:nvGrpSpPr>
          <p:cNvPr id="17" name="Group 16">
            <a:extLst>
              <a:ext uri="{FF2B5EF4-FFF2-40B4-BE49-F238E27FC236}">
                <a16:creationId xmlns:a16="http://schemas.microsoft.com/office/drawing/2014/main" id="{5A4A3D24-2A47-4402-8D73-7A2AC9026DCC}"/>
              </a:ext>
            </a:extLst>
          </p:cNvPr>
          <p:cNvGrpSpPr/>
          <p:nvPr/>
        </p:nvGrpSpPr>
        <p:grpSpPr>
          <a:xfrm>
            <a:off x="6791960" y="2007434"/>
            <a:ext cx="2885440" cy="2270165"/>
            <a:chOff x="4859489" y="2826266"/>
            <a:chExt cx="2885440" cy="2270165"/>
          </a:xfrm>
        </p:grpSpPr>
        <p:pic>
          <p:nvPicPr>
            <p:cNvPr id="5" name="Picture 4">
              <a:extLst>
                <a:ext uri="{FF2B5EF4-FFF2-40B4-BE49-F238E27FC236}">
                  <a16:creationId xmlns:a16="http://schemas.microsoft.com/office/drawing/2014/main" id="{E5B29250-70F3-40CB-AFDD-11875D04E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489" y="2826266"/>
              <a:ext cx="2885440" cy="2164080"/>
            </a:xfrm>
            <a:prstGeom prst="rect">
              <a:avLst/>
            </a:prstGeom>
          </p:spPr>
        </p:pic>
        <p:sp>
          <p:nvSpPr>
            <p:cNvPr id="13" name="TextBox 12">
              <a:extLst>
                <a:ext uri="{FF2B5EF4-FFF2-40B4-BE49-F238E27FC236}">
                  <a16:creationId xmlns:a16="http://schemas.microsoft.com/office/drawing/2014/main" id="{50293552-302C-4732-B6BA-47A190127848}"/>
                </a:ext>
              </a:extLst>
            </p:cNvPr>
            <p:cNvSpPr txBox="1"/>
            <p:nvPr/>
          </p:nvSpPr>
          <p:spPr>
            <a:xfrm>
              <a:off x="6200900" y="4696321"/>
              <a:ext cx="1293880" cy="400110"/>
            </a:xfrm>
            <a:prstGeom prst="rect">
              <a:avLst/>
            </a:prstGeom>
            <a:noFill/>
          </p:spPr>
          <p:txBody>
            <a:bodyPr wrap="none" rtlCol="0">
              <a:spAutoFit/>
            </a:bodyPr>
            <a:lstStyle/>
            <a:p>
              <a:r>
                <a:rPr lang="en-US" sz="2000" dirty="0" err="1"/>
                <a:t>antisoliton</a:t>
              </a:r>
              <a:endParaRPr lang="LID4096" dirty="0"/>
            </a:p>
          </p:txBody>
        </p:sp>
      </p:grpSp>
      <p:grpSp>
        <p:nvGrpSpPr>
          <p:cNvPr id="18" name="Group 17">
            <a:extLst>
              <a:ext uri="{FF2B5EF4-FFF2-40B4-BE49-F238E27FC236}">
                <a16:creationId xmlns:a16="http://schemas.microsoft.com/office/drawing/2014/main" id="{C0C90C6F-B1FE-45AD-BDD5-7A9F0860CA2E}"/>
              </a:ext>
            </a:extLst>
          </p:cNvPr>
          <p:cNvGrpSpPr/>
          <p:nvPr/>
        </p:nvGrpSpPr>
        <p:grpSpPr>
          <a:xfrm>
            <a:off x="9388552" y="2052529"/>
            <a:ext cx="2885440" cy="2250440"/>
            <a:chOff x="8371840" y="2901871"/>
            <a:chExt cx="2885440" cy="2250440"/>
          </a:xfrm>
        </p:grpSpPr>
        <p:pic>
          <p:nvPicPr>
            <p:cNvPr id="7" name="Picture 6" descr="A picture containing drawing&#10;&#10;Description automatically generated">
              <a:extLst>
                <a:ext uri="{FF2B5EF4-FFF2-40B4-BE49-F238E27FC236}">
                  <a16:creationId xmlns:a16="http://schemas.microsoft.com/office/drawing/2014/main" id="{BFBF6B42-1ABF-40FB-91AC-7B324C235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840" y="2901871"/>
              <a:ext cx="2885440" cy="2164080"/>
            </a:xfrm>
            <a:prstGeom prst="rect">
              <a:avLst/>
            </a:prstGeom>
          </p:spPr>
        </p:pic>
        <p:sp>
          <p:nvSpPr>
            <p:cNvPr id="14" name="TextBox 13">
              <a:extLst>
                <a:ext uri="{FF2B5EF4-FFF2-40B4-BE49-F238E27FC236}">
                  <a16:creationId xmlns:a16="http://schemas.microsoft.com/office/drawing/2014/main" id="{5DB441E6-9E48-4F13-A03E-80993A89BD6A}"/>
                </a:ext>
              </a:extLst>
            </p:cNvPr>
            <p:cNvSpPr txBox="1"/>
            <p:nvPr/>
          </p:nvSpPr>
          <p:spPr>
            <a:xfrm>
              <a:off x="9274300" y="4752201"/>
              <a:ext cx="1094210" cy="400110"/>
            </a:xfrm>
            <a:prstGeom prst="rect">
              <a:avLst/>
            </a:prstGeom>
            <a:noFill/>
          </p:spPr>
          <p:txBody>
            <a:bodyPr wrap="none" rtlCol="0">
              <a:spAutoFit/>
            </a:bodyPr>
            <a:lstStyle/>
            <a:p>
              <a:r>
                <a:rPr lang="en-US" sz="2000" dirty="0"/>
                <a:t>breather</a:t>
              </a:r>
              <a:endParaRPr lang="LID4096" dirty="0"/>
            </a:p>
          </p:txBody>
        </p:sp>
      </p:grpSp>
      <p:sp>
        <p:nvSpPr>
          <p:cNvPr id="2" name="Title 1">
            <a:extLst>
              <a:ext uri="{FF2B5EF4-FFF2-40B4-BE49-F238E27FC236}">
                <a16:creationId xmlns:a16="http://schemas.microsoft.com/office/drawing/2014/main" id="{7D063DE4-E21C-8E4B-B995-C6E715F70520}"/>
              </a:ext>
            </a:extLst>
          </p:cNvPr>
          <p:cNvSpPr>
            <a:spLocks noGrp="1"/>
          </p:cNvSpPr>
          <p:nvPr>
            <p:ph type="title"/>
          </p:nvPr>
        </p:nvSpPr>
        <p:spPr>
          <a:xfrm>
            <a:off x="838200" y="27108"/>
            <a:ext cx="10515600" cy="1325563"/>
          </a:xfrm>
        </p:spPr>
        <p:txBody>
          <a:bodyPr/>
          <a:lstStyle/>
          <a:p>
            <a:pPr algn="ctr"/>
            <a:r>
              <a:rPr lang="en-US" dirty="0"/>
              <a:t>The quantum sine-Gordon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72D8F3-D5C5-3F4E-AB42-E36706C5FD9F}"/>
                  </a:ext>
                </a:extLst>
              </p:cNvPr>
              <p:cNvSpPr>
                <a:spLocks noGrp="1"/>
              </p:cNvSpPr>
              <p:nvPr>
                <p:ph idx="1"/>
              </p:nvPr>
            </p:nvSpPr>
            <p:spPr>
              <a:xfrm>
                <a:off x="-23329" y="1246248"/>
                <a:ext cx="12252649" cy="5321735"/>
              </a:xfrm>
            </p:spPr>
            <p:txBody>
              <a:bodyPr>
                <a:normAutofit/>
              </a:bodyPr>
              <a:lstStyle/>
              <a:p>
                <a:pPr marL="0" indent="0">
                  <a:buNone/>
                </a:pPr>
                <a:r>
                  <a:rPr lang="en-US" dirty="0"/>
                  <a:t>Hamiltonian:</a:t>
                </a:r>
                <a14:m>
                  <m:oMath xmlns:m="http://schemas.openxmlformats.org/officeDocument/2006/math">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m:rPr>
                            <m:sty m:val="p"/>
                          </m:rPr>
                          <a:rPr lang="en-US" b="0" i="0" smtClean="0">
                            <a:latin typeface="Cambria Math" panose="02040503050406030204" pitchFamily="18" charset="0"/>
                            <a:ea typeface="Cambria Math" panose="02040503050406030204" pitchFamily="18" charset="0"/>
                          </a:rPr>
                          <m:t>sG</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𝐻</m:t>
                        </m:r>
                      </m:e>
                      <m:sub>
                        <m:r>
                          <m:rPr>
                            <m:sty m:val="p"/>
                          </m:rPr>
                          <a:rPr lang="en-US" b="0" i="0" smtClean="0">
                            <a:latin typeface="Cambria Math" panose="02040503050406030204" pitchFamily="18" charset="0"/>
                            <a:ea typeface="Cambria Math" panose="02040503050406030204" pitchFamily="18" charset="0"/>
                          </a:rPr>
                          <m:t>free</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0</m:t>
                        </m:r>
                      </m:sub>
                    </m:sSub>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𝑑𝑥</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𝛽𝜙</m:t>
                            </m:r>
                          </m:e>
                        </m:func>
                      </m:e>
                    </m:nary>
                  </m:oMath>
                </a14:m>
                <a:br>
                  <a:rPr lang="en-US" dirty="0"/>
                </a:br>
                <a:endParaRPr lang="en-US" dirty="0"/>
              </a:p>
              <a:p>
                <a:pPr marL="0" indent="0">
                  <a:buNone/>
                </a:pPr>
                <a:r>
                  <a:rPr lang="en-US" dirty="0"/>
                  <a:t>Classically integrable </a:t>
                </a:r>
                <a:br>
                  <a:rPr lang="en-US" dirty="0"/>
                </a:br>
                <a:r>
                  <a:rPr lang="en-US" dirty="0"/>
                  <a:t>equations of motion, supports:</a:t>
                </a:r>
              </a:p>
              <a:p>
                <a:pPr marL="0" indent="0">
                  <a:buNone/>
                </a:pPr>
                <a:r>
                  <a:rPr lang="en-US" dirty="0"/>
                  <a:t>(</a:t>
                </a:r>
                <a14:m>
                  <m:oMath xmlns:m="http://schemas.openxmlformats.org/officeDocument/2006/math">
                    <m:r>
                      <a:rPr lang="en-US" i="1">
                        <a:latin typeface="Cambria Math" panose="02040503050406030204" pitchFamily="18" charset="0"/>
                      </a:rPr>
                      <m:t>𝛽</m:t>
                    </m:r>
                    <m:r>
                      <a:rPr lang="en-US" b="0" i="0" smtClean="0">
                        <a:latin typeface="Cambria Math" panose="02040503050406030204" pitchFamily="18" charset="0"/>
                      </a:rPr>
                      <m:t> →0</m:t>
                    </m:r>
                  </m:oMath>
                </a14:m>
                <a:r>
                  <a:rPr lang="en-US" dirty="0"/>
                  <a:t>)</a:t>
                </a:r>
                <a:br>
                  <a:rPr lang="en-US" dirty="0"/>
                </a:br>
                <a:br>
                  <a:rPr lang="en-US" dirty="0"/>
                </a:br>
                <a:endParaRPr lang="en-US" dirty="0"/>
              </a:p>
              <a:p>
                <a:pPr marL="0" indent="0">
                  <a:buNone/>
                </a:pPr>
                <a:r>
                  <a:rPr lang="en-US" dirty="0"/>
                  <a:t>Quantum mechanically conserved currents, </a:t>
                </a:r>
                <a:br>
                  <a:rPr lang="en-US" dirty="0"/>
                </a:br>
                <a:r>
                  <a:rPr lang="en-US" dirty="0"/>
                  <a:t>hence integrable, spectrum depends on </a:t>
                </a:r>
                <a14:m>
                  <m:oMath xmlns:m="http://schemas.openxmlformats.org/officeDocument/2006/math">
                    <m:r>
                      <a:rPr lang="en-US" b="0" i="1" smtClean="0">
                        <a:latin typeface="Cambria Math" panose="02040503050406030204" pitchFamily="18" charset="0"/>
                      </a:rPr>
                      <m:t>𝛽</m:t>
                    </m:r>
                  </m:oMath>
                </a14:m>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8172D8F3-D5C5-3F4E-AB42-E36706C5FD9F}"/>
                  </a:ext>
                </a:extLst>
              </p:cNvPr>
              <p:cNvSpPr>
                <a:spLocks noGrp="1" noRot="1" noChangeAspect="1" noMove="1" noResize="1" noEditPoints="1" noAdjustHandles="1" noChangeArrowheads="1" noChangeShapeType="1" noTextEdit="1"/>
              </p:cNvSpPr>
              <p:nvPr>
                <p:ph idx="1"/>
              </p:nvPr>
            </p:nvSpPr>
            <p:spPr>
              <a:xfrm>
                <a:off x="-23329" y="1246248"/>
                <a:ext cx="12252649" cy="5321735"/>
              </a:xfrm>
              <a:blipFill>
                <a:blip r:embed="rId6"/>
                <a:stretch>
                  <a:fillRect l="-1036" t="-16905"/>
                </a:stretch>
              </a:blipFill>
            </p:spPr>
            <p:txBody>
              <a:bodyPr/>
              <a:lstStyle/>
              <a:p>
                <a:r>
                  <a:rPr lang="en-DE">
                    <a:noFill/>
                  </a:rPr>
                  <a:t> </a:t>
                </a:r>
              </a:p>
            </p:txBody>
          </p:sp>
        </mc:Fallback>
      </mc:AlternateContent>
      <p:sp>
        <p:nvSpPr>
          <p:cNvPr id="11" name="TextBox 10">
            <a:extLst>
              <a:ext uri="{FF2B5EF4-FFF2-40B4-BE49-F238E27FC236}">
                <a16:creationId xmlns:a16="http://schemas.microsoft.com/office/drawing/2014/main" id="{FEFE78E4-782F-9B4F-8120-0AE1AA47528A}"/>
              </a:ext>
            </a:extLst>
          </p:cNvPr>
          <p:cNvSpPr txBox="1"/>
          <p:nvPr/>
        </p:nvSpPr>
        <p:spPr>
          <a:xfrm>
            <a:off x="-23329" y="6511643"/>
            <a:ext cx="7776360" cy="369332"/>
          </a:xfrm>
          <a:prstGeom prst="rect">
            <a:avLst/>
          </a:prstGeom>
          <a:noFill/>
        </p:spPr>
        <p:txBody>
          <a:bodyPr wrap="none" rtlCol="0">
            <a:spAutoFit/>
          </a:bodyPr>
          <a:lstStyle/>
          <a:p>
            <a:r>
              <a:rPr lang="en-US" dirty="0" err="1"/>
              <a:t>Dashen</a:t>
            </a:r>
            <a:r>
              <a:rPr lang="en-US" dirty="0"/>
              <a:t> </a:t>
            </a:r>
            <a:r>
              <a:rPr lang="en-US" i="1" dirty="0"/>
              <a:t>et al </a:t>
            </a:r>
            <a:r>
              <a:rPr lang="en-US" dirty="0"/>
              <a:t>(1975), Al. and A. </a:t>
            </a:r>
            <a:r>
              <a:rPr lang="en-US" dirty="0" err="1"/>
              <a:t>Zamolodchikov</a:t>
            </a:r>
            <a:r>
              <a:rPr lang="en-US" dirty="0"/>
              <a:t> (1979), Dennis and Bernard (1991)</a:t>
            </a:r>
          </a:p>
        </p:txBody>
      </p:sp>
      <p:grpSp>
        <p:nvGrpSpPr>
          <p:cNvPr id="52" name="Group 51">
            <a:extLst>
              <a:ext uri="{FF2B5EF4-FFF2-40B4-BE49-F238E27FC236}">
                <a16:creationId xmlns:a16="http://schemas.microsoft.com/office/drawing/2014/main" id="{DFB03A48-4AA0-48D5-A81A-2A54AAE039BC}"/>
              </a:ext>
            </a:extLst>
          </p:cNvPr>
          <p:cNvGrpSpPr/>
          <p:nvPr/>
        </p:nvGrpSpPr>
        <p:grpSpPr>
          <a:xfrm>
            <a:off x="6616720" y="4428165"/>
            <a:ext cx="5239499" cy="2007401"/>
            <a:chOff x="6616720" y="4428165"/>
            <a:chExt cx="5239499" cy="2007401"/>
          </a:xfrm>
        </p:grpSpPr>
        <p:pic>
          <p:nvPicPr>
            <p:cNvPr id="48" name="Picture 47">
              <a:extLst>
                <a:ext uri="{FF2B5EF4-FFF2-40B4-BE49-F238E27FC236}">
                  <a16:creationId xmlns:a16="http://schemas.microsoft.com/office/drawing/2014/main" id="{C78A5D41-1449-4BAE-937E-84C8E41900F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27603" y="4979654"/>
              <a:ext cx="851197" cy="791810"/>
            </a:xfrm>
            <a:prstGeom prst="rect">
              <a:avLst/>
            </a:prstGeom>
          </p:spPr>
        </p:pic>
        <p:pic>
          <p:nvPicPr>
            <p:cNvPr id="49" name="Picture 48">
              <a:extLst>
                <a:ext uri="{FF2B5EF4-FFF2-40B4-BE49-F238E27FC236}">
                  <a16:creationId xmlns:a16="http://schemas.microsoft.com/office/drawing/2014/main" id="{1BEB5737-E3EC-49DC-866C-22A371B164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26108" y="4995796"/>
              <a:ext cx="835034" cy="780423"/>
            </a:xfrm>
            <a:prstGeom prst="rect">
              <a:avLst/>
            </a:prstGeom>
          </p:spPr>
        </p:pic>
        <p:pic>
          <p:nvPicPr>
            <p:cNvPr id="32" name="Picture 31">
              <a:extLst>
                <a:ext uri="{FF2B5EF4-FFF2-40B4-BE49-F238E27FC236}">
                  <a16:creationId xmlns:a16="http://schemas.microsoft.com/office/drawing/2014/main" id="{ECEAC436-6339-4664-B852-6B6B6549AA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81151" y="4542452"/>
              <a:ext cx="851197" cy="791810"/>
            </a:xfrm>
            <a:prstGeom prst="rect">
              <a:avLst/>
            </a:prstGeom>
          </p:spPr>
        </p:pic>
        <p:pic>
          <p:nvPicPr>
            <p:cNvPr id="34" name="Picture 33">
              <a:extLst>
                <a:ext uri="{FF2B5EF4-FFF2-40B4-BE49-F238E27FC236}">
                  <a16:creationId xmlns:a16="http://schemas.microsoft.com/office/drawing/2014/main" id="{8B05848B-7C1C-4381-B4CB-C61D647413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79656" y="4558594"/>
              <a:ext cx="835034" cy="780423"/>
            </a:xfrm>
            <a:prstGeom prst="rect">
              <a:avLst/>
            </a:prstGeom>
          </p:spPr>
        </p:pic>
        <p:pic>
          <p:nvPicPr>
            <p:cNvPr id="36" name="Picture 35" descr="A picture containing drawing, room, table&#10;&#10;Description automatically generated">
              <a:extLst>
                <a:ext uri="{FF2B5EF4-FFF2-40B4-BE49-F238E27FC236}">
                  <a16:creationId xmlns:a16="http://schemas.microsoft.com/office/drawing/2014/main" id="{703519C5-89E0-489D-A516-D387B2DF78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4884" y="5221732"/>
              <a:ext cx="849401" cy="795528"/>
            </a:xfrm>
            <a:prstGeom prst="rect">
              <a:avLst/>
            </a:prstGeom>
          </p:spPr>
        </p:pic>
        <p:cxnSp>
          <p:nvCxnSpPr>
            <p:cNvPr id="20" name="Straight Arrow Connector 19">
              <a:extLst>
                <a:ext uri="{FF2B5EF4-FFF2-40B4-BE49-F238E27FC236}">
                  <a16:creationId xmlns:a16="http://schemas.microsoft.com/office/drawing/2014/main" id="{DC094ED5-8C66-46FA-99AD-3B30D7BD22AE}"/>
                </a:ext>
              </a:extLst>
            </p:cNvPr>
            <p:cNvCxnSpPr/>
            <p:nvPr/>
          </p:nvCxnSpPr>
          <p:spPr>
            <a:xfrm>
              <a:off x="7614920" y="6060440"/>
              <a:ext cx="37134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9E619A9-006D-4E24-90D8-73B72695FDC9}"/>
                </a:ext>
              </a:extLst>
            </p:cNvPr>
            <p:cNvCxnSpPr>
              <a:cxnSpLocks/>
            </p:cNvCxnSpPr>
            <p:nvPr/>
          </p:nvCxnSpPr>
          <p:spPr>
            <a:xfrm flipV="1">
              <a:off x="7602220" y="4709160"/>
              <a:ext cx="0" cy="1374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0AE70A7-997F-4E47-B10A-8586630C526A}"/>
                </a:ext>
              </a:extLst>
            </p:cNvPr>
            <p:cNvCxnSpPr>
              <a:cxnSpLocks/>
            </p:cNvCxnSpPr>
            <p:nvPr/>
          </p:nvCxnSpPr>
          <p:spPr>
            <a:xfrm flipV="1">
              <a:off x="9253220" y="4686061"/>
              <a:ext cx="0" cy="1374379"/>
            </a:xfrm>
            <a:prstGeom prst="straightConnector1">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D301916-0FB9-4771-B676-FEEBD38974C1}"/>
                </a:ext>
              </a:extLst>
            </p:cNvPr>
            <p:cNvCxnSpPr>
              <a:cxnSpLocks/>
            </p:cNvCxnSpPr>
            <p:nvPr/>
          </p:nvCxnSpPr>
          <p:spPr>
            <a:xfrm flipV="1">
              <a:off x="10807700" y="4680981"/>
              <a:ext cx="0" cy="1374379"/>
            </a:xfrm>
            <a:prstGeom prst="straightConnector1">
              <a:avLst/>
            </a:prstGeom>
            <a:ln w="381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4C34867-4A1B-403D-8E35-B571C0118993}"/>
                    </a:ext>
                  </a:extLst>
                </p:cNvPr>
                <p:cNvSpPr txBox="1"/>
                <p:nvPr/>
              </p:nvSpPr>
              <p:spPr>
                <a:xfrm>
                  <a:off x="11349221" y="5727009"/>
                  <a:ext cx="506998" cy="6481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num>
                          <m:den>
                            <m:r>
                              <a:rPr lang="en-US" b="0" i="1" smtClean="0">
                                <a:latin typeface="Cambria Math" panose="02040503050406030204" pitchFamily="18" charset="0"/>
                              </a:rPr>
                              <m:t>8</m:t>
                            </m:r>
                            <m:r>
                              <a:rPr lang="en-US" b="0" i="1" smtClean="0">
                                <a:latin typeface="Cambria Math" panose="02040503050406030204" pitchFamily="18" charset="0"/>
                              </a:rPr>
                              <m:t>𝜋</m:t>
                            </m:r>
                          </m:den>
                        </m:f>
                      </m:oMath>
                    </m:oMathPara>
                  </a14:m>
                  <a:endParaRPr lang="LID4096" dirty="0"/>
                </a:p>
              </p:txBody>
            </p:sp>
          </mc:Choice>
          <mc:Fallback xmlns="">
            <p:sp>
              <p:nvSpPr>
                <p:cNvPr id="25" name="TextBox 24">
                  <a:extLst>
                    <a:ext uri="{FF2B5EF4-FFF2-40B4-BE49-F238E27FC236}">
                      <a16:creationId xmlns:a16="http://schemas.microsoft.com/office/drawing/2014/main" id="{D4C34867-4A1B-403D-8E35-B571C0118993}"/>
                    </a:ext>
                  </a:extLst>
                </p:cNvPr>
                <p:cNvSpPr txBox="1">
                  <a:spLocks noRot="1" noChangeAspect="1" noMove="1" noResize="1" noEditPoints="1" noAdjustHandles="1" noChangeArrowheads="1" noChangeShapeType="1" noTextEdit="1"/>
                </p:cNvSpPr>
                <p:nvPr/>
              </p:nvSpPr>
              <p:spPr>
                <a:xfrm>
                  <a:off x="11349221" y="5727009"/>
                  <a:ext cx="506998" cy="648191"/>
                </a:xfrm>
                <a:prstGeom prst="rect">
                  <a:avLst/>
                </a:prstGeom>
                <a:blipFill>
                  <a:blip r:embed="rId10"/>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3E5CEB1-4DB3-4522-B218-3028557C25BF}"/>
                    </a:ext>
                  </a:extLst>
                </p:cNvPr>
                <p:cNvSpPr txBox="1"/>
                <p:nvPr/>
              </p:nvSpPr>
              <p:spPr>
                <a:xfrm>
                  <a:off x="8949290" y="6060440"/>
                  <a:ext cx="6078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oMath>
                    </m:oMathPara>
                  </a14:m>
                  <a:endParaRPr lang="LID4096" dirty="0"/>
                </a:p>
              </p:txBody>
            </p:sp>
          </mc:Choice>
          <mc:Fallback xmlns="">
            <p:sp>
              <p:nvSpPr>
                <p:cNvPr id="26" name="TextBox 25">
                  <a:extLst>
                    <a:ext uri="{FF2B5EF4-FFF2-40B4-BE49-F238E27FC236}">
                      <a16:creationId xmlns:a16="http://schemas.microsoft.com/office/drawing/2014/main" id="{73E5CEB1-4DB3-4522-B218-3028557C25BF}"/>
                    </a:ext>
                  </a:extLst>
                </p:cNvPr>
                <p:cNvSpPr txBox="1">
                  <a:spLocks noRot="1" noChangeAspect="1" noMove="1" noResize="1" noEditPoints="1" noAdjustHandles="1" noChangeArrowheads="1" noChangeShapeType="1" noTextEdit="1"/>
                </p:cNvSpPr>
                <p:nvPr/>
              </p:nvSpPr>
              <p:spPr>
                <a:xfrm>
                  <a:off x="8949290" y="6060440"/>
                  <a:ext cx="607859" cy="369332"/>
                </a:xfrm>
                <a:prstGeom prst="rect">
                  <a:avLst/>
                </a:prstGeom>
                <a:blipFill>
                  <a:blip r:embed="rId11"/>
                  <a:stretch>
                    <a:fillRect b="-1311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615CD10-86FC-4019-81EC-A9D4B12C4E97}"/>
                    </a:ext>
                  </a:extLst>
                </p:cNvPr>
                <p:cNvSpPr txBox="1"/>
                <p:nvPr/>
              </p:nvSpPr>
              <p:spPr>
                <a:xfrm>
                  <a:off x="10625690" y="6066234"/>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LID4096" dirty="0"/>
                </a:p>
              </p:txBody>
            </p:sp>
          </mc:Choice>
          <mc:Fallback xmlns="">
            <p:sp>
              <p:nvSpPr>
                <p:cNvPr id="27" name="TextBox 26">
                  <a:extLst>
                    <a:ext uri="{FF2B5EF4-FFF2-40B4-BE49-F238E27FC236}">
                      <a16:creationId xmlns:a16="http://schemas.microsoft.com/office/drawing/2014/main" id="{9615CD10-86FC-4019-81EC-A9D4B12C4E97}"/>
                    </a:ext>
                  </a:extLst>
                </p:cNvPr>
                <p:cNvSpPr txBox="1">
                  <a:spLocks noRot="1" noChangeAspect="1" noMove="1" noResize="1" noEditPoints="1" noAdjustHandles="1" noChangeArrowheads="1" noChangeShapeType="1" noTextEdit="1"/>
                </p:cNvSpPr>
                <p:nvPr/>
              </p:nvSpPr>
              <p:spPr>
                <a:xfrm>
                  <a:off x="10625690" y="6066234"/>
                  <a:ext cx="365805" cy="369332"/>
                </a:xfrm>
                <a:prstGeom prst="rect">
                  <a:avLst/>
                </a:prstGeom>
                <a:blipFill>
                  <a:blip r:embed="rId12"/>
                  <a:stretch>
                    <a:fillRect/>
                  </a:stretch>
                </a:blipFill>
              </p:spPr>
              <p:txBody>
                <a:bodyPr/>
                <a:lstStyle/>
                <a:p>
                  <a:r>
                    <a:rPr lang="LID4096">
                      <a:noFill/>
                    </a:rPr>
                    <a:t> </a:t>
                  </a:r>
                </a:p>
              </p:txBody>
            </p:sp>
          </mc:Fallback>
        </mc:AlternateContent>
        <p:sp>
          <p:nvSpPr>
            <p:cNvPr id="51" name="TextBox 50">
              <a:extLst>
                <a:ext uri="{FF2B5EF4-FFF2-40B4-BE49-F238E27FC236}">
                  <a16:creationId xmlns:a16="http://schemas.microsoft.com/office/drawing/2014/main" id="{942849B6-66D5-40D1-83D8-CBF7A6DD3FE9}"/>
                </a:ext>
              </a:extLst>
            </p:cNvPr>
            <p:cNvSpPr txBox="1"/>
            <p:nvPr/>
          </p:nvSpPr>
          <p:spPr>
            <a:xfrm>
              <a:off x="6616720" y="4428165"/>
              <a:ext cx="982961" cy="646331"/>
            </a:xfrm>
            <a:prstGeom prst="rect">
              <a:avLst/>
            </a:prstGeom>
            <a:noFill/>
          </p:spPr>
          <p:txBody>
            <a:bodyPr wrap="none" rtlCol="0">
              <a:spAutoFit/>
            </a:bodyPr>
            <a:lstStyle/>
            <a:p>
              <a:r>
                <a:rPr lang="en-US" dirty="0"/>
                <a:t>Allowed</a:t>
              </a:r>
              <a:br>
                <a:rPr lang="en-US" dirty="0"/>
              </a:br>
              <a:r>
                <a:rPr lang="en-US" dirty="0"/>
                <a:t>particles</a:t>
              </a:r>
              <a:endParaRPr lang="LID4096" dirty="0"/>
            </a:p>
          </p:txBody>
        </p:sp>
      </p:grpSp>
      <p:sp>
        <p:nvSpPr>
          <p:cNvPr id="4" name="Slide Number Placeholder 3">
            <a:extLst>
              <a:ext uri="{FF2B5EF4-FFF2-40B4-BE49-F238E27FC236}">
                <a16:creationId xmlns:a16="http://schemas.microsoft.com/office/drawing/2014/main" id="{B48CC6C9-E763-447C-A7FB-4121D751FA27}"/>
              </a:ext>
            </a:extLst>
          </p:cNvPr>
          <p:cNvSpPr>
            <a:spLocks noGrp="1"/>
          </p:cNvSpPr>
          <p:nvPr>
            <p:ph type="sldNum" sz="quarter" idx="12"/>
          </p:nvPr>
        </p:nvSpPr>
        <p:spPr/>
        <p:txBody>
          <a:bodyPr/>
          <a:lstStyle/>
          <a:p>
            <a:fld id="{470B0F4F-27D3-4C81-8336-24FC379DF1BB}" type="slidenum">
              <a:rPr lang="LID4096" smtClean="0"/>
              <a:t>21</a:t>
            </a:fld>
            <a:endParaRPr lang="LID4096"/>
          </a:p>
        </p:txBody>
      </p:sp>
    </p:spTree>
    <p:extLst>
      <p:ext uri="{BB962C8B-B14F-4D97-AF65-F5344CB8AC3E}">
        <p14:creationId xmlns:p14="http://schemas.microsoft.com/office/powerpoint/2010/main" val="11190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3581-2D12-47E5-A14A-3A3B6846FA5D}"/>
              </a:ext>
            </a:extLst>
          </p:cNvPr>
          <p:cNvSpPr>
            <a:spLocks noGrp="1"/>
          </p:cNvSpPr>
          <p:nvPr>
            <p:ph type="title"/>
          </p:nvPr>
        </p:nvSpPr>
        <p:spPr>
          <a:xfrm>
            <a:off x="317255" y="-75001"/>
            <a:ext cx="11689372" cy="1325563"/>
          </a:xfrm>
        </p:spPr>
        <p:txBody>
          <a:bodyPr/>
          <a:lstStyle/>
          <a:p>
            <a:pPr algn="ctr"/>
            <a:r>
              <a:rPr lang="en-US" dirty="0"/>
              <a:t>From the free boson to the sine-Gordon model</a:t>
            </a:r>
            <a:endParaRPr lang="LID4096" dirty="0"/>
          </a:p>
        </p:txBody>
      </p:sp>
      <p:sp>
        <p:nvSpPr>
          <p:cNvPr id="3" name="Content Placeholder 2">
            <a:extLst>
              <a:ext uri="{FF2B5EF4-FFF2-40B4-BE49-F238E27FC236}">
                <a16:creationId xmlns:a16="http://schemas.microsoft.com/office/drawing/2014/main" id="{557F5869-5921-4E30-83A3-3E2699885C74}"/>
              </a:ext>
            </a:extLst>
          </p:cNvPr>
          <p:cNvSpPr>
            <a:spLocks noGrp="1"/>
          </p:cNvSpPr>
          <p:nvPr>
            <p:ph idx="1"/>
          </p:nvPr>
        </p:nvSpPr>
        <p:spPr>
          <a:xfrm>
            <a:off x="377347" y="1117738"/>
            <a:ext cx="11995639" cy="4874113"/>
          </a:xfrm>
        </p:spPr>
        <p:txBody>
          <a:bodyPr/>
          <a:lstStyle/>
          <a:p>
            <a:pPr marL="0" indent="0">
              <a:buNone/>
            </a:pPr>
            <a:r>
              <a:rPr lang="en-US" dirty="0"/>
              <a:t>Free boson model:</a:t>
            </a:r>
          </a:p>
          <a:p>
            <a:pPr marL="0" indent="0">
              <a:buNone/>
            </a:pPr>
            <a:br>
              <a:rPr lang="en-US" dirty="0"/>
            </a:br>
            <a:endParaRPr lang="en-US" dirty="0"/>
          </a:p>
          <a:p>
            <a:pPr marL="0" indent="0">
              <a:buNone/>
            </a:pPr>
            <a:br>
              <a:rPr lang="en-US" dirty="0"/>
            </a:br>
            <a:br>
              <a:rPr lang="en-US" dirty="0"/>
            </a:br>
            <a:br>
              <a:rPr lang="en-US" dirty="0"/>
            </a:br>
            <a:endParaRPr lang="en-US" dirty="0"/>
          </a:p>
        </p:txBody>
      </p:sp>
      <p:grpSp>
        <p:nvGrpSpPr>
          <p:cNvPr id="5" name="Group 4">
            <a:extLst>
              <a:ext uri="{FF2B5EF4-FFF2-40B4-BE49-F238E27FC236}">
                <a16:creationId xmlns:a16="http://schemas.microsoft.com/office/drawing/2014/main" id="{3115D873-74BD-444F-8280-6969BBEEFC3E}"/>
              </a:ext>
            </a:extLst>
          </p:cNvPr>
          <p:cNvGrpSpPr/>
          <p:nvPr/>
        </p:nvGrpSpPr>
        <p:grpSpPr>
          <a:xfrm>
            <a:off x="3136462" y="2321116"/>
            <a:ext cx="6120469" cy="2109697"/>
            <a:chOff x="3136462" y="2483676"/>
            <a:chExt cx="6120469" cy="2109697"/>
          </a:xfrm>
        </p:grpSpPr>
        <p:pic>
          <p:nvPicPr>
            <p:cNvPr id="9" name="Picture 8">
              <a:extLst>
                <a:ext uri="{FF2B5EF4-FFF2-40B4-BE49-F238E27FC236}">
                  <a16:creationId xmlns:a16="http://schemas.microsoft.com/office/drawing/2014/main" id="{96F05B98-D13E-4809-9184-0832F41C46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9851" y="2516219"/>
              <a:ext cx="4932652" cy="2077153"/>
            </a:xfrm>
            <a:prstGeom prst="rect">
              <a:avLst/>
            </a:prstGeom>
          </p:spPr>
        </p:pic>
        <p:sp>
          <p:nvSpPr>
            <p:cNvPr id="10" name="Rounded Rectangle 20">
              <a:extLst>
                <a:ext uri="{FF2B5EF4-FFF2-40B4-BE49-F238E27FC236}">
                  <a16:creationId xmlns:a16="http://schemas.microsoft.com/office/drawing/2014/main" id="{99221EA1-27B9-4889-BAB6-954920434112}"/>
                </a:ext>
              </a:extLst>
            </p:cNvPr>
            <p:cNvSpPr/>
            <p:nvPr/>
          </p:nvSpPr>
          <p:spPr>
            <a:xfrm>
              <a:off x="3136462" y="2483676"/>
              <a:ext cx="6120469" cy="210969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2665548-6585-4557-B013-B14E2F6C16FF}"/>
                  </a:ext>
                </a:extLst>
              </p:cNvPr>
              <p:cNvSpPr/>
              <p:nvPr/>
            </p:nvSpPr>
            <p:spPr>
              <a:xfrm>
                <a:off x="9563632" y="4851172"/>
                <a:ext cx="2406493" cy="9705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  </m:t>
                      </m:r>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𝐽</m:t>
                          </m:r>
                        </m:sub>
                      </m:sSub>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sub>
                          </m:sSub>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𝐽</m:t>
                              </m:r>
                            </m:sub>
                          </m:sSub>
                        </m:sub>
                      </m:sSub>
                      <m:r>
                        <a:rPr lang="en-US" sz="2400" b="0" i="0" smtClean="0">
                          <a:latin typeface="Cambria Math" panose="02040503050406030204" pitchFamily="18" charset="0"/>
                          <a:ea typeface="Cambria Math" panose="02040503050406030204" pitchFamily="18" charset="0"/>
                        </a:rPr>
                        <m:t>,</m:t>
                      </m:r>
                    </m:oMath>
                  </m:oMathPara>
                </a14:m>
                <a:br>
                  <a:rPr lang="en-US" sz="2400" b="0" i="0" dirty="0">
                    <a:latin typeface="Cambria Math" panose="02040503050406030204" pitchFamily="18" charset="0"/>
                    <a:ea typeface="Cambria Math" panose="02040503050406030204" pitchFamily="18" charset="0"/>
                  </a:rPr>
                </a:br>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𝐽</m:t>
                              </m:r>
                            </m:sub>
                          </m:sSub>
                        </m:sub>
                      </m:sSub>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𝐽</m:t>
                          </m:r>
                        </m:sub>
                      </m:sSub>
                    </m:oMath>
                  </m:oMathPara>
                </a14:m>
                <a:endParaRPr lang="en-US" sz="2400" dirty="0"/>
              </a:p>
            </p:txBody>
          </p:sp>
        </mc:Choice>
        <mc:Fallback xmlns="">
          <p:sp>
            <p:nvSpPr>
              <p:cNvPr id="16" name="Rectangle 15">
                <a:extLst>
                  <a:ext uri="{FF2B5EF4-FFF2-40B4-BE49-F238E27FC236}">
                    <a16:creationId xmlns:a16="http://schemas.microsoft.com/office/drawing/2014/main" id="{E2665548-6585-4557-B013-B14E2F6C16FF}"/>
                  </a:ext>
                </a:extLst>
              </p:cNvPr>
              <p:cNvSpPr>
                <a:spLocks noRot="1" noChangeAspect="1" noMove="1" noResize="1" noEditPoints="1" noAdjustHandles="1" noChangeArrowheads="1" noChangeShapeType="1" noTextEdit="1"/>
              </p:cNvSpPr>
              <p:nvPr/>
            </p:nvSpPr>
            <p:spPr>
              <a:xfrm>
                <a:off x="9563632" y="4851172"/>
                <a:ext cx="2406493" cy="970522"/>
              </a:xfrm>
              <a:prstGeom prst="rect">
                <a:avLst/>
              </a:prstGeom>
              <a:blipFill>
                <a:blip r:embed="rId4"/>
                <a:stretch>
                  <a:fillRect b="-2516"/>
                </a:stretch>
              </a:blipFill>
            </p:spPr>
            <p:txBody>
              <a:bodyPr/>
              <a:lstStyle/>
              <a:p>
                <a:r>
                  <a:rPr lang="LID4096">
                    <a:noFill/>
                  </a:rPr>
                  <a:t> </a:t>
                </a:r>
              </a:p>
            </p:txBody>
          </p:sp>
        </mc:Fallback>
      </mc:AlternateContent>
      <p:sp>
        <p:nvSpPr>
          <p:cNvPr id="6" name="Rectangle 5">
            <a:extLst>
              <a:ext uri="{FF2B5EF4-FFF2-40B4-BE49-F238E27FC236}">
                <a16:creationId xmlns:a16="http://schemas.microsoft.com/office/drawing/2014/main" id="{DC5738D9-FA36-49E4-9E40-9C0866EAA065}"/>
              </a:ext>
            </a:extLst>
          </p:cNvPr>
          <p:cNvSpPr/>
          <p:nvPr/>
        </p:nvSpPr>
        <p:spPr>
          <a:xfrm>
            <a:off x="0" y="6444734"/>
            <a:ext cx="2007665" cy="369332"/>
          </a:xfrm>
          <a:prstGeom prst="rect">
            <a:avLst/>
          </a:prstGeom>
        </p:spPr>
        <p:txBody>
          <a:bodyPr wrap="none">
            <a:spAutoFit/>
          </a:bodyPr>
          <a:lstStyle/>
          <a:p>
            <a:r>
              <a:rPr lang="en-US" dirty="0"/>
              <a:t>MI = Mott insulator</a:t>
            </a:r>
            <a:endParaRPr lang="LID4096" dirty="0"/>
          </a:p>
        </p:txBody>
      </p:sp>
      <p:sp>
        <p:nvSpPr>
          <p:cNvPr id="4" name="Slide Number Placeholder 3">
            <a:extLst>
              <a:ext uri="{FF2B5EF4-FFF2-40B4-BE49-F238E27FC236}">
                <a16:creationId xmlns:a16="http://schemas.microsoft.com/office/drawing/2014/main" id="{24D77645-9044-4850-BCF1-E003BFD7626F}"/>
              </a:ext>
            </a:extLst>
          </p:cNvPr>
          <p:cNvSpPr>
            <a:spLocks noGrp="1"/>
          </p:cNvSpPr>
          <p:nvPr>
            <p:ph type="sldNum" sz="quarter" idx="12"/>
          </p:nvPr>
        </p:nvSpPr>
        <p:spPr/>
        <p:txBody>
          <a:bodyPr/>
          <a:lstStyle/>
          <a:p>
            <a:fld id="{470B0F4F-27D3-4C81-8336-24FC379DF1BB}" type="slidenum">
              <a:rPr lang="LID4096" smtClean="0"/>
              <a:t>22</a:t>
            </a:fld>
            <a:endParaRPr lang="LID4096"/>
          </a:p>
        </p:txBody>
      </p:sp>
      <p:grpSp>
        <p:nvGrpSpPr>
          <p:cNvPr id="7" name="Group 6">
            <a:extLst>
              <a:ext uri="{FF2B5EF4-FFF2-40B4-BE49-F238E27FC236}">
                <a16:creationId xmlns:a16="http://schemas.microsoft.com/office/drawing/2014/main" id="{FE9EA33F-0E85-426C-84C4-84602D28B374}"/>
              </a:ext>
            </a:extLst>
          </p:cNvPr>
          <p:cNvGrpSpPr/>
          <p:nvPr/>
        </p:nvGrpSpPr>
        <p:grpSpPr>
          <a:xfrm>
            <a:off x="9303101" y="2084312"/>
            <a:ext cx="2712945" cy="2034708"/>
            <a:chOff x="9303101" y="2084312"/>
            <a:chExt cx="2712945" cy="2034708"/>
          </a:xfrm>
        </p:grpSpPr>
        <p:grpSp>
          <p:nvGrpSpPr>
            <p:cNvPr id="8" name="Group 7">
              <a:extLst>
                <a:ext uri="{FF2B5EF4-FFF2-40B4-BE49-F238E27FC236}">
                  <a16:creationId xmlns:a16="http://schemas.microsoft.com/office/drawing/2014/main" id="{70992057-4636-4DF9-A10E-B1BA5905E357}"/>
                </a:ext>
              </a:extLst>
            </p:cNvPr>
            <p:cNvGrpSpPr/>
            <p:nvPr/>
          </p:nvGrpSpPr>
          <p:grpSpPr>
            <a:xfrm>
              <a:off x="9303101" y="2084312"/>
              <a:ext cx="2712945" cy="2034708"/>
              <a:chOff x="9293682" y="1658727"/>
              <a:chExt cx="2712945" cy="2034708"/>
            </a:xfrm>
          </p:grpSpPr>
          <p:pic>
            <p:nvPicPr>
              <p:cNvPr id="14" name="Picture 13">
                <a:extLst>
                  <a:ext uri="{FF2B5EF4-FFF2-40B4-BE49-F238E27FC236}">
                    <a16:creationId xmlns:a16="http://schemas.microsoft.com/office/drawing/2014/main" id="{50D56737-5672-45BC-9A0B-63C6CD7E94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93682" y="1658727"/>
                <a:ext cx="2712945" cy="2034708"/>
              </a:xfrm>
              <a:prstGeom prst="rect">
                <a:avLst/>
              </a:prstGeom>
            </p:spPr>
          </p:pic>
          <p:sp>
            <p:nvSpPr>
              <p:cNvPr id="27" name="TextBox 26">
                <a:extLst>
                  <a:ext uri="{FF2B5EF4-FFF2-40B4-BE49-F238E27FC236}">
                    <a16:creationId xmlns:a16="http://schemas.microsoft.com/office/drawing/2014/main" id="{EE4547E3-C559-43F0-AFF9-F7BD20A576EC}"/>
                  </a:ext>
                </a:extLst>
              </p:cNvPr>
              <p:cNvSpPr txBox="1"/>
              <p:nvPr/>
            </p:nvSpPr>
            <p:spPr>
              <a:xfrm>
                <a:off x="9797393" y="2810095"/>
                <a:ext cx="439544" cy="369332"/>
              </a:xfrm>
              <a:prstGeom prst="rect">
                <a:avLst/>
              </a:prstGeom>
              <a:noFill/>
            </p:spPr>
            <p:txBody>
              <a:bodyPr wrap="none" rtlCol="0">
                <a:spAutoFit/>
              </a:bodyPr>
              <a:lstStyle/>
              <a:p>
                <a:r>
                  <a:rPr lang="en-US" dirty="0"/>
                  <a:t>MI</a:t>
                </a:r>
                <a:endParaRPr lang="LID4096" dirty="0"/>
              </a:p>
            </p:txBody>
          </p:sp>
          <p:sp>
            <p:nvSpPr>
              <p:cNvPr id="28" name="TextBox 27">
                <a:extLst>
                  <a:ext uri="{FF2B5EF4-FFF2-40B4-BE49-F238E27FC236}">
                    <a16:creationId xmlns:a16="http://schemas.microsoft.com/office/drawing/2014/main" id="{B427E72F-5BC5-45C3-81C6-2549E7C2B921}"/>
                  </a:ext>
                </a:extLst>
              </p:cNvPr>
              <p:cNvSpPr txBox="1"/>
              <p:nvPr/>
            </p:nvSpPr>
            <p:spPr>
              <a:xfrm>
                <a:off x="10959705" y="2220629"/>
                <a:ext cx="814647" cy="646331"/>
              </a:xfrm>
              <a:prstGeom prst="rect">
                <a:avLst/>
              </a:prstGeom>
              <a:noFill/>
            </p:spPr>
            <p:txBody>
              <a:bodyPr wrap="none" rtlCol="0">
                <a:spAutoFit/>
              </a:bodyPr>
              <a:lstStyle/>
              <a:p>
                <a:pPr algn="ctr"/>
                <a:r>
                  <a:rPr lang="en-US" dirty="0"/>
                  <a:t>Free</a:t>
                </a:r>
                <a:br>
                  <a:rPr lang="en-US" dirty="0"/>
                </a:br>
                <a:r>
                  <a:rPr lang="en-US" dirty="0"/>
                  <a:t> boson</a:t>
                </a:r>
              </a:p>
            </p:txBody>
          </p:sp>
          <p:sp>
            <p:nvSpPr>
              <p:cNvPr id="29" name="TextBox 28">
                <a:extLst>
                  <a:ext uri="{FF2B5EF4-FFF2-40B4-BE49-F238E27FC236}">
                    <a16:creationId xmlns:a16="http://schemas.microsoft.com/office/drawing/2014/main" id="{B134827F-CF4A-4F96-8553-39DD79EE8513}"/>
                  </a:ext>
                </a:extLst>
              </p:cNvPr>
              <p:cNvSpPr txBox="1"/>
              <p:nvPr/>
            </p:nvSpPr>
            <p:spPr>
              <a:xfrm>
                <a:off x="9797393" y="1926755"/>
                <a:ext cx="439544" cy="369332"/>
              </a:xfrm>
              <a:prstGeom prst="rect">
                <a:avLst/>
              </a:prstGeom>
              <a:noFill/>
            </p:spPr>
            <p:txBody>
              <a:bodyPr wrap="none" rtlCol="0">
                <a:spAutoFit/>
              </a:bodyPr>
              <a:lstStyle/>
              <a:p>
                <a:r>
                  <a:rPr lang="en-US" dirty="0"/>
                  <a:t>MI</a:t>
                </a:r>
                <a:endParaRPr lang="LID4096" dirty="0"/>
              </a:p>
            </p:txBody>
          </p:sp>
        </p:grpSp>
        <p:sp>
          <p:nvSpPr>
            <p:cNvPr id="17" name="Oval 16">
              <a:extLst>
                <a:ext uri="{FF2B5EF4-FFF2-40B4-BE49-F238E27FC236}">
                  <a16:creationId xmlns:a16="http://schemas.microsoft.com/office/drawing/2014/main" id="{371F0B13-6137-49E2-AFFF-268A139D8EB2}"/>
                </a:ext>
              </a:extLst>
            </p:cNvPr>
            <p:cNvSpPr/>
            <p:nvPr/>
          </p:nvSpPr>
          <p:spPr>
            <a:xfrm>
              <a:off x="10857545" y="2811163"/>
              <a:ext cx="223157" cy="22315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sp>
        <p:nvSpPr>
          <p:cNvPr id="19" name="TextBox 18">
            <a:extLst>
              <a:ext uri="{FF2B5EF4-FFF2-40B4-BE49-F238E27FC236}">
                <a16:creationId xmlns:a16="http://schemas.microsoft.com/office/drawing/2014/main" id="{A7B6AD67-F11A-3F4D-A188-13BB2717D12B}"/>
              </a:ext>
            </a:extLst>
          </p:cNvPr>
          <p:cNvSpPr txBox="1"/>
          <p:nvPr/>
        </p:nvSpPr>
        <p:spPr>
          <a:xfrm>
            <a:off x="5071086" y="6433816"/>
            <a:ext cx="2608159" cy="338554"/>
          </a:xfrm>
          <a:prstGeom prst="rect">
            <a:avLst/>
          </a:prstGeom>
          <a:noFill/>
        </p:spPr>
        <p:txBody>
          <a:bodyPr wrap="square" rtlCol="0">
            <a:spAutoFit/>
          </a:bodyPr>
          <a:lstStyle/>
          <a:p>
            <a:r>
              <a:rPr lang="en-US" sz="1600" dirty="0"/>
              <a:t>AR </a:t>
            </a:r>
            <a:r>
              <a:rPr lang="en-US" sz="1600" i="1" dirty="0"/>
              <a:t>et al, </a:t>
            </a:r>
            <a:r>
              <a:rPr lang="en-US" sz="1600" dirty="0" err="1"/>
              <a:t>Nucl</a:t>
            </a:r>
            <a:r>
              <a:rPr lang="en-US" sz="1600" dirty="0"/>
              <a:t>. Phys. B (2021)</a:t>
            </a:r>
            <a:endParaRPr lang="LID4096" sz="1600" dirty="0"/>
          </a:p>
        </p:txBody>
      </p:sp>
    </p:spTree>
    <p:extLst>
      <p:ext uri="{BB962C8B-B14F-4D97-AF65-F5344CB8AC3E}">
        <p14:creationId xmlns:p14="http://schemas.microsoft.com/office/powerpoint/2010/main" val="26113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3581-2D12-47E5-A14A-3A3B6846FA5D}"/>
              </a:ext>
            </a:extLst>
          </p:cNvPr>
          <p:cNvSpPr>
            <a:spLocks noGrp="1"/>
          </p:cNvSpPr>
          <p:nvPr>
            <p:ph type="title"/>
          </p:nvPr>
        </p:nvSpPr>
        <p:spPr>
          <a:xfrm>
            <a:off x="317255" y="-75001"/>
            <a:ext cx="11689372" cy="1325563"/>
          </a:xfrm>
        </p:spPr>
        <p:txBody>
          <a:bodyPr/>
          <a:lstStyle/>
          <a:p>
            <a:pPr algn="ctr"/>
            <a:r>
              <a:rPr lang="en-US" dirty="0"/>
              <a:t>From the free boson to the sine-Gordon model</a:t>
            </a:r>
            <a:endParaRPr lang="LID4096"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7F5869-5921-4E30-83A3-3E2699885C74}"/>
                  </a:ext>
                </a:extLst>
              </p:cNvPr>
              <p:cNvSpPr>
                <a:spLocks noGrp="1"/>
              </p:cNvSpPr>
              <p:nvPr>
                <p:ph idx="1"/>
              </p:nvPr>
            </p:nvSpPr>
            <p:spPr>
              <a:xfrm>
                <a:off x="377347" y="1117738"/>
                <a:ext cx="11995639" cy="4874113"/>
              </a:xfrm>
            </p:spPr>
            <p:txBody>
              <a:bodyPr/>
              <a:lstStyle/>
              <a:p>
                <a:pPr marL="0" indent="0">
                  <a:buNone/>
                </a:pPr>
                <a:r>
                  <a:rPr lang="en-US" dirty="0"/>
                  <a:t>The quantum sine-Gordon model:</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𝐻</m:t>
                        </m:r>
                      </m:e>
                      <m:sub>
                        <m:r>
                          <m:rPr>
                            <m:sty m:val="p"/>
                          </m:rPr>
                          <a:rPr lang="en-US">
                            <a:latin typeface="Cambria Math" panose="02040503050406030204" pitchFamily="18" charset="0"/>
                            <a:ea typeface="Cambria Math" panose="02040503050406030204" pitchFamily="18" charset="0"/>
                          </a:rPr>
                          <m:t>sG</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𝐻</m:t>
                        </m:r>
                      </m:e>
                      <m:sub>
                        <m:r>
                          <m:rPr>
                            <m:sty m:val="p"/>
                          </m:rPr>
                          <a:rPr lang="en-US">
                            <a:latin typeface="Cambria Math" panose="02040503050406030204" pitchFamily="18" charset="0"/>
                            <a:ea typeface="Cambria Math" panose="02040503050406030204" pitchFamily="18" charset="0"/>
                          </a:rPr>
                          <m:t>free</m:t>
                        </m:r>
                      </m:sub>
                    </m:sSub>
                    <m:r>
                      <a:rPr lang="en-US" i="1">
                        <a:latin typeface="Cambria Math" panose="02040503050406030204" pitchFamily="18" charset="0"/>
                        <a:ea typeface="Cambria Math" panose="02040503050406030204" pitchFamily="18" charset="0"/>
                      </a:rPr>
                      <m:t>−</m:t>
                    </m:r>
                    <m:sSub>
                      <m:sSubPr>
                        <m:ctrlPr>
                          <a:rPr lang="en-US"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𝑀</m:t>
                        </m:r>
                      </m:e>
                      <m:sub>
                        <m:r>
                          <a:rPr lang="en-US" i="1">
                            <a:solidFill>
                              <a:srgbClr val="7030A0"/>
                            </a:solidFill>
                            <a:latin typeface="Cambria Math" panose="02040503050406030204" pitchFamily="18" charset="0"/>
                            <a:ea typeface="Cambria Math" panose="02040503050406030204" pitchFamily="18" charset="0"/>
                          </a:rPr>
                          <m:t>0</m:t>
                        </m:r>
                      </m:sub>
                    </m:sSub>
                    <m:nary>
                      <m:naryPr>
                        <m:limLoc m:val="undOvr"/>
                        <m:subHide m:val="on"/>
                        <m:supHide m:val="on"/>
                        <m:ctrlPr>
                          <a:rPr lang="en-US" i="1">
                            <a:latin typeface="Cambria Math" panose="02040503050406030204" pitchFamily="18" charset="0"/>
                            <a:ea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𝑑𝑥</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cos</m:t>
                            </m:r>
                          </m:fName>
                          <m:e>
                            <m:r>
                              <a:rPr lang="en-US" i="1">
                                <a:solidFill>
                                  <a:srgbClr val="00B050"/>
                                </a:solidFill>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𝜙</m:t>
                            </m:r>
                          </m:e>
                        </m:func>
                      </m:e>
                    </m:nary>
                  </m:oMath>
                </a14:m>
                <a:endParaRPr lang="en-US" dirty="0"/>
              </a:p>
              <a:p>
                <a:pPr marL="0" indent="0">
                  <a:buNone/>
                </a:pPr>
                <a:br>
                  <a:rPr lang="en-US" dirty="0"/>
                </a:br>
                <a:endParaRPr lang="en-US" dirty="0"/>
              </a:p>
              <a:p>
                <a:pPr marL="0" indent="0">
                  <a:buNone/>
                </a:pP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557F5869-5921-4E30-83A3-3E2699885C74}"/>
                  </a:ext>
                </a:extLst>
              </p:cNvPr>
              <p:cNvSpPr>
                <a:spLocks noGrp="1" noRot="1" noChangeAspect="1" noMove="1" noResize="1" noEditPoints="1" noAdjustHandles="1" noChangeArrowheads="1" noChangeShapeType="1" noTextEdit="1"/>
              </p:cNvSpPr>
              <p:nvPr>
                <p:ph idx="1"/>
              </p:nvPr>
            </p:nvSpPr>
            <p:spPr>
              <a:xfrm>
                <a:off x="377347" y="1117738"/>
                <a:ext cx="11995639" cy="4874113"/>
              </a:xfrm>
              <a:blipFill>
                <a:blip r:embed="rId2"/>
                <a:stretch>
                  <a:fillRect l="-1057" t="-18442"/>
                </a:stretch>
              </a:blipFill>
            </p:spPr>
            <p:txBody>
              <a:bodyPr/>
              <a:lstStyle/>
              <a:p>
                <a:r>
                  <a:rPr lang="en-DE">
                    <a:noFill/>
                  </a:rPr>
                  <a:t> </a:t>
                </a:r>
              </a:p>
            </p:txBody>
          </p:sp>
        </mc:Fallback>
      </mc:AlternateContent>
      <p:grpSp>
        <p:nvGrpSpPr>
          <p:cNvPr id="5" name="Group 4">
            <a:extLst>
              <a:ext uri="{FF2B5EF4-FFF2-40B4-BE49-F238E27FC236}">
                <a16:creationId xmlns:a16="http://schemas.microsoft.com/office/drawing/2014/main" id="{3115D873-74BD-444F-8280-6969BBEEFC3E}"/>
              </a:ext>
            </a:extLst>
          </p:cNvPr>
          <p:cNvGrpSpPr/>
          <p:nvPr/>
        </p:nvGrpSpPr>
        <p:grpSpPr>
          <a:xfrm>
            <a:off x="3136462" y="2321116"/>
            <a:ext cx="6120469" cy="2109697"/>
            <a:chOff x="3136462" y="2483676"/>
            <a:chExt cx="6120469" cy="2109697"/>
          </a:xfrm>
        </p:grpSpPr>
        <p:pic>
          <p:nvPicPr>
            <p:cNvPr id="9" name="Picture 8">
              <a:extLst>
                <a:ext uri="{FF2B5EF4-FFF2-40B4-BE49-F238E27FC236}">
                  <a16:creationId xmlns:a16="http://schemas.microsoft.com/office/drawing/2014/main" id="{96F05B98-D13E-4809-9184-0832F41C4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9851" y="2516219"/>
              <a:ext cx="4932652" cy="2077153"/>
            </a:xfrm>
            <a:prstGeom prst="rect">
              <a:avLst/>
            </a:prstGeom>
          </p:spPr>
        </p:pic>
        <p:sp>
          <p:nvSpPr>
            <p:cNvPr id="10" name="Rounded Rectangle 20">
              <a:extLst>
                <a:ext uri="{FF2B5EF4-FFF2-40B4-BE49-F238E27FC236}">
                  <a16:creationId xmlns:a16="http://schemas.microsoft.com/office/drawing/2014/main" id="{99221EA1-27B9-4889-BAB6-954920434112}"/>
                </a:ext>
              </a:extLst>
            </p:cNvPr>
            <p:cNvSpPr/>
            <p:nvPr/>
          </p:nvSpPr>
          <p:spPr>
            <a:xfrm>
              <a:off x="3136462" y="2483676"/>
              <a:ext cx="6120469" cy="210969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2665548-6585-4557-B013-B14E2F6C16FF}"/>
                  </a:ext>
                </a:extLst>
              </p:cNvPr>
              <p:cNvSpPr/>
              <p:nvPr/>
            </p:nvSpPr>
            <p:spPr>
              <a:xfrm>
                <a:off x="9563632" y="4851172"/>
                <a:ext cx="2406493" cy="9705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  </m:t>
                      </m:r>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𝐽</m:t>
                          </m:r>
                        </m:sub>
                      </m:sSub>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sub>
                          </m:sSub>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𝐽</m:t>
                              </m:r>
                            </m:sub>
                          </m:sSub>
                        </m:sub>
                      </m:sSub>
                      <m:r>
                        <a:rPr lang="en-US" sz="2400" b="0" i="0" smtClean="0">
                          <a:latin typeface="Cambria Math" panose="02040503050406030204" pitchFamily="18" charset="0"/>
                          <a:ea typeface="Cambria Math" panose="02040503050406030204" pitchFamily="18" charset="0"/>
                        </a:rPr>
                        <m:t>,</m:t>
                      </m:r>
                    </m:oMath>
                  </m:oMathPara>
                </a14:m>
                <a:br>
                  <a:rPr lang="en-US" sz="2400" b="0" i="0" dirty="0">
                    <a:latin typeface="Cambria Math" panose="02040503050406030204" pitchFamily="18" charset="0"/>
                    <a:ea typeface="Cambria Math" panose="02040503050406030204" pitchFamily="18" charset="0"/>
                  </a:rPr>
                </a:br>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𝐽</m:t>
                              </m:r>
                            </m:sub>
                          </m:sSub>
                        </m:sub>
                      </m:sSub>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𝐽</m:t>
                          </m:r>
                        </m:sub>
                      </m:sSub>
                    </m:oMath>
                  </m:oMathPara>
                </a14:m>
                <a:endParaRPr lang="en-US" sz="2400" dirty="0"/>
              </a:p>
            </p:txBody>
          </p:sp>
        </mc:Choice>
        <mc:Fallback xmlns="">
          <p:sp>
            <p:nvSpPr>
              <p:cNvPr id="16" name="Rectangle 15">
                <a:extLst>
                  <a:ext uri="{FF2B5EF4-FFF2-40B4-BE49-F238E27FC236}">
                    <a16:creationId xmlns:a16="http://schemas.microsoft.com/office/drawing/2014/main" id="{E2665548-6585-4557-B013-B14E2F6C16FF}"/>
                  </a:ext>
                </a:extLst>
              </p:cNvPr>
              <p:cNvSpPr>
                <a:spLocks noRot="1" noChangeAspect="1" noMove="1" noResize="1" noEditPoints="1" noAdjustHandles="1" noChangeArrowheads="1" noChangeShapeType="1" noTextEdit="1"/>
              </p:cNvSpPr>
              <p:nvPr/>
            </p:nvSpPr>
            <p:spPr>
              <a:xfrm>
                <a:off x="9563632" y="4851172"/>
                <a:ext cx="2406493" cy="970522"/>
              </a:xfrm>
              <a:prstGeom prst="rect">
                <a:avLst/>
              </a:prstGeom>
              <a:blipFill>
                <a:blip r:embed="rId4"/>
                <a:stretch>
                  <a:fillRect b="-251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C8ACFFC-9784-4437-8285-76776E2D4061}"/>
                  </a:ext>
                </a:extLst>
              </p:cNvPr>
              <p:cNvSpPr/>
              <p:nvPr/>
            </p:nvSpPr>
            <p:spPr>
              <a:xfrm>
                <a:off x="9546769" y="4680923"/>
                <a:ext cx="2423356" cy="137364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 </m:t>
                      </m:r>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𝐽</m:t>
                          </m:r>
                        </m:sub>
                      </m:sSub>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sub>
                          </m:sSub>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𝐽</m:t>
                              </m:r>
                            </m:sub>
                          </m:sSub>
                        </m:sub>
                      </m:sSub>
                      <m:r>
                        <a:rPr lang="en-US" sz="2400" b="0" i="0" smtClean="0">
                          <a:latin typeface="Cambria Math" panose="02040503050406030204" pitchFamily="18" charset="0"/>
                          <a:ea typeface="Cambria Math" panose="02040503050406030204" pitchFamily="18" charset="0"/>
                        </a:rPr>
                        <m:t>,</m:t>
                      </m:r>
                    </m:oMath>
                  </m:oMathPara>
                </a14:m>
                <a:br>
                  <a:rPr lang="en-US" sz="2400" b="0" i="0" dirty="0">
                    <a:latin typeface="Cambria Math" panose="02040503050406030204" pitchFamily="18" charset="0"/>
                    <a:ea typeface="Cambria Math" panose="02040503050406030204" pitchFamily="18" charset="0"/>
                  </a:rPr>
                </a:br>
                <a:r>
                  <a:rPr lang="en-US" sz="2400" b="0" i="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r>
                          <a:rPr lang="en-US" sz="2400" i="1">
                            <a:latin typeface="Cambria Math" panose="02040503050406030204" pitchFamily="18" charset="0"/>
                            <a:ea typeface="Cambria Math" panose="02040503050406030204" pitchFamily="18" charset="0"/>
                          </a:rPr>
                          <m:t>𝐽</m:t>
                        </m:r>
                        <m:r>
                          <a:rPr lang="en-US" sz="2400" b="0" i="1" smtClean="0">
                            <a:latin typeface="Cambria Math" panose="02040503050406030204" pitchFamily="18" charset="0"/>
                            <a:ea typeface="Cambria Math" panose="02040503050406030204" pitchFamily="18" charset="0"/>
                          </a:rPr>
                          <m:t>,0</m:t>
                        </m:r>
                      </m:sub>
                    </m:sSub>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sub>
                        </m:sSub>
                      </m:sub>
                    </m:sSub>
                  </m:oMath>
                </a14:m>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𝐸</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𝐽</m:t>
                              </m:r>
                            </m:sub>
                          </m:sSub>
                        </m:sub>
                      </m:sSub>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𝐽</m:t>
                          </m:r>
                        </m:sub>
                      </m:sSub>
                    </m:oMath>
                  </m:oMathPara>
                </a14:m>
                <a:endParaRPr lang="en-US" sz="2400" dirty="0"/>
              </a:p>
            </p:txBody>
          </p:sp>
        </mc:Choice>
        <mc:Fallback xmlns="">
          <p:sp>
            <p:nvSpPr>
              <p:cNvPr id="17" name="Rectangle 16">
                <a:extLst>
                  <a:ext uri="{FF2B5EF4-FFF2-40B4-BE49-F238E27FC236}">
                    <a16:creationId xmlns:a16="http://schemas.microsoft.com/office/drawing/2014/main" id="{5C8ACFFC-9784-4437-8285-76776E2D4061}"/>
                  </a:ext>
                </a:extLst>
              </p:cNvPr>
              <p:cNvSpPr>
                <a:spLocks noRot="1" noChangeAspect="1" noMove="1" noResize="1" noEditPoints="1" noAdjustHandles="1" noChangeArrowheads="1" noChangeShapeType="1" noTextEdit="1"/>
              </p:cNvSpPr>
              <p:nvPr/>
            </p:nvSpPr>
            <p:spPr>
              <a:xfrm>
                <a:off x="9546769" y="4680923"/>
                <a:ext cx="2423356" cy="1373646"/>
              </a:xfrm>
              <a:prstGeom prst="rect">
                <a:avLst/>
              </a:prstGeom>
              <a:blipFill>
                <a:blip r:embed="rId5"/>
                <a:stretch>
                  <a:fillRect b="-177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FD3457F-A2F5-453E-9484-FE3CEF4DF2E6}"/>
                  </a:ext>
                </a:extLst>
              </p:cNvPr>
              <p:cNvSpPr/>
              <p:nvPr/>
            </p:nvSpPr>
            <p:spPr>
              <a:xfrm>
                <a:off x="872850" y="4473045"/>
                <a:ext cx="1885260" cy="6396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𝛽</m:t>
                      </m:r>
                      <m:r>
                        <a:rPr lang="en-US" sz="3200" i="1" smtClean="0">
                          <a:latin typeface="Cambria Math" panose="02040503050406030204" pitchFamily="18" charset="0"/>
                          <a:ea typeface="Cambria Math" panose="02040503050406030204" pitchFamily="18" charset="0"/>
                        </a:rPr>
                        <m:t>=</m:t>
                      </m:r>
                      <m:rad>
                        <m:radPr>
                          <m:degHide m:val="on"/>
                          <m:ctrlPr>
                            <a:rPr lang="en-US" sz="3200" i="1">
                              <a:latin typeface="Cambria Math" panose="02040503050406030204" pitchFamily="18" charset="0"/>
                              <a:ea typeface="Cambria Math" panose="02040503050406030204" pitchFamily="18" charset="0"/>
                            </a:rPr>
                          </m:ctrlPr>
                        </m:radPr>
                        <m:deg/>
                        <m:e>
                          <m:r>
                            <a:rPr lang="en-US" sz="3200" i="1">
                              <a:latin typeface="Cambria Math" panose="02040503050406030204" pitchFamily="18" charset="0"/>
                              <a:ea typeface="Cambria Math" panose="02040503050406030204" pitchFamily="18" charset="0"/>
                            </a:rPr>
                            <m:t>𝜋</m:t>
                          </m:r>
                          <m:r>
                            <a:rPr lang="en-US" sz="3200" i="1">
                              <a:latin typeface="Cambria Math" panose="02040503050406030204" pitchFamily="18" charset="0"/>
                              <a:ea typeface="Cambria Math" panose="02040503050406030204" pitchFamily="18" charset="0"/>
                            </a:rPr>
                            <m:t>𝐾</m:t>
                          </m:r>
                        </m:e>
                      </m:rad>
                    </m:oMath>
                  </m:oMathPara>
                </a14:m>
                <a:endParaRPr lang="LID4096" sz="3200" dirty="0"/>
              </a:p>
            </p:txBody>
          </p:sp>
        </mc:Choice>
        <mc:Fallback xmlns="">
          <p:sp>
            <p:nvSpPr>
              <p:cNvPr id="18" name="Rectangle 17">
                <a:extLst>
                  <a:ext uri="{FF2B5EF4-FFF2-40B4-BE49-F238E27FC236}">
                    <a16:creationId xmlns:a16="http://schemas.microsoft.com/office/drawing/2014/main" id="{6FD3457F-A2F5-453E-9484-FE3CEF4DF2E6}"/>
                  </a:ext>
                </a:extLst>
              </p:cNvPr>
              <p:cNvSpPr>
                <a:spLocks noRot="1" noChangeAspect="1" noMove="1" noResize="1" noEditPoints="1" noAdjustHandles="1" noChangeArrowheads="1" noChangeShapeType="1" noTextEdit="1"/>
              </p:cNvSpPr>
              <p:nvPr/>
            </p:nvSpPr>
            <p:spPr>
              <a:xfrm>
                <a:off x="872850" y="4473045"/>
                <a:ext cx="1885260" cy="639662"/>
              </a:xfrm>
              <a:prstGeom prst="rect">
                <a:avLst/>
              </a:prstGeom>
              <a:blipFill>
                <a:blip r:embed="rId6"/>
                <a:stretch>
                  <a:fillRect/>
                </a:stretch>
              </a:blipFill>
            </p:spPr>
            <p:txBody>
              <a:bodyPr/>
              <a:lstStyle/>
              <a:p>
                <a:r>
                  <a:rPr lang="LID4096">
                    <a:noFill/>
                  </a:rPr>
                  <a:t> </a:t>
                </a:r>
              </a:p>
            </p:txBody>
          </p:sp>
        </mc:Fallback>
      </mc:AlternateContent>
      <p:sp>
        <p:nvSpPr>
          <p:cNvPr id="23" name="TextBox 22">
            <a:extLst>
              <a:ext uri="{FF2B5EF4-FFF2-40B4-BE49-F238E27FC236}">
                <a16:creationId xmlns:a16="http://schemas.microsoft.com/office/drawing/2014/main" id="{8B1B81E1-97D0-489E-AB83-B1389BE137EF}"/>
              </a:ext>
            </a:extLst>
          </p:cNvPr>
          <p:cNvSpPr txBox="1"/>
          <p:nvPr/>
        </p:nvSpPr>
        <p:spPr>
          <a:xfrm>
            <a:off x="5483376" y="4775200"/>
            <a:ext cx="1799467" cy="830997"/>
          </a:xfrm>
          <a:prstGeom prst="rect">
            <a:avLst/>
          </a:prstGeom>
          <a:noFill/>
        </p:spPr>
        <p:txBody>
          <a:bodyPr wrap="none" rtlCol="0">
            <a:spAutoFit/>
          </a:bodyPr>
          <a:lstStyle/>
          <a:p>
            <a:r>
              <a:rPr lang="en-US" sz="2400" dirty="0">
                <a:solidFill>
                  <a:srgbClr val="7030A0"/>
                </a:solidFill>
              </a:rPr>
              <a:t>sine-Gordon </a:t>
            </a:r>
            <a:br>
              <a:rPr lang="en-US" sz="2400" dirty="0">
                <a:solidFill>
                  <a:srgbClr val="7030A0"/>
                </a:solidFill>
              </a:rPr>
            </a:br>
            <a:r>
              <a:rPr lang="en-US" sz="2400" dirty="0">
                <a:solidFill>
                  <a:srgbClr val="7030A0"/>
                </a:solidFill>
              </a:rPr>
              <a:t>nonlinearity</a:t>
            </a:r>
            <a:endParaRPr lang="LID4096" sz="2400" dirty="0">
              <a:solidFill>
                <a:srgbClr val="7030A0"/>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AAB6991-77CA-419E-8E0B-6B3541168144}"/>
                  </a:ext>
                </a:extLst>
              </p:cNvPr>
              <p:cNvSpPr txBox="1"/>
              <p:nvPr/>
            </p:nvSpPr>
            <p:spPr>
              <a:xfrm>
                <a:off x="382425" y="2090282"/>
                <a:ext cx="2050754" cy="1038233"/>
              </a:xfrm>
              <a:prstGeom prst="rect">
                <a:avLst/>
              </a:prstGeom>
              <a:noFill/>
            </p:spPr>
            <p:txBody>
              <a:bodyPr wrap="none" rtlCol="0">
                <a:spAutoFit/>
              </a:bodyPr>
              <a:lstStyle/>
              <a:p>
                <a:r>
                  <a:rPr lang="en-US" sz="2400" dirty="0">
                    <a:solidFill>
                      <a:srgbClr val="00B050"/>
                    </a:solidFill>
                  </a:rPr>
                  <a:t>Quantum </a:t>
                </a:r>
                <a:br>
                  <a:rPr lang="en-US" sz="2400" dirty="0">
                    <a:solidFill>
                      <a:srgbClr val="00B050"/>
                    </a:solidFill>
                  </a:rPr>
                </a:br>
                <a:r>
                  <a:rPr lang="en-US" sz="2400" dirty="0">
                    <a:solidFill>
                      <a:srgbClr val="00B050"/>
                    </a:solidFill>
                  </a:rPr>
                  <a:t>regime: </a:t>
                </a:r>
                <a14:m>
                  <m:oMath xmlns:m="http://schemas.openxmlformats.org/officeDocument/2006/math">
                    <m:f>
                      <m:fPr>
                        <m:ctrlPr>
                          <a:rPr lang="en-US" sz="2400" b="0" i="1" smtClean="0">
                            <a:solidFill>
                              <a:srgbClr val="00B050"/>
                            </a:solidFill>
                            <a:latin typeface="Cambria Math" panose="02040503050406030204" pitchFamily="18" charset="0"/>
                          </a:rPr>
                        </m:ctrlPr>
                      </m:fPr>
                      <m:num>
                        <m:sSup>
                          <m:sSupPr>
                            <m:ctrlPr>
                              <a:rPr lang="en-US" sz="2400" b="0" i="1" smtClean="0">
                                <a:solidFill>
                                  <a:srgbClr val="00B050"/>
                                </a:solidFill>
                                <a:latin typeface="Cambria Math" panose="02040503050406030204" pitchFamily="18" charset="0"/>
                              </a:rPr>
                            </m:ctrlPr>
                          </m:sSupPr>
                          <m:e>
                            <m:r>
                              <a:rPr lang="en-US" sz="2400" b="0" i="1" smtClean="0">
                                <a:solidFill>
                                  <a:srgbClr val="00B050"/>
                                </a:solidFill>
                                <a:latin typeface="Cambria Math" panose="02040503050406030204" pitchFamily="18" charset="0"/>
                              </a:rPr>
                              <m:t>𝛽</m:t>
                            </m:r>
                          </m:e>
                          <m:sup>
                            <m:r>
                              <a:rPr lang="en-US" sz="2400" b="0" i="1" smtClean="0">
                                <a:solidFill>
                                  <a:srgbClr val="00B050"/>
                                </a:solidFill>
                                <a:latin typeface="Cambria Math" panose="02040503050406030204" pitchFamily="18" charset="0"/>
                              </a:rPr>
                              <m:t>2</m:t>
                            </m:r>
                          </m:sup>
                        </m:sSup>
                      </m:num>
                      <m:den>
                        <m:r>
                          <a:rPr lang="en-US" sz="2400" b="0" i="1" smtClean="0">
                            <a:solidFill>
                              <a:srgbClr val="00B050"/>
                            </a:solidFill>
                            <a:latin typeface="Cambria Math" panose="02040503050406030204" pitchFamily="18" charset="0"/>
                          </a:rPr>
                          <m:t>8</m:t>
                        </m:r>
                        <m:r>
                          <a:rPr lang="en-US" sz="2400" b="0" i="1" smtClean="0">
                            <a:solidFill>
                              <a:srgbClr val="00B050"/>
                            </a:solidFill>
                            <a:latin typeface="Cambria Math" panose="02040503050406030204" pitchFamily="18" charset="0"/>
                          </a:rPr>
                          <m:t>𝜋</m:t>
                        </m:r>
                      </m:den>
                    </m:f>
                    <m:r>
                      <a:rPr lang="en-US" sz="2400" b="0" i="1" smtClean="0">
                        <a:solidFill>
                          <a:srgbClr val="00B050"/>
                        </a:solidFill>
                        <a:latin typeface="Cambria Math" panose="02040503050406030204" pitchFamily="18" charset="0"/>
                      </a:rPr>
                      <m:t>∼1</m:t>
                    </m:r>
                  </m:oMath>
                </a14:m>
                <a:endParaRPr lang="LID4096" sz="2400" dirty="0">
                  <a:solidFill>
                    <a:srgbClr val="00B050"/>
                  </a:solidFill>
                </a:endParaRPr>
              </a:p>
            </p:txBody>
          </p:sp>
        </mc:Choice>
        <mc:Fallback xmlns="">
          <p:sp>
            <p:nvSpPr>
              <p:cNvPr id="32" name="TextBox 31">
                <a:extLst>
                  <a:ext uri="{FF2B5EF4-FFF2-40B4-BE49-F238E27FC236}">
                    <a16:creationId xmlns:a16="http://schemas.microsoft.com/office/drawing/2014/main" id="{9AAB6991-77CA-419E-8E0B-6B3541168144}"/>
                  </a:ext>
                </a:extLst>
              </p:cNvPr>
              <p:cNvSpPr txBox="1">
                <a:spLocks noRot="1" noChangeAspect="1" noMove="1" noResize="1" noEditPoints="1" noAdjustHandles="1" noChangeArrowheads="1" noChangeShapeType="1" noTextEdit="1"/>
              </p:cNvSpPr>
              <p:nvPr/>
            </p:nvSpPr>
            <p:spPr>
              <a:xfrm>
                <a:off x="382425" y="2090282"/>
                <a:ext cx="2050754" cy="1038233"/>
              </a:xfrm>
              <a:prstGeom prst="rect">
                <a:avLst/>
              </a:prstGeom>
              <a:blipFill>
                <a:blip r:embed="rId7"/>
                <a:stretch>
                  <a:fillRect l="-4938" t="-4819" b="-4819"/>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DCDE6E0B-90D5-43DB-9D34-B999F0C4AFB8}"/>
              </a:ext>
            </a:extLst>
          </p:cNvPr>
          <p:cNvGrpSpPr/>
          <p:nvPr/>
        </p:nvGrpSpPr>
        <p:grpSpPr>
          <a:xfrm>
            <a:off x="3136461" y="2321115"/>
            <a:ext cx="6120469" cy="2109697"/>
            <a:chOff x="2841823" y="4640567"/>
            <a:chExt cx="6120469" cy="2109697"/>
          </a:xfrm>
        </p:grpSpPr>
        <p:sp>
          <p:nvSpPr>
            <p:cNvPr id="24" name="Rounded Rectangle 20">
              <a:extLst>
                <a:ext uri="{FF2B5EF4-FFF2-40B4-BE49-F238E27FC236}">
                  <a16:creationId xmlns:a16="http://schemas.microsoft.com/office/drawing/2014/main" id="{332F7BFC-C316-4C9E-B475-C0EEBD71DB83}"/>
                </a:ext>
              </a:extLst>
            </p:cNvPr>
            <p:cNvSpPr/>
            <p:nvPr/>
          </p:nvSpPr>
          <p:spPr>
            <a:xfrm>
              <a:off x="2841823" y="4640567"/>
              <a:ext cx="6120469" cy="2109697"/>
            </a:xfrm>
            <a:prstGeom prst="round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A7307FDD-2DA1-4F4E-8858-624B60E026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82404" y="4673110"/>
              <a:ext cx="4932652" cy="2077153"/>
            </a:xfrm>
            <a:prstGeom prst="rect">
              <a:avLst/>
            </a:prstGeom>
          </p:spPr>
        </p:pic>
      </p:grpSp>
      <p:cxnSp>
        <p:nvCxnSpPr>
          <p:cNvPr id="31" name="Straight Arrow Connector 30">
            <a:extLst>
              <a:ext uri="{FF2B5EF4-FFF2-40B4-BE49-F238E27FC236}">
                <a16:creationId xmlns:a16="http://schemas.microsoft.com/office/drawing/2014/main" id="{2C95F82B-AB61-498E-A511-652FDA586E09}"/>
              </a:ext>
            </a:extLst>
          </p:cNvPr>
          <p:cNvCxnSpPr/>
          <p:nvPr/>
        </p:nvCxnSpPr>
        <p:spPr>
          <a:xfrm>
            <a:off x="2540000" y="2537006"/>
            <a:ext cx="1513840" cy="184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8B6755-8CF3-4929-A4D1-A12713A55B76}"/>
              </a:ext>
            </a:extLst>
          </p:cNvPr>
          <p:cNvCxnSpPr>
            <a:cxnSpLocks/>
          </p:cNvCxnSpPr>
          <p:nvPr/>
        </p:nvCxnSpPr>
        <p:spPr>
          <a:xfrm flipH="1" flipV="1">
            <a:off x="5730240" y="3825240"/>
            <a:ext cx="513128" cy="949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E385E2-CFA6-40E5-B836-E0AE3F989EFE}"/>
              </a:ext>
            </a:extLst>
          </p:cNvPr>
          <p:cNvSpPr txBox="1"/>
          <p:nvPr/>
        </p:nvSpPr>
        <p:spPr>
          <a:xfrm>
            <a:off x="110223" y="5554233"/>
            <a:ext cx="1473160" cy="707886"/>
          </a:xfrm>
          <a:prstGeom prst="rect">
            <a:avLst/>
          </a:prstGeom>
          <a:noFill/>
        </p:spPr>
        <p:txBody>
          <a:bodyPr wrap="none" rtlCol="0">
            <a:spAutoFit/>
          </a:bodyPr>
          <a:lstStyle/>
          <a:p>
            <a:pPr algn="ctr"/>
            <a:r>
              <a:rPr lang="en-US" sz="2000" dirty="0"/>
              <a:t>sine-Gordon</a:t>
            </a:r>
            <a:br>
              <a:rPr lang="en-US" sz="2000" dirty="0"/>
            </a:br>
            <a:r>
              <a:rPr lang="en-US" sz="2000" dirty="0"/>
              <a:t>coupling</a:t>
            </a:r>
            <a:endParaRPr lang="LID4096" sz="2000" dirty="0"/>
          </a:p>
        </p:txBody>
      </p:sp>
      <p:cxnSp>
        <p:nvCxnSpPr>
          <p:cNvPr id="20" name="Straight Arrow Connector 19">
            <a:extLst>
              <a:ext uri="{FF2B5EF4-FFF2-40B4-BE49-F238E27FC236}">
                <a16:creationId xmlns:a16="http://schemas.microsoft.com/office/drawing/2014/main" id="{E4E5EA76-098D-4D10-A2E9-0D39CCC4C79D}"/>
              </a:ext>
            </a:extLst>
          </p:cNvPr>
          <p:cNvCxnSpPr>
            <a:cxnSpLocks/>
          </p:cNvCxnSpPr>
          <p:nvPr/>
        </p:nvCxnSpPr>
        <p:spPr>
          <a:xfrm flipV="1">
            <a:off x="846803" y="5131412"/>
            <a:ext cx="294597" cy="4177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DEC4A50-C743-4665-AD97-71D2D5FEBD72}"/>
              </a:ext>
            </a:extLst>
          </p:cNvPr>
          <p:cNvSpPr txBox="1"/>
          <p:nvPr/>
        </p:nvSpPr>
        <p:spPr>
          <a:xfrm>
            <a:off x="2294535" y="5523845"/>
            <a:ext cx="1284582" cy="707886"/>
          </a:xfrm>
          <a:prstGeom prst="rect">
            <a:avLst/>
          </a:prstGeom>
          <a:noFill/>
        </p:spPr>
        <p:txBody>
          <a:bodyPr wrap="none" rtlCol="0">
            <a:spAutoFit/>
          </a:bodyPr>
          <a:lstStyle/>
          <a:p>
            <a:r>
              <a:rPr lang="en-US" sz="2000" dirty="0" err="1"/>
              <a:t>Luttinger</a:t>
            </a:r>
            <a:br>
              <a:rPr lang="en-US" sz="2000" dirty="0"/>
            </a:br>
            <a:r>
              <a:rPr lang="en-US" sz="2000" dirty="0"/>
              <a:t>parameter</a:t>
            </a:r>
            <a:endParaRPr lang="LID4096" sz="2000" dirty="0"/>
          </a:p>
        </p:txBody>
      </p:sp>
      <p:cxnSp>
        <p:nvCxnSpPr>
          <p:cNvPr id="26" name="Straight Arrow Connector 25">
            <a:extLst>
              <a:ext uri="{FF2B5EF4-FFF2-40B4-BE49-F238E27FC236}">
                <a16:creationId xmlns:a16="http://schemas.microsoft.com/office/drawing/2014/main" id="{79A4E0BC-088C-4D37-895D-69D0DBA0071E}"/>
              </a:ext>
            </a:extLst>
          </p:cNvPr>
          <p:cNvCxnSpPr>
            <a:cxnSpLocks/>
          </p:cNvCxnSpPr>
          <p:nvPr/>
        </p:nvCxnSpPr>
        <p:spPr>
          <a:xfrm flipH="1" flipV="1">
            <a:off x="2610812" y="5136501"/>
            <a:ext cx="294597" cy="4177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8560475-AF09-4C36-AE2F-0E821CCEE024}"/>
              </a:ext>
            </a:extLst>
          </p:cNvPr>
          <p:cNvSpPr>
            <a:spLocks noGrp="1"/>
          </p:cNvSpPr>
          <p:nvPr>
            <p:ph type="sldNum" sz="quarter" idx="12"/>
          </p:nvPr>
        </p:nvSpPr>
        <p:spPr/>
        <p:txBody>
          <a:bodyPr/>
          <a:lstStyle/>
          <a:p>
            <a:fld id="{470B0F4F-27D3-4C81-8336-24FC379DF1BB}" type="slidenum">
              <a:rPr lang="LID4096" smtClean="0"/>
              <a:t>23</a:t>
            </a:fld>
            <a:endParaRPr lang="LID4096"/>
          </a:p>
        </p:txBody>
      </p:sp>
      <p:sp>
        <p:nvSpPr>
          <p:cNvPr id="28" name="TextBox 27">
            <a:extLst>
              <a:ext uri="{FF2B5EF4-FFF2-40B4-BE49-F238E27FC236}">
                <a16:creationId xmlns:a16="http://schemas.microsoft.com/office/drawing/2014/main" id="{A3D46FC8-17C6-9143-9848-60E000BB7A26}"/>
              </a:ext>
            </a:extLst>
          </p:cNvPr>
          <p:cNvSpPr txBox="1"/>
          <p:nvPr/>
        </p:nvSpPr>
        <p:spPr>
          <a:xfrm>
            <a:off x="5071086" y="6433816"/>
            <a:ext cx="2608159" cy="338554"/>
          </a:xfrm>
          <a:prstGeom prst="rect">
            <a:avLst/>
          </a:prstGeom>
          <a:noFill/>
        </p:spPr>
        <p:txBody>
          <a:bodyPr wrap="square" rtlCol="0">
            <a:spAutoFit/>
          </a:bodyPr>
          <a:lstStyle/>
          <a:p>
            <a:r>
              <a:rPr lang="en-US" sz="1600" dirty="0"/>
              <a:t>AR </a:t>
            </a:r>
            <a:r>
              <a:rPr lang="en-US" sz="1600" i="1" dirty="0"/>
              <a:t>et al, </a:t>
            </a:r>
            <a:r>
              <a:rPr lang="en-US" sz="1600" dirty="0" err="1"/>
              <a:t>Nucl</a:t>
            </a:r>
            <a:r>
              <a:rPr lang="en-US" sz="1600" dirty="0"/>
              <a:t>. Phys. B (2021)</a:t>
            </a:r>
            <a:endParaRPr lang="LID4096" sz="1600" dirty="0"/>
          </a:p>
        </p:txBody>
      </p:sp>
    </p:spTree>
    <p:extLst>
      <p:ext uri="{BB962C8B-B14F-4D97-AF65-F5344CB8AC3E}">
        <p14:creationId xmlns:p14="http://schemas.microsoft.com/office/powerpoint/2010/main" val="23713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3" grpId="0"/>
      <p:bldP spid="32" grpId="0"/>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265A-0061-4C2F-9A34-C82EE03DD323}"/>
              </a:ext>
            </a:extLst>
          </p:cNvPr>
          <p:cNvSpPr>
            <a:spLocks noGrp="1"/>
          </p:cNvSpPr>
          <p:nvPr>
            <p:ph type="title"/>
          </p:nvPr>
        </p:nvSpPr>
        <p:spPr>
          <a:xfrm>
            <a:off x="946120" y="53180"/>
            <a:ext cx="10515600" cy="1325563"/>
          </a:xfrm>
        </p:spPr>
        <p:txBody>
          <a:bodyPr/>
          <a:lstStyle/>
          <a:p>
            <a:pPr algn="ctr"/>
            <a:r>
              <a:rPr lang="en-US" dirty="0"/>
              <a:t>The quantum sine-Gordon model with quantum circuits</a:t>
            </a:r>
            <a:endParaRPr lang="LID4096"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484CF3-81A4-4E2D-9AA1-F019EBD960F9}"/>
                  </a:ext>
                </a:extLst>
              </p:cNvPr>
              <p:cNvSpPr>
                <a:spLocks noGrp="1"/>
              </p:cNvSpPr>
              <p:nvPr>
                <p:ph idx="1"/>
              </p:nvPr>
            </p:nvSpPr>
            <p:spPr>
              <a:xfrm>
                <a:off x="166537" y="1211074"/>
                <a:ext cx="12043392" cy="4983536"/>
              </a:xfrm>
            </p:spPr>
            <p:txBody>
              <a:bodyPr/>
              <a:lstStyle/>
              <a:p>
                <a:pPr marL="0" indent="0">
                  <a:buNone/>
                </a:pPr>
                <a:r>
                  <a:rPr lang="en-US" dirty="0"/>
                  <a:t>Quantum circuit: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Hamiltonian:</a:t>
                </a:r>
                <a:br>
                  <a:rPr lang="en-US" dirty="0"/>
                </a:b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m:rPr>
                              <m:sty m:val="p"/>
                            </m:rPr>
                            <a:rPr lang="en-US" b="0" i="0" smtClean="0">
                              <a:latin typeface="Cambria Math" panose="02040503050406030204" pitchFamily="18" charset="0"/>
                            </a:rPr>
                            <m:t>circuit</m:t>
                          </m:r>
                        </m:sub>
                      </m:sSub>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𝐸</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𝑐</m:t>
                              </m:r>
                            </m:e>
                            <m:sub>
                              <m:r>
                                <a:rPr lang="en-US" b="0" i="1" smtClean="0">
                                  <a:solidFill>
                                    <a:srgbClr val="FF0000"/>
                                  </a:solidFill>
                                  <a:latin typeface="Cambria Math" panose="02040503050406030204" pitchFamily="18" charset="0"/>
                                </a:rPr>
                                <m:t>0</m:t>
                              </m:r>
                            </m:sub>
                          </m:sSub>
                        </m:sub>
                      </m:sSub>
                      <m:nary>
                        <m:naryPr>
                          <m:chr m:val="∑"/>
                          <m:supHide m:val="on"/>
                          <m:ctrlPr>
                            <a:rPr lang="en-US" b="0" i="1" smtClean="0">
                              <a:solidFill>
                                <a:srgbClr val="FF0000"/>
                              </a:solidFill>
                              <a:latin typeface="Cambria Math" panose="02040503050406030204" pitchFamily="18" charset="0"/>
                            </a:rPr>
                          </m:ctrlPr>
                        </m:naryPr>
                        <m:sub>
                          <m:r>
                            <m:rPr>
                              <m:brk m:alnAt="23"/>
                            </m:rPr>
                            <a:rPr lang="en-US" b="0" i="1" smtClean="0">
                              <a:solidFill>
                                <a:srgbClr val="FF0000"/>
                              </a:solidFill>
                              <a:latin typeface="Cambria Math" panose="02040503050406030204" pitchFamily="18" charset="0"/>
                            </a:rPr>
                            <m:t>𝑖</m:t>
                          </m:r>
                        </m:sub>
                        <m:sup/>
                        <m:e>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𝑛</m:t>
                              </m:r>
                            </m:e>
                            <m:sub>
                              <m:r>
                                <a:rPr lang="en-US" b="0" i="1" smtClean="0">
                                  <a:solidFill>
                                    <a:srgbClr val="FF0000"/>
                                  </a:solidFill>
                                  <a:latin typeface="Cambria Math" panose="02040503050406030204" pitchFamily="18" charset="0"/>
                                </a:rPr>
                                <m:t>𝑖</m:t>
                              </m:r>
                            </m:sub>
                            <m:sup>
                              <m:r>
                                <a:rPr lang="en-US" b="0" i="1" smtClean="0">
                                  <a:solidFill>
                                    <a:srgbClr val="FF0000"/>
                                  </a:solidFill>
                                  <a:latin typeface="Cambria Math" panose="02040503050406030204" pitchFamily="18" charset="0"/>
                                </a:rPr>
                                <m:t>2</m:t>
                              </m:r>
                            </m:sup>
                          </m:sSubSup>
                        </m:e>
                      </m:nary>
                      <m:r>
                        <a:rPr lang="en-US" b="0" i="1" smtClean="0">
                          <a:latin typeface="Cambria Math" panose="02040503050406030204" pitchFamily="18" charset="0"/>
                        </a:rPr>
                        <m:t>+</m:t>
                      </m:r>
                      <m:sSub>
                        <m:sSubPr>
                          <m:ctrlPr>
                            <a:rPr lang="en-US"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panose="02040503050406030204" pitchFamily="18" charset="0"/>
                            </a:rPr>
                            <m:t>𝜖</m:t>
                          </m:r>
                          <m:r>
                            <a:rPr lang="en-US" b="0" i="1" smtClean="0">
                              <a:solidFill>
                                <a:schemeClr val="accent2">
                                  <a:lumMod val="75000"/>
                                </a:schemeClr>
                              </a:solidFill>
                              <a:latin typeface="Cambria Math" panose="02040503050406030204" pitchFamily="18" charset="0"/>
                            </a:rPr>
                            <m:t> </m:t>
                          </m:r>
                          <m:r>
                            <a:rPr lang="en-US" i="1">
                              <a:solidFill>
                                <a:schemeClr val="accent2">
                                  <a:lumMod val="75000"/>
                                </a:schemeClr>
                              </a:solidFill>
                              <a:latin typeface="Cambria Math" panose="02040503050406030204" pitchFamily="18" charset="0"/>
                            </a:rPr>
                            <m:t>𝐸</m:t>
                          </m:r>
                        </m:e>
                        <m:sub>
                          <m:sSub>
                            <m:sSubPr>
                              <m:ctrlPr>
                                <a:rPr lang="en-US" b="0" i="1" smtClean="0">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𝑐</m:t>
                              </m:r>
                            </m:e>
                            <m:sub>
                              <m:r>
                                <a:rPr lang="en-US" b="0" i="1" smtClean="0">
                                  <a:solidFill>
                                    <a:schemeClr val="accent2">
                                      <a:lumMod val="75000"/>
                                    </a:schemeClr>
                                  </a:solidFill>
                                  <a:latin typeface="Cambria Math" panose="02040503050406030204" pitchFamily="18" charset="0"/>
                                </a:rPr>
                                <m:t>0</m:t>
                              </m:r>
                            </m:sub>
                          </m:sSub>
                        </m:sub>
                      </m:sSub>
                      <m:nary>
                        <m:naryPr>
                          <m:chr m:val="∑"/>
                          <m:supHide m:val="on"/>
                          <m:ctrlPr>
                            <a:rPr lang="en-US" i="1">
                              <a:solidFill>
                                <a:schemeClr val="accent2">
                                  <a:lumMod val="75000"/>
                                </a:schemeClr>
                              </a:solidFill>
                              <a:latin typeface="Cambria Math" panose="02040503050406030204" pitchFamily="18" charset="0"/>
                            </a:rPr>
                          </m:ctrlPr>
                        </m:naryPr>
                        <m:sub>
                          <m:r>
                            <m:rPr>
                              <m:brk m:alnAt="23"/>
                            </m:rPr>
                            <a:rPr lang="en-US" i="1">
                              <a:solidFill>
                                <a:schemeClr val="accent2">
                                  <a:lumMod val="75000"/>
                                </a:schemeClr>
                              </a:solidFill>
                              <a:latin typeface="Cambria Math" panose="02040503050406030204" pitchFamily="18" charset="0"/>
                            </a:rPr>
                            <m:t>𝑖</m:t>
                          </m:r>
                        </m:sub>
                        <m:sup/>
                        <m:e>
                          <m:sSub>
                            <m:sSubPr>
                              <m:ctrlPr>
                                <a:rPr lang="en-US" b="0"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panose="02040503050406030204" pitchFamily="18" charset="0"/>
                                </a:rPr>
                                <m:t>𝑛</m:t>
                              </m:r>
                            </m:e>
                            <m:sub>
                              <m:r>
                                <a:rPr lang="en-US" b="0" i="1" smtClean="0">
                                  <a:solidFill>
                                    <a:schemeClr val="accent2">
                                      <a:lumMod val="75000"/>
                                    </a:schemeClr>
                                  </a:solidFill>
                                  <a:latin typeface="Cambria Math" panose="02040503050406030204" pitchFamily="18" charset="0"/>
                                </a:rPr>
                                <m:t>𝑖</m:t>
                              </m:r>
                            </m:sub>
                          </m:sSub>
                          <m:sSub>
                            <m:sSubPr>
                              <m:ctrlPr>
                                <a:rPr lang="en-US" b="0"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panose="02040503050406030204" pitchFamily="18" charset="0"/>
                                </a:rPr>
                                <m:t>𝑛</m:t>
                              </m:r>
                            </m:e>
                            <m:sub>
                              <m:r>
                                <a:rPr lang="en-US" b="0" i="1" smtClean="0">
                                  <a:solidFill>
                                    <a:schemeClr val="accent2">
                                      <a:lumMod val="75000"/>
                                    </a:schemeClr>
                                  </a:solidFill>
                                  <a:latin typeface="Cambria Math" panose="02040503050406030204" pitchFamily="18" charset="0"/>
                                </a:rPr>
                                <m:t>𝑖</m:t>
                              </m:r>
                              <m:r>
                                <a:rPr lang="en-US" b="0" i="1" smtClean="0">
                                  <a:solidFill>
                                    <a:schemeClr val="accent2">
                                      <a:lumMod val="75000"/>
                                    </a:schemeClr>
                                  </a:solidFill>
                                  <a:latin typeface="Cambria Math" panose="02040503050406030204" pitchFamily="18" charset="0"/>
                                </a:rPr>
                                <m:t>+1</m:t>
                              </m:r>
                            </m:sub>
                          </m:sSub>
                        </m:e>
                      </m:nary>
                      <m:r>
                        <a:rPr lang="en-US" b="0" i="1" smtClean="0">
                          <a:latin typeface="Cambria Math" panose="02040503050406030204" pitchFamily="18" charset="0"/>
                        </a:rPr>
                        <m:t> </m:t>
                      </m:r>
                      <m:r>
                        <a:rPr lang="en-US" i="1" smtClean="0">
                          <a:solidFill>
                            <a:schemeClr val="tx1"/>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𝐸</m:t>
                          </m:r>
                        </m:e>
                        <m:sub>
                          <m:r>
                            <a:rPr lang="en-US" i="1">
                              <a:solidFill>
                                <a:srgbClr val="00B050"/>
                              </a:solidFill>
                              <a:latin typeface="Cambria Math" panose="02040503050406030204" pitchFamily="18" charset="0"/>
                            </a:rPr>
                            <m:t>𝐽</m:t>
                          </m:r>
                        </m:sub>
                      </m:sSub>
                      <m:nary>
                        <m:naryPr>
                          <m:chr m:val="∑"/>
                          <m:supHide m:val="on"/>
                          <m:ctrlPr>
                            <a:rPr lang="en-US" i="1">
                              <a:solidFill>
                                <a:srgbClr val="00B050"/>
                              </a:solidFill>
                              <a:latin typeface="Cambria Math" panose="02040503050406030204" pitchFamily="18" charset="0"/>
                            </a:rPr>
                          </m:ctrlPr>
                        </m:naryPr>
                        <m:sub>
                          <m:r>
                            <m:rPr>
                              <m:brk m:alnAt="23"/>
                            </m:rPr>
                            <a:rPr lang="en-US" i="1">
                              <a:solidFill>
                                <a:srgbClr val="00B050"/>
                              </a:solidFill>
                              <a:latin typeface="Cambria Math" panose="02040503050406030204" pitchFamily="18" charset="0"/>
                            </a:rPr>
                            <m:t>𝑖</m:t>
                          </m:r>
                        </m:sub>
                        <m:sup/>
                        <m:e>
                          <m:func>
                            <m:funcPr>
                              <m:ctrlPr>
                                <a:rPr lang="en-US" i="1">
                                  <a:solidFill>
                                    <a:srgbClr val="00B050"/>
                                  </a:solidFill>
                                  <a:latin typeface="Cambria Math" panose="02040503050406030204" pitchFamily="18" charset="0"/>
                                </a:rPr>
                              </m:ctrlPr>
                            </m:funcPr>
                            <m:fName>
                              <m:r>
                                <m:rPr>
                                  <m:sty m:val="p"/>
                                </m:rPr>
                                <a:rPr lang="en-US">
                                  <a:solidFill>
                                    <a:srgbClr val="00B050"/>
                                  </a:solidFill>
                                  <a:latin typeface="Cambria Math" panose="02040503050406030204" pitchFamily="18" charset="0"/>
                                </a:rPr>
                                <m:t>cos</m:t>
                              </m:r>
                            </m:fName>
                            <m:e>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𝜙</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𝜙</m:t>
                                      </m:r>
                                    </m:e>
                                    <m:sub>
                                      <m:r>
                                        <a:rPr lang="en-US" i="1">
                                          <a:solidFill>
                                            <a:srgbClr val="00B050"/>
                                          </a:solidFill>
                                          <a:latin typeface="Cambria Math" panose="02040503050406030204" pitchFamily="18" charset="0"/>
                                        </a:rPr>
                                        <m:t>𝑖</m:t>
                                      </m:r>
                                      <m:r>
                                        <a:rPr lang="en-US" i="1">
                                          <a:solidFill>
                                            <a:srgbClr val="00B050"/>
                                          </a:solidFill>
                                          <a:latin typeface="Cambria Math" panose="02040503050406030204" pitchFamily="18" charset="0"/>
                                        </a:rPr>
                                        <m:t>+1</m:t>
                                      </m:r>
                                    </m:sub>
                                  </m:sSub>
                                </m:e>
                              </m:d>
                            </m:e>
                          </m:func>
                        </m:e>
                      </m:nary>
                      <m:r>
                        <a:rPr lang="en-US" i="1">
                          <a:latin typeface="Cambria Math" panose="02040503050406030204" pitchFamily="18" charset="0"/>
                        </a:rPr>
                        <m:t>−</m:t>
                      </m:r>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𝐸</m:t>
                          </m:r>
                        </m:e>
                        <m:sub>
                          <m:r>
                            <a:rPr lang="en-US" b="0" i="1" smtClean="0">
                              <a:solidFill>
                                <a:srgbClr val="7030A0"/>
                              </a:solidFill>
                              <a:latin typeface="Cambria Math" panose="02040503050406030204" pitchFamily="18" charset="0"/>
                            </a:rPr>
                            <m:t>𝐽</m:t>
                          </m:r>
                          <m:r>
                            <a:rPr lang="en-US" b="0" i="1" smtClean="0">
                              <a:solidFill>
                                <a:srgbClr val="7030A0"/>
                              </a:solidFill>
                              <a:latin typeface="Cambria Math" panose="02040503050406030204" pitchFamily="18" charset="0"/>
                            </a:rPr>
                            <m:t>,0</m:t>
                          </m:r>
                        </m:sub>
                      </m:sSub>
                      <m:nary>
                        <m:naryPr>
                          <m:chr m:val="∑"/>
                          <m:supHide m:val="on"/>
                          <m:ctrlPr>
                            <a:rPr lang="en-US" i="1">
                              <a:solidFill>
                                <a:srgbClr val="7030A0"/>
                              </a:solidFill>
                              <a:latin typeface="Cambria Math" panose="02040503050406030204" pitchFamily="18" charset="0"/>
                            </a:rPr>
                          </m:ctrlPr>
                        </m:naryPr>
                        <m:sub>
                          <m:r>
                            <m:rPr>
                              <m:brk m:alnAt="23"/>
                            </m:rPr>
                            <a:rPr lang="en-US" i="1">
                              <a:solidFill>
                                <a:srgbClr val="7030A0"/>
                              </a:solidFill>
                              <a:latin typeface="Cambria Math" panose="02040503050406030204" pitchFamily="18" charset="0"/>
                            </a:rPr>
                            <m:t>𝑖</m:t>
                          </m:r>
                        </m:sub>
                        <m:sup/>
                        <m:e>
                          <m:func>
                            <m:funcPr>
                              <m:ctrlPr>
                                <a:rPr lang="en-US" b="0" i="1" smtClean="0">
                                  <a:solidFill>
                                    <a:srgbClr val="7030A0"/>
                                  </a:solidFill>
                                  <a:latin typeface="Cambria Math" panose="02040503050406030204" pitchFamily="18" charset="0"/>
                                </a:rPr>
                              </m:ctrlPr>
                            </m:funcPr>
                            <m:fName>
                              <m:r>
                                <m:rPr>
                                  <m:sty m:val="p"/>
                                </m:rPr>
                                <a:rPr lang="en-US" b="0" i="0" smtClean="0">
                                  <a:solidFill>
                                    <a:srgbClr val="7030A0"/>
                                  </a:solidFill>
                                  <a:latin typeface="Cambria Math" panose="02040503050406030204" pitchFamily="18" charset="0"/>
                                </a:rPr>
                                <m:t>cos</m:t>
                              </m:r>
                            </m:fName>
                            <m:e>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𝜙</m:t>
                                  </m:r>
                                </m:e>
                                <m:sub>
                                  <m:r>
                                    <a:rPr lang="en-US" b="0" i="1" smtClean="0">
                                      <a:solidFill>
                                        <a:srgbClr val="7030A0"/>
                                      </a:solidFill>
                                      <a:latin typeface="Cambria Math" panose="02040503050406030204" pitchFamily="18" charset="0"/>
                                    </a:rPr>
                                    <m:t>𝑖</m:t>
                                  </m:r>
                                </m:sub>
                              </m:sSub>
                            </m:e>
                          </m:func>
                        </m:e>
                      </m:nary>
                    </m:oMath>
                  </m:oMathPara>
                </a14:m>
                <a:endParaRPr lang="en-US" b="0" dirty="0"/>
              </a:p>
              <a:p>
                <a:pPr marL="0" indent="0">
                  <a:buNone/>
                </a:pPr>
                <a:endParaRPr lang="LID4096" dirty="0"/>
              </a:p>
            </p:txBody>
          </p:sp>
        </mc:Choice>
        <mc:Fallback xmlns="">
          <p:sp>
            <p:nvSpPr>
              <p:cNvPr id="3" name="Content Placeholder 2">
                <a:extLst>
                  <a:ext uri="{FF2B5EF4-FFF2-40B4-BE49-F238E27FC236}">
                    <a16:creationId xmlns:a16="http://schemas.microsoft.com/office/drawing/2014/main" id="{F8484CF3-81A4-4E2D-9AA1-F019EBD960F9}"/>
                  </a:ext>
                </a:extLst>
              </p:cNvPr>
              <p:cNvSpPr>
                <a:spLocks noGrp="1" noRot="1" noChangeAspect="1" noMove="1" noResize="1" noEditPoints="1" noAdjustHandles="1" noChangeArrowheads="1" noChangeShapeType="1" noTextEdit="1"/>
              </p:cNvSpPr>
              <p:nvPr>
                <p:ph idx="1"/>
              </p:nvPr>
            </p:nvSpPr>
            <p:spPr>
              <a:xfrm>
                <a:off x="166537" y="1211074"/>
                <a:ext cx="12043392" cy="4983536"/>
              </a:xfrm>
              <a:blipFill>
                <a:blip r:embed="rId2"/>
                <a:stretch>
                  <a:fillRect l="-1012" t="-2081"/>
                </a:stretch>
              </a:blipFill>
            </p:spPr>
            <p:txBody>
              <a:bodyPr/>
              <a:lstStyle/>
              <a:p>
                <a:r>
                  <a:rPr lang="LID4096">
                    <a:noFill/>
                  </a:rPr>
                  <a:t> </a:t>
                </a:r>
              </a:p>
            </p:txBody>
          </p:sp>
        </mc:Fallback>
      </mc:AlternateContent>
      <p:sp>
        <p:nvSpPr>
          <p:cNvPr id="9" name="Rectangle 8">
            <a:extLst>
              <a:ext uri="{FF2B5EF4-FFF2-40B4-BE49-F238E27FC236}">
                <a16:creationId xmlns:a16="http://schemas.microsoft.com/office/drawing/2014/main" id="{BC6B4874-368C-4CD4-B86C-61C3FAB48266}"/>
              </a:ext>
            </a:extLst>
          </p:cNvPr>
          <p:cNvSpPr/>
          <p:nvPr/>
        </p:nvSpPr>
        <p:spPr>
          <a:xfrm>
            <a:off x="1692732" y="5525151"/>
            <a:ext cx="1856855" cy="400110"/>
          </a:xfrm>
          <a:prstGeom prst="rect">
            <a:avLst/>
          </a:prstGeom>
        </p:spPr>
        <p:txBody>
          <a:bodyPr wrap="none">
            <a:spAutoFit/>
          </a:bodyPr>
          <a:lstStyle/>
          <a:p>
            <a:pPr algn="ctr"/>
            <a:r>
              <a:rPr lang="en-US" sz="2000" dirty="0">
                <a:solidFill>
                  <a:srgbClr val="FF0000"/>
                </a:solidFill>
              </a:rPr>
              <a:t>onsite repulsion</a:t>
            </a:r>
          </a:p>
        </p:txBody>
      </p:sp>
      <p:sp>
        <p:nvSpPr>
          <p:cNvPr id="14" name="Rectangle 13">
            <a:extLst>
              <a:ext uri="{FF2B5EF4-FFF2-40B4-BE49-F238E27FC236}">
                <a16:creationId xmlns:a16="http://schemas.microsoft.com/office/drawing/2014/main" id="{591CD824-42CC-4ADB-BB17-898E2B10E90C}"/>
              </a:ext>
            </a:extLst>
          </p:cNvPr>
          <p:cNvSpPr/>
          <p:nvPr/>
        </p:nvSpPr>
        <p:spPr>
          <a:xfrm>
            <a:off x="4122025" y="5376212"/>
            <a:ext cx="1984966" cy="707886"/>
          </a:xfrm>
          <a:prstGeom prst="rect">
            <a:avLst/>
          </a:prstGeom>
        </p:spPr>
        <p:txBody>
          <a:bodyPr wrap="none">
            <a:spAutoFit/>
          </a:bodyPr>
          <a:lstStyle/>
          <a:p>
            <a:pPr algn="ctr"/>
            <a:r>
              <a:rPr lang="en-US" sz="2000" dirty="0">
                <a:solidFill>
                  <a:schemeClr val="accent2">
                    <a:lumMod val="75000"/>
                  </a:schemeClr>
                </a:solidFill>
              </a:rPr>
              <a:t>nearest-neighbor</a:t>
            </a:r>
            <a:br>
              <a:rPr lang="en-US" sz="2000" dirty="0">
                <a:solidFill>
                  <a:schemeClr val="accent2">
                    <a:lumMod val="75000"/>
                  </a:schemeClr>
                </a:solidFill>
              </a:rPr>
            </a:br>
            <a:r>
              <a:rPr lang="en-US" sz="2000" dirty="0">
                <a:solidFill>
                  <a:schemeClr val="accent2">
                    <a:lumMod val="75000"/>
                  </a:schemeClr>
                </a:solidFill>
              </a:rPr>
              <a:t>repulsion</a:t>
            </a:r>
          </a:p>
        </p:txBody>
      </p:sp>
      <p:sp>
        <p:nvSpPr>
          <p:cNvPr id="16" name="Rectangle 15">
            <a:extLst>
              <a:ext uri="{FF2B5EF4-FFF2-40B4-BE49-F238E27FC236}">
                <a16:creationId xmlns:a16="http://schemas.microsoft.com/office/drawing/2014/main" id="{8FDEC791-7DB0-412E-81D8-0DFF1E6ECEC3}"/>
              </a:ext>
            </a:extLst>
          </p:cNvPr>
          <p:cNvSpPr/>
          <p:nvPr/>
        </p:nvSpPr>
        <p:spPr>
          <a:xfrm>
            <a:off x="6532757" y="5525151"/>
            <a:ext cx="2895473" cy="400110"/>
          </a:xfrm>
          <a:prstGeom prst="rect">
            <a:avLst/>
          </a:prstGeom>
        </p:spPr>
        <p:txBody>
          <a:bodyPr wrap="none">
            <a:spAutoFit/>
          </a:bodyPr>
          <a:lstStyle/>
          <a:p>
            <a:pPr algn="ctr"/>
            <a:r>
              <a:rPr lang="en-US" sz="2000" dirty="0">
                <a:solidFill>
                  <a:srgbClr val="00B050"/>
                </a:solidFill>
              </a:rPr>
              <a:t>nearest-neighbor hopping</a:t>
            </a:r>
          </a:p>
        </p:txBody>
      </p:sp>
      <p:sp>
        <p:nvSpPr>
          <p:cNvPr id="21" name="TextBox 20">
            <a:extLst>
              <a:ext uri="{FF2B5EF4-FFF2-40B4-BE49-F238E27FC236}">
                <a16:creationId xmlns:a16="http://schemas.microsoft.com/office/drawing/2014/main" id="{3AFEB8CD-F6AC-496B-A6E0-6D983CB6F059}"/>
              </a:ext>
            </a:extLst>
          </p:cNvPr>
          <p:cNvSpPr txBox="1"/>
          <p:nvPr/>
        </p:nvSpPr>
        <p:spPr>
          <a:xfrm>
            <a:off x="0" y="6466266"/>
            <a:ext cx="7980494" cy="338554"/>
          </a:xfrm>
          <a:prstGeom prst="rect">
            <a:avLst/>
          </a:prstGeom>
          <a:noFill/>
        </p:spPr>
        <p:txBody>
          <a:bodyPr wrap="square" rtlCol="0">
            <a:spAutoFit/>
          </a:bodyPr>
          <a:lstStyle/>
          <a:p>
            <a:r>
              <a:rPr lang="en-US" sz="1600" dirty="0"/>
              <a:t>Related work: Solitons in long Josephson junctions, Ustinov (1988), </a:t>
            </a:r>
            <a:r>
              <a:rPr lang="en-US" sz="1600" dirty="0" err="1"/>
              <a:t>Walraff</a:t>
            </a:r>
            <a:r>
              <a:rPr lang="en-US" sz="1600" dirty="0"/>
              <a:t> </a:t>
            </a:r>
            <a:r>
              <a:rPr lang="en-US" sz="1600" i="1" dirty="0"/>
              <a:t>et al </a:t>
            </a:r>
            <a:r>
              <a:rPr lang="en-US" sz="1600" dirty="0"/>
              <a:t>(2003)</a:t>
            </a:r>
            <a:endParaRPr lang="LID4096" sz="16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052050A-B14E-4098-AE39-9A8013DAF997}"/>
                  </a:ext>
                </a:extLst>
              </p:cNvPr>
              <p:cNvSpPr txBox="1"/>
              <p:nvPr/>
            </p:nvSpPr>
            <p:spPr>
              <a:xfrm>
                <a:off x="9237311" y="3639584"/>
                <a:ext cx="2920800" cy="3961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𝑛</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r>
                                <a:rPr lang="en-US" sz="2200" b="0" i="1" smtClean="0">
                                  <a:latin typeface="Cambria Math" panose="02040503050406030204" pitchFamily="18" charset="0"/>
                                </a:rPr>
                                <m:t>𝑖</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𝜙</m:t>
                                  </m:r>
                                </m:e>
                                <m:sub>
                                  <m:r>
                                    <a:rPr lang="en-US" sz="2200" b="0" i="1" smtClean="0">
                                      <a:latin typeface="Cambria Math" panose="02040503050406030204" pitchFamily="18" charset="0"/>
                                    </a:rPr>
                                    <m:t>𝑗</m:t>
                                  </m:r>
                                </m:sub>
                              </m:sSub>
                            </m:sup>
                          </m:sSup>
                        </m:e>
                      </m:d>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r>
                            <a:rPr lang="en-US" sz="2200" b="0" i="1" smtClean="0">
                              <a:latin typeface="Cambria Math" panose="02040503050406030204" pitchFamily="18" charset="0"/>
                            </a:rPr>
                            <m:t>𝑖</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𝜙</m:t>
                              </m:r>
                            </m:e>
                            <m:sub>
                              <m:r>
                                <a:rPr lang="en-US" sz="2200" b="0" i="1" smtClean="0">
                                  <a:latin typeface="Cambria Math" panose="02040503050406030204" pitchFamily="18" charset="0"/>
                                </a:rPr>
                                <m:t>𝑗</m:t>
                              </m:r>
                            </m:sub>
                          </m:sSub>
                          <m:r>
                            <a:rPr lang="en-US" sz="2200" b="0" i="1" smtClean="0">
                              <a:latin typeface="Cambria Math" panose="02040503050406030204" pitchFamily="18" charset="0"/>
                            </a:rPr>
                            <m:t> </m:t>
                          </m:r>
                        </m:sup>
                      </m:s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𝛿</m:t>
                          </m:r>
                        </m:e>
                        <m:sub>
                          <m:r>
                            <a:rPr lang="en-US" sz="2200" b="0" i="1" smtClean="0">
                              <a:latin typeface="Cambria Math" panose="02040503050406030204" pitchFamily="18" charset="0"/>
                            </a:rPr>
                            <m:t>𝑖𝑗</m:t>
                          </m:r>
                        </m:sub>
                      </m:sSub>
                    </m:oMath>
                  </m:oMathPara>
                </a14:m>
                <a:endParaRPr lang="LID4096" sz="2200" dirty="0"/>
              </a:p>
            </p:txBody>
          </p:sp>
        </mc:Choice>
        <mc:Fallback xmlns="">
          <p:sp>
            <p:nvSpPr>
              <p:cNvPr id="22" name="TextBox 21">
                <a:extLst>
                  <a:ext uri="{FF2B5EF4-FFF2-40B4-BE49-F238E27FC236}">
                    <a16:creationId xmlns:a16="http://schemas.microsoft.com/office/drawing/2014/main" id="{D052050A-B14E-4098-AE39-9A8013DAF997}"/>
                  </a:ext>
                </a:extLst>
              </p:cNvPr>
              <p:cNvSpPr txBox="1">
                <a:spLocks noRot="1" noChangeAspect="1" noMove="1" noResize="1" noEditPoints="1" noAdjustHandles="1" noChangeArrowheads="1" noChangeShapeType="1" noTextEdit="1"/>
              </p:cNvSpPr>
              <p:nvPr/>
            </p:nvSpPr>
            <p:spPr>
              <a:xfrm>
                <a:off x="9237311" y="3639584"/>
                <a:ext cx="2920800" cy="396199"/>
              </a:xfrm>
              <a:prstGeom prst="rect">
                <a:avLst/>
              </a:prstGeom>
              <a:blipFill>
                <a:blip r:embed="rId3"/>
                <a:stretch>
                  <a:fillRect t="-1538" r="-418" b="-24615"/>
                </a:stretch>
              </a:blipFill>
            </p:spPr>
            <p:txBody>
              <a:bodyPr/>
              <a:lstStyle/>
              <a:p>
                <a:r>
                  <a:rPr lang="LID4096">
                    <a:noFill/>
                  </a:rPr>
                  <a:t> </a:t>
                </a:r>
              </a:p>
            </p:txBody>
          </p:sp>
        </mc:Fallback>
      </mc:AlternateContent>
      <p:pic>
        <p:nvPicPr>
          <p:cNvPr id="13" name="Picture 12">
            <a:extLst>
              <a:ext uri="{FF2B5EF4-FFF2-40B4-BE49-F238E27FC236}">
                <a16:creationId xmlns:a16="http://schemas.microsoft.com/office/drawing/2014/main" id="{1CB2670E-0DBC-4DF2-9F46-C81B1D2668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40665" y="1514331"/>
            <a:ext cx="4932652" cy="2077153"/>
          </a:xfrm>
          <a:prstGeom prst="rect">
            <a:avLst/>
          </a:prstGeom>
        </p:spPr>
      </p:pic>
      <p:sp>
        <p:nvSpPr>
          <p:cNvPr id="19" name="Rounded Rectangle 20">
            <a:extLst>
              <a:ext uri="{FF2B5EF4-FFF2-40B4-BE49-F238E27FC236}">
                <a16:creationId xmlns:a16="http://schemas.microsoft.com/office/drawing/2014/main" id="{E339A8E8-6001-4B41-A4EC-40C9F720CEBC}"/>
              </a:ext>
            </a:extLst>
          </p:cNvPr>
          <p:cNvSpPr/>
          <p:nvPr/>
        </p:nvSpPr>
        <p:spPr>
          <a:xfrm>
            <a:off x="3000084" y="1481788"/>
            <a:ext cx="6120469" cy="210969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DA7554-197E-451B-9C42-E988F08746E2}"/>
              </a:ext>
            </a:extLst>
          </p:cNvPr>
          <p:cNvSpPr/>
          <p:nvPr/>
        </p:nvSpPr>
        <p:spPr>
          <a:xfrm>
            <a:off x="10414619" y="5371263"/>
            <a:ext cx="1530868" cy="707886"/>
          </a:xfrm>
          <a:prstGeom prst="rect">
            <a:avLst/>
          </a:prstGeom>
        </p:spPr>
        <p:txBody>
          <a:bodyPr wrap="none">
            <a:spAutoFit/>
          </a:bodyPr>
          <a:lstStyle/>
          <a:p>
            <a:pPr algn="ctr"/>
            <a:r>
              <a:rPr lang="en-US" sz="2000" dirty="0">
                <a:solidFill>
                  <a:srgbClr val="7030A0"/>
                </a:solidFill>
              </a:rPr>
              <a:t>sine-Gordon </a:t>
            </a:r>
            <a:br>
              <a:rPr lang="en-US" sz="2000" dirty="0">
                <a:solidFill>
                  <a:srgbClr val="7030A0"/>
                </a:solidFill>
              </a:rPr>
            </a:br>
            <a:r>
              <a:rPr lang="en-US" sz="2000" dirty="0">
                <a:solidFill>
                  <a:srgbClr val="7030A0"/>
                </a:solidFill>
              </a:rPr>
              <a:t>nonlinearity</a:t>
            </a:r>
          </a:p>
        </p:txBody>
      </p:sp>
      <p:sp>
        <p:nvSpPr>
          <p:cNvPr id="4" name="Slide Number Placeholder 3">
            <a:extLst>
              <a:ext uri="{FF2B5EF4-FFF2-40B4-BE49-F238E27FC236}">
                <a16:creationId xmlns:a16="http://schemas.microsoft.com/office/drawing/2014/main" id="{D4281710-6F16-4168-B4BB-2638E85268E0}"/>
              </a:ext>
            </a:extLst>
          </p:cNvPr>
          <p:cNvSpPr>
            <a:spLocks noGrp="1"/>
          </p:cNvSpPr>
          <p:nvPr>
            <p:ph type="sldNum" sz="quarter" idx="12"/>
          </p:nvPr>
        </p:nvSpPr>
        <p:spPr/>
        <p:txBody>
          <a:bodyPr/>
          <a:lstStyle/>
          <a:p>
            <a:fld id="{470B0F4F-27D3-4C81-8336-24FC379DF1BB}" type="slidenum">
              <a:rPr lang="LID4096" smtClean="0"/>
              <a:t>24</a:t>
            </a:fld>
            <a:endParaRPr lang="LID4096" dirty="0"/>
          </a:p>
        </p:txBody>
      </p:sp>
      <p:sp>
        <p:nvSpPr>
          <p:cNvPr id="17" name="TextBox 16">
            <a:extLst>
              <a:ext uri="{FF2B5EF4-FFF2-40B4-BE49-F238E27FC236}">
                <a16:creationId xmlns:a16="http://schemas.microsoft.com/office/drawing/2014/main" id="{7B0DB964-EBA2-D642-9B80-6C294720B9B5}"/>
              </a:ext>
            </a:extLst>
          </p:cNvPr>
          <p:cNvSpPr txBox="1"/>
          <p:nvPr/>
        </p:nvSpPr>
        <p:spPr>
          <a:xfrm>
            <a:off x="7806460" y="6450630"/>
            <a:ext cx="2608159" cy="338554"/>
          </a:xfrm>
          <a:prstGeom prst="rect">
            <a:avLst/>
          </a:prstGeom>
          <a:noFill/>
        </p:spPr>
        <p:txBody>
          <a:bodyPr wrap="square" rtlCol="0">
            <a:spAutoFit/>
          </a:bodyPr>
          <a:lstStyle/>
          <a:p>
            <a:r>
              <a:rPr lang="en-US" sz="1600" dirty="0"/>
              <a:t>AR </a:t>
            </a:r>
            <a:r>
              <a:rPr lang="en-US" sz="1600" i="1" dirty="0"/>
              <a:t>et al, </a:t>
            </a:r>
            <a:r>
              <a:rPr lang="en-US" sz="1600" dirty="0" err="1"/>
              <a:t>Nucl</a:t>
            </a:r>
            <a:r>
              <a:rPr lang="en-US" sz="1600" dirty="0"/>
              <a:t>. Phys. B (2021)</a:t>
            </a:r>
            <a:endParaRPr lang="LID4096" sz="1600" dirty="0"/>
          </a:p>
        </p:txBody>
      </p:sp>
    </p:spTree>
    <p:extLst>
      <p:ext uri="{BB962C8B-B14F-4D97-AF65-F5344CB8AC3E}">
        <p14:creationId xmlns:p14="http://schemas.microsoft.com/office/powerpoint/2010/main" val="40577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6BFDF65-85BB-40ED-ACA5-90E29AF1F9CE}"/>
              </a:ext>
            </a:extLst>
          </p:cNvPr>
          <p:cNvSpPr txBox="1"/>
          <p:nvPr/>
        </p:nvSpPr>
        <p:spPr>
          <a:xfrm>
            <a:off x="4613251" y="6523282"/>
            <a:ext cx="7790696" cy="338554"/>
          </a:xfrm>
          <a:prstGeom prst="rect">
            <a:avLst/>
          </a:prstGeom>
          <a:noFill/>
        </p:spPr>
        <p:txBody>
          <a:bodyPr wrap="square" rtlCol="0">
            <a:spAutoFit/>
          </a:bodyPr>
          <a:lstStyle/>
          <a:p>
            <a:r>
              <a:rPr lang="en-US" sz="1600" dirty="0" err="1"/>
              <a:t>Zamolodchikov</a:t>
            </a:r>
            <a:r>
              <a:rPr lang="en-US" sz="1600" dirty="0"/>
              <a:t> (1995), Lukyanov and </a:t>
            </a:r>
            <a:r>
              <a:rPr lang="en-US" sz="1600" dirty="0" err="1"/>
              <a:t>Zamolodchikov</a:t>
            </a:r>
            <a:r>
              <a:rPr lang="en-US" sz="1600" dirty="0"/>
              <a:t> (1996), AR </a:t>
            </a:r>
            <a:r>
              <a:rPr lang="en-US" sz="1600" i="1" dirty="0"/>
              <a:t>et al , </a:t>
            </a:r>
            <a:r>
              <a:rPr lang="en-US" sz="1600" dirty="0" err="1"/>
              <a:t>Nucl</a:t>
            </a:r>
            <a:r>
              <a:rPr lang="en-US" sz="1600" dirty="0"/>
              <a:t>. Phys. B (2021)</a:t>
            </a:r>
            <a:endParaRPr lang="LID4096" sz="1600" dirty="0"/>
          </a:p>
        </p:txBody>
      </p:sp>
      <p:sp>
        <p:nvSpPr>
          <p:cNvPr id="3" name="Slide Number Placeholder 2">
            <a:extLst>
              <a:ext uri="{FF2B5EF4-FFF2-40B4-BE49-F238E27FC236}">
                <a16:creationId xmlns:a16="http://schemas.microsoft.com/office/drawing/2014/main" id="{541D6B89-67DF-4091-85F7-6117266985C9}"/>
              </a:ext>
            </a:extLst>
          </p:cNvPr>
          <p:cNvSpPr>
            <a:spLocks noGrp="1"/>
          </p:cNvSpPr>
          <p:nvPr>
            <p:ph type="sldNum" sz="quarter" idx="12"/>
          </p:nvPr>
        </p:nvSpPr>
        <p:spPr>
          <a:xfrm>
            <a:off x="9454779" y="0"/>
            <a:ext cx="2743200" cy="365125"/>
          </a:xfrm>
        </p:spPr>
        <p:txBody>
          <a:bodyPr/>
          <a:lstStyle/>
          <a:p>
            <a:fld id="{470B0F4F-27D3-4C81-8336-24FC379DF1BB}" type="slidenum">
              <a:rPr lang="LID4096" smtClean="0"/>
              <a:t>25</a:t>
            </a:fld>
            <a:endParaRPr lang="LID4096"/>
          </a:p>
        </p:txBody>
      </p:sp>
      <p:sp>
        <p:nvSpPr>
          <p:cNvPr id="22" name="Title 1">
            <a:extLst>
              <a:ext uri="{FF2B5EF4-FFF2-40B4-BE49-F238E27FC236}">
                <a16:creationId xmlns:a16="http://schemas.microsoft.com/office/drawing/2014/main" id="{D8F51AF2-7788-5641-8591-458446B1D782}"/>
              </a:ext>
            </a:extLst>
          </p:cNvPr>
          <p:cNvSpPr txBox="1">
            <a:spLocks/>
          </p:cNvSpPr>
          <p:nvPr/>
        </p:nvSpPr>
        <p:spPr>
          <a:xfrm>
            <a:off x="946120" y="531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quantum sine-Gordon model with quantum circuits: analytic vs DMRG results</a:t>
            </a:r>
            <a:endParaRPr lang="LID4096" dirty="0"/>
          </a:p>
        </p:txBody>
      </p:sp>
      <p:sp>
        <p:nvSpPr>
          <p:cNvPr id="18" name="TextBox 17">
            <a:extLst>
              <a:ext uri="{FF2B5EF4-FFF2-40B4-BE49-F238E27FC236}">
                <a16:creationId xmlns:a16="http://schemas.microsoft.com/office/drawing/2014/main" id="{3E4D0413-893C-6345-909D-50EF5EB71D89}"/>
              </a:ext>
            </a:extLst>
          </p:cNvPr>
          <p:cNvSpPr txBox="1"/>
          <p:nvPr/>
        </p:nvSpPr>
        <p:spPr>
          <a:xfrm>
            <a:off x="5156005" y="5599952"/>
            <a:ext cx="3650102" cy="923330"/>
          </a:xfrm>
          <a:prstGeom prst="rect">
            <a:avLst/>
          </a:prstGeom>
          <a:solidFill>
            <a:srgbClr val="FFC000">
              <a:alpha val="51000"/>
            </a:srgbClr>
          </a:solidFill>
          <a:effectLst>
            <a:softEdge rad="101600"/>
          </a:effectLst>
        </p:spPr>
        <p:txBody>
          <a:bodyPr wrap="none" rtlCol="0">
            <a:spAutoFit/>
          </a:bodyPr>
          <a:lstStyle/>
          <a:p>
            <a:pPr marL="285750" indent="-285750">
              <a:buFontTx/>
              <a:buChar char="-"/>
            </a:pPr>
            <a:r>
              <a:rPr lang="en-US" dirty="0"/>
              <a:t>No fit parameters</a:t>
            </a:r>
          </a:p>
          <a:p>
            <a:pPr marL="285750" indent="-285750">
              <a:buFontTx/>
              <a:buChar char="-"/>
            </a:pPr>
            <a:r>
              <a:rPr lang="en-US" dirty="0"/>
              <a:t>repulsive regime is also accessible</a:t>
            </a:r>
          </a:p>
          <a:p>
            <a:pPr marL="285750" indent="-285750">
              <a:buFontTx/>
              <a:buChar char="-"/>
            </a:pPr>
            <a:r>
              <a:rPr lang="en-US" dirty="0"/>
              <a:t>BKT point is more difficult…</a:t>
            </a:r>
          </a:p>
        </p:txBody>
      </p:sp>
      <p:sp>
        <p:nvSpPr>
          <p:cNvPr id="46" name="TextBox 45">
            <a:extLst>
              <a:ext uri="{FF2B5EF4-FFF2-40B4-BE49-F238E27FC236}">
                <a16:creationId xmlns:a16="http://schemas.microsoft.com/office/drawing/2014/main" id="{022A5C36-6117-9346-A6FA-6CA616772236}"/>
              </a:ext>
            </a:extLst>
          </p:cNvPr>
          <p:cNvSpPr txBox="1"/>
          <p:nvPr/>
        </p:nvSpPr>
        <p:spPr>
          <a:xfrm>
            <a:off x="1034353" y="6494037"/>
            <a:ext cx="1042721" cy="369332"/>
          </a:xfrm>
          <a:prstGeom prst="rect">
            <a:avLst/>
          </a:prstGeom>
          <a:noFill/>
        </p:spPr>
        <p:txBody>
          <a:bodyPr wrap="none" rtlCol="0">
            <a:spAutoFit/>
          </a:bodyPr>
          <a:lstStyle/>
          <a:p>
            <a:r>
              <a:rPr lang="en-US" dirty="0"/>
              <a:t>expected</a:t>
            </a:r>
            <a:endParaRPr lang="LID4096" dirty="0"/>
          </a:p>
        </p:txBody>
      </p:sp>
      <p:grpSp>
        <p:nvGrpSpPr>
          <p:cNvPr id="48" name="Group 47">
            <a:extLst>
              <a:ext uri="{FF2B5EF4-FFF2-40B4-BE49-F238E27FC236}">
                <a16:creationId xmlns:a16="http://schemas.microsoft.com/office/drawing/2014/main" id="{29EE66A0-86BC-8244-9E19-17C7C3CF8652}"/>
              </a:ext>
            </a:extLst>
          </p:cNvPr>
          <p:cNvGrpSpPr/>
          <p:nvPr/>
        </p:nvGrpSpPr>
        <p:grpSpPr>
          <a:xfrm>
            <a:off x="941002" y="1485165"/>
            <a:ext cx="3720444" cy="4829840"/>
            <a:chOff x="38837" y="1610855"/>
            <a:chExt cx="3720444" cy="4829840"/>
          </a:xfrm>
        </p:grpSpPr>
        <p:pic>
          <p:nvPicPr>
            <p:cNvPr id="16" name="Picture 15" descr="A close up of a map&#10;&#10;Description automatically generated">
              <a:extLst>
                <a:ext uri="{FF2B5EF4-FFF2-40B4-BE49-F238E27FC236}">
                  <a16:creationId xmlns:a16="http://schemas.microsoft.com/office/drawing/2014/main" id="{63C847CA-6DCB-4A56-ACC8-04121B754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7" y="2524392"/>
              <a:ext cx="3720444" cy="330706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75A570D-9317-4712-AC86-9D297A711489}"/>
                    </a:ext>
                  </a:extLst>
                </p:cNvPr>
                <p:cNvSpPr txBox="1"/>
                <p:nvPr/>
              </p:nvSpPr>
              <p:spPr>
                <a:xfrm>
                  <a:off x="1046619" y="1610855"/>
                  <a:ext cx="2593851" cy="936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m:t>
                                    </m:r>
                                    <m:r>
                                      <a:rPr lang="en-US" sz="2400" b="0" i="1" smtClean="0">
                                        <a:latin typeface="Cambria Math" panose="02040503050406030204" pitchFamily="18" charset="0"/>
                                      </a:rPr>
                                      <m:t>𝛽𝜙</m:t>
                                    </m:r>
                                  </m:sup>
                                </m:sSup>
                              </m:e>
                            </m:d>
                          </m:e>
                          <m:sub>
                            <m:r>
                              <m:rPr>
                                <m:sty m:val="p"/>
                              </m:rPr>
                              <a:rPr lang="en-US" sz="2400" b="0" i="0" smtClean="0">
                                <a:latin typeface="Cambria Math" panose="02040503050406030204" pitchFamily="18" charset="0"/>
                              </a:rPr>
                              <m:t>latt</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𝐽</m:t>
                                        </m:r>
                                        <m:r>
                                          <a:rPr lang="en-US" sz="2400" b="0" i="1" smtClean="0">
                                            <a:latin typeface="Cambria Math" panose="02040503050406030204" pitchFamily="18" charset="0"/>
                                          </a:rPr>
                                          <m:t>,0</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0</m:t>
                                            </m:r>
                                          </m:sub>
                                        </m:sSub>
                                      </m:sub>
                                    </m:sSub>
                                  </m:den>
                                </m:f>
                              </m:e>
                            </m:d>
                          </m:e>
                          <m:sup>
                            <m:r>
                              <a:rPr lang="en-US" sz="2400" b="0" i="1" smtClean="0">
                                <a:latin typeface="Cambria Math" panose="02040503050406030204" pitchFamily="18" charset="0"/>
                              </a:rPr>
                              <m:t>𝜉</m:t>
                            </m:r>
                          </m:sup>
                        </m:sSup>
                      </m:oMath>
                    </m:oMathPara>
                  </a14:m>
                  <a:endParaRPr lang="LID4096" sz="2400" dirty="0"/>
                </a:p>
              </p:txBody>
            </p:sp>
          </mc:Choice>
          <mc:Fallback xmlns="">
            <p:sp>
              <p:nvSpPr>
                <p:cNvPr id="13" name="TextBox 12">
                  <a:extLst>
                    <a:ext uri="{FF2B5EF4-FFF2-40B4-BE49-F238E27FC236}">
                      <a16:creationId xmlns:a16="http://schemas.microsoft.com/office/drawing/2014/main" id="{675A570D-9317-4712-AC86-9D297A711489}"/>
                    </a:ext>
                  </a:extLst>
                </p:cNvPr>
                <p:cNvSpPr txBox="1">
                  <a:spLocks noRot="1" noChangeAspect="1" noMove="1" noResize="1" noEditPoints="1" noAdjustHandles="1" noChangeArrowheads="1" noChangeShapeType="1" noTextEdit="1"/>
                </p:cNvSpPr>
                <p:nvPr/>
              </p:nvSpPr>
              <p:spPr>
                <a:xfrm>
                  <a:off x="1046619" y="1610855"/>
                  <a:ext cx="2593851" cy="936538"/>
                </a:xfrm>
                <a:prstGeom prst="rect">
                  <a:avLst/>
                </a:prstGeom>
                <a:blipFill>
                  <a:blip r:embed="rId4"/>
                  <a:stretch>
                    <a:fillRect t="-1333" r="-1456" b="-533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4CA3150-D298-BB46-A782-5F9CBE860861}"/>
                    </a:ext>
                  </a:extLst>
                </p:cNvPr>
                <p:cNvSpPr txBox="1"/>
                <p:nvPr/>
              </p:nvSpPr>
              <p:spPr>
                <a:xfrm>
                  <a:off x="2089884" y="5771281"/>
                  <a:ext cx="1415709" cy="669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𝜉</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𝛽</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8</m:t>
                            </m:r>
                            <m:r>
                              <a:rPr lang="en-US" sz="2000" b="0" i="1" smtClean="0">
                                <a:latin typeface="Cambria Math" panose="02040503050406030204" pitchFamily="18" charset="0"/>
                              </a:rPr>
                              <m:t>𝜋</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𝛽</m:t>
                                </m:r>
                              </m:e>
                              <m:sup>
                                <m:r>
                                  <a:rPr lang="en-US" sz="2000" b="0" i="1" smtClean="0">
                                    <a:latin typeface="Cambria Math" panose="02040503050406030204" pitchFamily="18" charset="0"/>
                                  </a:rPr>
                                  <m:t>2</m:t>
                                </m:r>
                              </m:sup>
                            </m:sSup>
                          </m:den>
                        </m:f>
                      </m:oMath>
                    </m:oMathPara>
                  </a14:m>
                  <a:endParaRPr lang="LID4096" sz="2000" dirty="0"/>
                </a:p>
              </p:txBody>
            </p:sp>
          </mc:Choice>
          <mc:Fallback xmlns="">
            <p:sp>
              <p:nvSpPr>
                <p:cNvPr id="37" name="TextBox 36">
                  <a:extLst>
                    <a:ext uri="{FF2B5EF4-FFF2-40B4-BE49-F238E27FC236}">
                      <a16:creationId xmlns:a16="http://schemas.microsoft.com/office/drawing/2014/main" id="{64CA3150-D298-BB46-A782-5F9CBE860861}"/>
                    </a:ext>
                  </a:extLst>
                </p:cNvPr>
                <p:cNvSpPr txBox="1">
                  <a:spLocks noRot="1" noChangeAspect="1" noMove="1" noResize="1" noEditPoints="1" noAdjustHandles="1" noChangeArrowheads="1" noChangeShapeType="1" noTextEdit="1"/>
                </p:cNvSpPr>
                <p:nvPr/>
              </p:nvSpPr>
              <p:spPr>
                <a:xfrm>
                  <a:off x="2089884" y="5771281"/>
                  <a:ext cx="1415709" cy="669414"/>
                </a:xfrm>
                <a:prstGeom prst="rect">
                  <a:avLst/>
                </a:prstGeom>
                <a:blipFill>
                  <a:blip r:embed="rId5"/>
                  <a:stretch>
                    <a:fillRect l="-6250" r="-1786" b="-14815"/>
                  </a:stretch>
                </a:blipFill>
              </p:spPr>
              <p:txBody>
                <a:bodyPr/>
                <a:lstStyle/>
                <a:p>
                  <a:r>
                    <a:rPr lang="en-DE">
                      <a:noFill/>
                    </a:rPr>
                    <a:t> </a:t>
                  </a:r>
                </a:p>
              </p:txBody>
            </p:sp>
          </mc:Fallback>
        </mc:AlternateContent>
      </p:grpSp>
      <p:pic>
        <p:nvPicPr>
          <p:cNvPr id="26" name="Picture 25" descr="A screenshot of a cell phone&#10;&#10;Description automatically generated">
            <a:extLst>
              <a:ext uri="{FF2B5EF4-FFF2-40B4-BE49-F238E27FC236}">
                <a16:creationId xmlns:a16="http://schemas.microsoft.com/office/drawing/2014/main" id="{5DCAD4B3-258F-4DF6-9D13-CAE8BB598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91" y="5297804"/>
            <a:ext cx="1937583" cy="1225478"/>
          </a:xfrm>
          <a:prstGeom prst="rect">
            <a:avLst/>
          </a:prstGeom>
        </p:spPr>
      </p:pic>
      <p:cxnSp>
        <p:nvCxnSpPr>
          <p:cNvPr id="47" name="Straight Arrow Connector 46">
            <a:extLst>
              <a:ext uri="{FF2B5EF4-FFF2-40B4-BE49-F238E27FC236}">
                <a16:creationId xmlns:a16="http://schemas.microsoft.com/office/drawing/2014/main" id="{07ADF060-5A06-6541-B2DF-932FDEB4D2D5}"/>
              </a:ext>
            </a:extLst>
          </p:cNvPr>
          <p:cNvCxnSpPr>
            <a:cxnSpLocks/>
          </p:cNvCxnSpPr>
          <p:nvPr/>
        </p:nvCxnSpPr>
        <p:spPr>
          <a:xfrm flipV="1">
            <a:off x="1937109" y="6387615"/>
            <a:ext cx="186093" cy="1681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1CFE69E5-1B33-5D4B-9AE3-06603DAE8131}"/>
              </a:ext>
            </a:extLst>
          </p:cNvPr>
          <p:cNvGrpSpPr/>
          <p:nvPr/>
        </p:nvGrpSpPr>
        <p:grpSpPr>
          <a:xfrm>
            <a:off x="7097626" y="1724570"/>
            <a:ext cx="3831503" cy="3577289"/>
            <a:chOff x="8335160" y="2021753"/>
            <a:chExt cx="3831503" cy="3577289"/>
          </a:xfrm>
        </p:grpSpPr>
        <p:grpSp>
          <p:nvGrpSpPr>
            <p:cNvPr id="69" name="Group 68">
              <a:extLst>
                <a:ext uri="{FF2B5EF4-FFF2-40B4-BE49-F238E27FC236}">
                  <a16:creationId xmlns:a16="http://schemas.microsoft.com/office/drawing/2014/main" id="{F777F77A-AA81-5F41-9AD8-684940952956}"/>
                </a:ext>
              </a:extLst>
            </p:cNvPr>
            <p:cNvGrpSpPr/>
            <p:nvPr/>
          </p:nvGrpSpPr>
          <p:grpSpPr>
            <a:xfrm>
              <a:off x="8335160" y="2021753"/>
              <a:ext cx="3831503" cy="3577289"/>
              <a:chOff x="8335160" y="2021753"/>
              <a:chExt cx="3831503" cy="3577289"/>
            </a:xfrm>
          </p:grpSpPr>
          <p:sp>
            <p:nvSpPr>
              <p:cNvPr id="4" name="Rectangle 3">
                <a:extLst>
                  <a:ext uri="{FF2B5EF4-FFF2-40B4-BE49-F238E27FC236}">
                    <a16:creationId xmlns:a16="http://schemas.microsoft.com/office/drawing/2014/main" id="{AC45D673-12CD-428B-856C-51F786DDA08E}"/>
                  </a:ext>
                </a:extLst>
              </p:cNvPr>
              <p:cNvSpPr/>
              <p:nvPr/>
            </p:nvSpPr>
            <p:spPr>
              <a:xfrm>
                <a:off x="11480800" y="3180080"/>
                <a:ext cx="685863" cy="1397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9" name="Group 48">
                <a:extLst>
                  <a:ext uri="{FF2B5EF4-FFF2-40B4-BE49-F238E27FC236}">
                    <a16:creationId xmlns:a16="http://schemas.microsoft.com/office/drawing/2014/main" id="{E551E36C-4A6A-2149-8A19-E0AE48CCB1DA}"/>
                  </a:ext>
                </a:extLst>
              </p:cNvPr>
              <p:cNvGrpSpPr/>
              <p:nvPr/>
            </p:nvGrpSpPr>
            <p:grpSpPr>
              <a:xfrm>
                <a:off x="8997925" y="2021753"/>
                <a:ext cx="2979405" cy="588909"/>
                <a:chOff x="8922509" y="2021753"/>
                <a:chExt cx="2979405" cy="588909"/>
              </a:xfrm>
            </p:grpSpPr>
            <p:sp>
              <p:nvSpPr>
                <p:cNvPr id="41" name="Rectangle 40">
                  <a:extLst>
                    <a:ext uri="{FF2B5EF4-FFF2-40B4-BE49-F238E27FC236}">
                      <a16:creationId xmlns:a16="http://schemas.microsoft.com/office/drawing/2014/main" id="{58C63B2A-891C-024B-BBE7-0E8758362E96}"/>
                    </a:ext>
                  </a:extLst>
                </p:cNvPr>
                <p:cNvSpPr/>
                <p:nvPr/>
              </p:nvSpPr>
              <p:spPr>
                <a:xfrm>
                  <a:off x="9389046" y="2219404"/>
                  <a:ext cx="1644161" cy="391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E8C2337-502A-A643-A125-D19DD51D41B5}"/>
                        </a:ext>
                      </a:extLst>
                    </p:cNvPr>
                    <p:cNvSpPr txBox="1"/>
                    <p:nvPr/>
                  </p:nvSpPr>
                  <p:spPr>
                    <a:xfrm>
                      <a:off x="8922509" y="2021753"/>
                      <a:ext cx="2979405" cy="472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m:t>
                                        </m:r>
                                        <m:r>
                                          <a:rPr lang="en-US" sz="2400" b="0" i="1" smtClean="0">
                                            <a:latin typeface="Cambria Math" panose="02040503050406030204" pitchFamily="18" charset="0"/>
                                          </a:rPr>
                                          <m:t>𝛽𝜙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m:t>
                                            </m:r>
                                          </m:e>
                                        </m:d>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𝛽𝜙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𝑟</m:t>
                                            </m:r>
                                          </m:e>
                                        </m:d>
                                      </m:sup>
                                    </m:sSup>
                                  </m:e>
                                </m:d>
                              </m:e>
                              <m:sub>
                                <m:r>
                                  <m:rPr>
                                    <m:sty m:val="p"/>
                                  </m:rPr>
                                  <a:rPr lang="en-US" sz="2400" b="0" i="0" smtClean="0">
                                    <a:latin typeface="Cambria Math" panose="02040503050406030204" pitchFamily="18" charset="0"/>
                                  </a:rPr>
                                  <m:t>latt</m:t>
                                </m:r>
                              </m:sub>
                            </m:sSub>
                            <m:r>
                              <a:rPr lang="en-US" sz="2400" b="0" i="1" smtClean="0">
                                <a:latin typeface="Cambria Math" panose="02040503050406030204" pitchFamily="18" charset="0"/>
                              </a:rPr>
                              <m:t>  </m:t>
                            </m:r>
                          </m:oMath>
                        </m:oMathPara>
                      </a14:m>
                      <a:br>
                        <a:rPr lang="en-US" sz="2400" b="0" i="1" dirty="0">
                          <a:latin typeface="Cambria Math" panose="02040503050406030204" pitchFamily="18" charset="0"/>
                        </a:rPr>
                      </a:br>
                      <a:endParaRPr lang="en-US" sz="2400" b="0" i="1" dirty="0">
                        <a:latin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CE8C2337-502A-A643-A125-D19DD51D41B5}"/>
                        </a:ext>
                      </a:extLst>
                    </p:cNvPr>
                    <p:cNvSpPr txBox="1">
                      <a:spLocks noRot="1" noChangeAspect="1" noMove="1" noResize="1" noEditPoints="1" noAdjustHandles="1" noChangeArrowheads="1" noChangeShapeType="1" noTextEdit="1"/>
                    </p:cNvSpPr>
                    <p:nvPr/>
                  </p:nvSpPr>
                  <p:spPr>
                    <a:xfrm>
                      <a:off x="8922509" y="2021753"/>
                      <a:ext cx="2979405" cy="472437"/>
                    </a:xfrm>
                    <a:prstGeom prst="rect">
                      <a:avLst/>
                    </a:prstGeom>
                    <a:blipFill>
                      <a:blip r:embed="rId10"/>
                      <a:stretch>
                        <a:fillRect t="-2632" b="-15789"/>
                      </a:stretch>
                    </a:blipFill>
                  </p:spPr>
                  <p:txBody>
                    <a:bodyPr/>
                    <a:lstStyle/>
                    <a:p>
                      <a:r>
                        <a:rPr lang="en-DE">
                          <a:noFill/>
                        </a:rPr>
                        <a:t> </a:t>
                      </a:r>
                    </a:p>
                  </p:txBody>
                </p:sp>
              </mc:Fallback>
            </mc:AlternateContent>
          </p:grpSp>
          <p:pic>
            <p:nvPicPr>
              <p:cNvPr id="63" name="Picture 62">
                <a:extLst>
                  <a:ext uri="{FF2B5EF4-FFF2-40B4-BE49-F238E27FC236}">
                    <a16:creationId xmlns:a16="http://schemas.microsoft.com/office/drawing/2014/main" id="{47212E98-2A71-804D-AE68-D06E974C092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335160" y="2547393"/>
                <a:ext cx="3560258" cy="3051649"/>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58E565A-22D6-FD41-AB8F-D7C50E251C3F}"/>
                      </a:ext>
                    </a:extLst>
                  </p:cNvPr>
                  <p:cNvSpPr txBox="1"/>
                  <p:nvPr/>
                </p:nvSpPr>
                <p:spPr>
                  <a:xfrm>
                    <a:off x="9601835" y="3575012"/>
                    <a:ext cx="1369413" cy="64819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num>
                            <m:den>
                              <m:r>
                                <a:rPr lang="en-US" b="0" i="1" smtClean="0">
                                  <a:latin typeface="Cambria Math" panose="02040503050406030204" pitchFamily="18" charset="0"/>
                                </a:rPr>
                                <m:t>8</m:t>
                              </m:r>
                              <m:r>
                                <a:rPr lang="en-US" b="0" i="1" smtClean="0">
                                  <a:latin typeface="Cambria Math" panose="02040503050406030204" pitchFamily="18" charset="0"/>
                                </a:rPr>
                                <m:t>𝜋</m:t>
                              </m:r>
                            </m:den>
                          </m:f>
                          <m:r>
                            <a:rPr lang="en-US" b="0" i="1" smtClean="0">
                              <a:latin typeface="Cambria Math" panose="02040503050406030204" pitchFamily="18" charset="0"/>
                            </a:rPr>
                            <m:t>=0.063</m:t>
                          </m:r>
                        </m:oMath>
                      </m:oMathPara>
                    </a14:m>
                    <a:endParaRPr lang="LID4096" dirty="0"/>
                  </a:p>
                </p:txBody>
              </p:sp>
            </mc:Choice>
            <mc:Fallback xmlns="">
              <p:sp>
                <p:nvSpPr>
                  <p:cNvPr id="44" name="TextBox 43">
                    <a:extLst>
                      <a:ext uri="{FF2B5EF4-FFF2-40B4-BE49-F238E27FC236}">
                        <a16:creationId xmlns:a16="http://schemas.microsoft.com/office/drawing/2014/main" id="{A58E565A-22D6-FD41-AB8F-D7C50E251C3F}"/>
                      </a:ext>
                    </a:extLst>
                  </p:cNvPr>
                  <p:cNvSpPr txBox="1">
                    <a:spLocks noRot="1" noChangeAspect="1" noMove="1" noResize="1" noEditPoints="1" noAdjustHandles="1" noChangeArrowheads="1" noChangeShapeType="1" noTextEdit="1"/>
                  </p:cNvSpPr>
                  <p:nvPr/>
                </p:nvSpPr>
                <p:spPr>
                  <a:xfrm>
                    <a:off x="9601835" y="3575012"/>
                    <a:ext cx="1369413" cy="648191"/>
                  </a:xfrm>
                  <a:prstGeom prst="rect">
                    <a:avLst/>
                  </a:prstGeom>
                  <a:blipFill>
                    <a:blip r:embed="rId12"/>
                    <a:stretch>
                      <a:fillRect b="-3846"/>
                    </a:stretch>
                  </a:blipFill>
                </p:spPr>
                <p:txBody>
                  <a:bodyPr/>
                  <a:lstStyle/>
                  <a:p>
                    <a:r>
                      <a:rPr lang="en-DE">
                        <a:noFill/>
                      </a:rPr>
                      <a:t> </a:t>
                    </a:r>
                  </a:p>
                </p:txBody>
              </p:sp>
            </mc:Fallback>
          </mc:AlternateContent>
        </p:grpSp>
        <p:sp>
          <p:nvSpPr>
            <p:cNvPr id="70" name="Rectangle 69">
              <a:extLst>
                <a:ext uri="{FF2B5EF4-FFF2-40B4-BE49-F238E27FC236}">
                  <a16:creationId xmlns:a16="http://schemas.microsoft.com/office/drawing/2014/main" id="{951271AD-2B9B-DD42-A89C-4AD46DF1347B}"/>
                </a:ext>
              </a:extLst>
            </p:cNvPr>
            <p:cNvSpPr/>
            <p:nvPr/>
          </p:nvSpPr>
          <p:spPr>
            <a:xfrm>
              <a:off x="9639470" y="2482852"/>
              <a:ext cx="1330264" cy="230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8" name="Group 7">
            <a:extLst>
              <a:ext uri="{FF2B5EF4-FFF2-40B4-BE49-F238E27FC236}">
                <a16:creationId xmlns:a16="http://schemas.microsoft.com/office/drawing/2014/main" id="{AE7A80FB-1876-7D4A-AD37-047907E59528}"/>
              </a:ext>
            </a:extLst>
          </p:cNvPr>
          <p:cNvGrpSpPr/>
          <p:nvPr/>
        </p:nvGrpSpPr>
        <p:grpSpPr>
          <a:xfrm>
            <a:off x="9049007" y="5266949"/>
            <a:ext cx="1956705" cy="467856"/>
            <a:chOff x="10304603" y="5548263"/>
            <a:chExt cx="1956705" cy="467856"/>
          </a:xfrm>
        </p:grpSpPr>
        <p:sp>
          <p:nvSpPr>
            <p:cNvPr id="2" name="TextBox 1">
              <a:extLst>
                <a:ext uri="{FF2B5EF4-FFF2-40B4-BE49-F238E27FC236}">
                  <a16:creationId xmlns:a16="http://schemas.microsoft.com/office/drawing/2014/main" id="{EE605C4E-3492-9B42-B735-2E3BF8E35A72}"/>
                </a:ext>
              </a:extLst>
            </p:cNvPr>
            <p:cNvSpPr txBox="1"/>
            <p:nvPr/>
          </p:nvSpPr>
          <p:spPr>
            <a:xfrm>
              <a:off x="10315391" y="5646787"/>
              <a:ext cx="1945917" cy="369332"/>
            </a:xfrm>
            <a:prstGeom prst="rect">
              <a:avLst/>
            </a:prstGeom>
            <a:noFill/>
          </p:spPr>
          <p:txBody>
            <a:bodyPr wrap="none" rtlCol="0">
              <a:spAutoFit/>
            </a:bodyPr>
            <a:lstStyle/>
            <a:p>
              <a:r>
                <a:rPr lang="en-US" dirty="0"/>
                <a:t>f</a:t>
              </a:r>
              <a:r>
                <a:rPr lang="en-DE" dirty="0"/>
                <a:t>irst breather mass</a:t>
              </a:r>
            </a:p>
          </p:txBody>
        </p:sp>
        <p:cxnSp>
          <p:nvCxnSpPr>
            <p:cNvPr id="6" name="Straight Arrow Connector 5">
              <a:extLst>
                <a:ext uri="{FF2B5EF4-FFF2-40B4-BE49-F238E27FC236}">
                  <a16:creationId xmlns:a16="http://schemas.microsoft.com/office/drawing/2014/main" id="{B78268FA-57C9-574D-A659-46E56CA5BC3B}"/>
                </a:ext>
              </a:extLst>
            </p:cNvPr>
            <p:cNvCxnSpPr>
              <a:cxnSpLocks/>
            </p:cNvCxnSpPr>
            <p:nvPr/>
          </p:nvCxnSpPr>
          <p:spPr>
            <a:xfrm flipH="1" flipV="1">
              <a:off x="10304603" y="5548263"/>
              <a:ext cx="183024" cy="1058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17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5AED-EEF4-4A28-855A-AAC0CFD5E05E}"/>
              </a:ext>
            </a:extLst>
          </p:cNvPr>
          <p:cNvSpPr>
            <a:spLocks noGrp="1"/>
          </p:cNvSpPr>
          <p:nvPr>
            <p:ph type="title"/>
          </p:nvPr>
        </p:nvSpPr>
        <p:spPr>
          <a:xfrm>
            <a:off x="715346" y="96690"/>
            <a:ext cx="10761306" cy="1325563"/>
          </a:xfrm>
        </p:spPr>
        <p:txBody>
          <a:bodyPr>
            <a:normAutofit/>
          </a:bodyPr>
          <a:lstStyle/>
          <a:p>
            <a:pPr algn="ctr"/>
            <a:r>
              <a:rPr lang="en-US" dirty="0"/>
              <a:t>The quantum sine-Gordon model: exact results</a:t>
            </a:r>
            <a:endParaRPr lang="LID4096" dirty="0"/>
          </a:p>
        </p:txBody>
      </p:sp>
      <p:sp>
        <p:nvSpPr>
          <p:cNvPr id="4" name="TextBox 3">
            <a:extLst>
              <a:ext uri="{FF2B5EF4-FFF2-40B4-BE49-F238E27FC236}">
                <a16:creationId xmlns:a16="http://schemas.microsoft.com/office/drawing/2014/main" id="{73518494-5209-445F-B312-6D91FC732D54}"/>
              </a:ext>
            </a:extLst>
          </p:cNvPr>
          <p:cNvSpPr txBox="1"/>
          <p:nvPr/>
        </p:nvSpPr>
        <p:spPr>
          <a:xfrm>
            <a:off x="-53049" y="6499678"/>
            <a:ext cx="5217367" cy="338554"/>
          </a:xfrm>
          <a:prstGeom prst="rect">
            <a:avLst/>
          </a:prstGeom>
          <a:noFill/>
        </p:spPr>
        <p:txBody>
          <a:bodyPr wrap="square" rtlCol="0">
            <a:spAutoFit/>
          </a:bodyPr>
          <a:lstStyle/>
          <a:p>
            <a:r>
              <a:rPr lang="en-US" sz="1600" dirty="0" err="1"/>
              <a:t>Zamolodchikov</a:t>
            </a:r>
            <a:r>
              <a:rPr lang="en-US" sz="1600" dirty="0"/>
              <a:t> (1995), Lukyanov and </a:t>
            </a:r>
            <a:r>
              <a:rPr lang="en-US" sz="1600" dirty="0" err="1"/>
              <a:t>Zamolodchikov</a:t>
            </a:r>
            <a:r>
              <a:rPr lang="en-US" sz="1600" dirty="0"/>
              <a:t> (1996)</a:t>
            </a:r>
            <a:endParaRPr lang="LID4096" sz="1600" dirty="0"/>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82C86AE8-E2CB-4F0E-A501-500DBF3924A3}"/>
                  </a:ext>
                </a:extLst>
              </p:cNvPr>
              <p:cNvSpPr>
                <a:spLocks noGrp="1"/>
              </p:cNvSpPr>
              <p:nvPr>
                <p:ph idx="1"/>
              </p:nvPr>
            </p:nvSpPr>
            <p:spPr>
              <a:xfrm>
                <a:off x="110223" y="1535631"/>
                <a:ext cx="11971553" cy="4953809"/>
              </a:xfrm>
            </p:spPr>
            <p:txBody>
              <a:bodyPr>
                <a:normAutofit/>
              </a:bodyPr>
              <a:lstStyle/>
              <a:p>
                <a:pPr marL="0" indent="0">
                  <a:buNone/>
                </a:pPr>
                <a:r>
                  <a:rPr lang="en-US" dirty="0"/>
                  <a:t>Expectation value of vertex operator (exact result):</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rPr>
                                <m:t>𝛽𝜙</m:t>
                              </m:r>
                            </m:sup>
                          </m:sSup>
                        </m:e>
                      </m:d>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𝜉</m:t>
                              </m:r>
                            </m:e>
                          </m:d>
                          <m:r>
                            <a:rPr lang="en-US" i="1">
                              <a:latin typeface="Cambria Math" panose="02040503050406030204" pitchFamily="18" charset="0"/>
                            </a:rPr>
                            <m:t>𝜋</m:t>
                          </m:r>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1">
                                          <a:latin typeface="Cambria Math" panose="02040503050406030204" pitchFamily="18" charset="0"/>
                                        </a:rPr>
                                        <m:t>2</m:t>
                                      </m:r>
                                    </m:sup>
                                  </m:sSup>
                                </m:num>
                                <m:den>
                                  <m:r>
                                    <a:rPr lang="en-US" i="1">
                                      <a:latin typeface="Cambria Math" panose="02040503050406030204" pitchFamily="18" charset="0"/>
                                    </a:rPr>
                                    <m:t>8</m:t>
                                  </m:r>
                                </m:den>
                              </m:f>
                            </m:e>
                          </m:d>
                        </m:num>
                        <m:den>
                          <m:r>
                            <a:rPr lang="en-US" i="1">
                              <a:latin typeface="Cambria Math" panose="02040503050406030204" pitchFamily="18" charset="0"/>
                            </a:rPr>
                            <m:t>16</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𝜋𝜉</m:t>
                              </m:r>
                            </m:e>
                          </m:func>
                          <m:r>
                            <m:rPr>
                              <m:sty m:val="p"/>
                            </m:rPr>
                            <a:rPr lang="en-US">
                              <a:latin typeface="Cambria Math" panose="02040503050406030204" pitchFamily="18" charset="0"/>
                            </a:rPr>
                            <m:t>Γ</m:t>
                          </m:r>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1">
                                          <a:latin typeface="Cambria Math" panose="02040503050406030204" pitchFamily="18" charset="0"/>
                                        </a:rPr>
                                        <m:t>2</m:t>
                                      </m:r>
                                    </m:sup>
                                  </m:sSup>
                                </m:num>
                                <m:den>
                                  <m:r>
                                    <a:rPr lang="en-US" i="1">
                                      <a:latin typeface="Cambria Math" panose="02040503050406030204" pitchFamily="18" charset="0"/>
                                    </a:rPr>
                                    <m:t>8</m:t>
                                  </m:r>
                                </m:den>
                              </m:f>
                            </m:e>
                          </m:d>
                        </m:den>
                      </m:f>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Γ</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r>
                                            <a:rPr lang="en-US" i="1">
                                              <a:latin typeface="Cambria Math" panose="02040503050406030204" pitchFamily="18" charset="0"/>
                                            </a:rPr>
                                            <m:t>𝜉</m:t>
                                          </m:r>
                                        </m:num>
                                        <m:den>
                                          <m:r>
                                            <a:rPr lang="en-US" i="1">
                                              <a:latin typeface="Cambria Math" panose="02040503050406030204" pitchFamily="18" charset="0"/>
                                            </a:rPr>
                                            <m:t>2</m:t>
                                          </m:r>
                                        </m:den>
                                      </m:f>
                                    </m:e>
                                  </m:d>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𝜉</m:t>
                                          </m:r>
                                        </m:num>
                                        <m:den>
                                          <m:r>
                                            <a:rPr lang="en-US" i="1">
                                              <a:latin typeface="Cambria Math" panose="02040503050406030204" pitchFamily="18" charset="0"/>
                                            </a:rPr>
                                            <m:t>2</m:t>
                                          </m:r>
                                        </m:den>
                                      </m:f>
                                    </m:e>
                                  </m:d>
                                </m:num>
                                <m:den>
                                  <m:r>
                                    <a:rPr lang="en-US" i="1">
                                      <a:latin typeface="Cambria Math" panose="02040503050406030204" pitchFamily="18" charset="0"/>
                                    </a:rPr>
                                    <m:t>4</m:t>
                                  </m:r>
                                  <m:rad>
                                    <m:radPr>
                                      <m:degHide m:val="on"/>
                                      <m:ctrlPr>
                                        <a:rPr lang="en-US" i="1">
                                          <a:latin typeface="Cambria Math" panose="02040503050406030204" pitchFamily="18" charset="0"/>
                                        </a:rPr>
                                      </m:ctrlPr>
                                    </m:radPr>
                                    <m:deg/>
                                    <m:e>
                                      <m:r>
                                        <a:rPr lang="en-US" i="1">
                                          <a:latin typeface="Cambria Math" panose="02040503050406030204" pitchFamily="18" charset="0"/>
                                        </a:rPr>
                                        <m:t>𝜋</m:t>
                                      </m:r>
                                    </m:e>
                                  </m:rad>
                                </m:den>
                              </m:f>
                            </m:e>
                          </m:d>
                        </m:e>
                        <m:sup>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1">
                                  <a:latin typeface="Cambria Math" panose="02040503050406030204" pitchFamily="18" charset="0"/>
                                </a:rPr>
                                <m:t>2</m:t>
                              </m:r>
                            </m:sup>
                          </m:sSup>
                          <m:r>
                            <a:rPr lang="en-US" i="1">
                              <a:latin typeface="Cambria Math" panose="02040503050406030204" pitchFamily="18" charset="0"/>
                            </a:rPr>
                            <m:t>−2</m:t>
                          </m:r>
                        </m:sup>
                      </m:sSup>
                      <m:sSubSup>
                        <m:sSubSupPr>
                          <m:ctrlPr>
                            <a:rPr lang="en-US" b="0" i="1" smtClean="0">
                              <a:latin typeface="Cambria Math" panose="02040503050406030204" pitchFamily="18" charset="0"/>
                            </a:rPr>
                          </m:ctrlPr>
                        </m:sSubSupPr>
                        <m:e>
                          <m:r>
                            <a:rPr lang="en-US" i="1">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sub>
                        <m:sup>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1">
                                  <a:latin typeface="Cambria Math" panose="02040503050406030204" pitchFamily="18" charset="0"/>
                                </a:rPr>
                                <m:t>2</m:t>
                              </m:r>
                            </m:sup>
                          </m:sSup>
                        </m:sup>
                      </m:sSubSup>
                    </m:oMath>
                  </m:oMathPara>
                </a14:m>
                <a:endParaRPr lang="en-US" dirty="0"/>
              </a:p>
              <a:p>
                <a:pPr marL="0" indent="0">
                  <a:buNone/>
                </a:pPr>
                <a:r>
                  <a:rPr lang="en-US" dirty="0"/>
                  <a:t>Relationship between the mass parameter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e>
                    </m:d>
                  </m:oMath>
                </a14:m>
                <a:r>
                  <a:rPr lang="en-US" dirty="0"/>
                  <a:t> of the action  and the mass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𝑀</m:t>
                        </m:r>
                      </m:e>
                    </m:d>
                    <m:r>
                      <a:rPr lang="en-US" b="0" i="1" smtClean="0">
                        <a:latin typeface="Cambria Math" panose="02040503050406030204" pitchFamily="18" charset="0"/>
                      </a:rPr>
                      <m:t> </m:t>
                    </m:r>
                  </m:oMath>
                </a14:m>
                <a:r>
                  <a:rPr lang="en-US" dirty="0"/>
                  <a:t>of the soliton: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m:rPr>
                              <m:sty m:val="p"/>
                            </m:rPr>
                            <a:rPr lang="en-US" b="0" i="0" smtClean="0">
                              <a:latin typeface="Cambria Math" panose="02040503050406030204" pitchFamily="18" charset="0"/>
                            </a:rPr>
                            <m:t>Γ</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r>
                            <a:rPr lang="en-US" b="0" i="1" smtClean="0">
                              <a:latin typeface="Cambria Math" panose="02040503050406030204" pitchFamily="18" charset="0"/>
                            </a:rPr>
                            <m:t>)</m:t>
                          </m:r>
                        </m:num>
                        <m:den>
                          <m:r>
                            <a:rPr lang="en-US" b="0" i="1" smtClean="0">
                              <a:latin typeface="Cambria Math" panose="02040503050406030204" pitchFamily="18" charset="0"/>
                            </a:rPr>
                            <m:t>𝜋</m:t>
                          </m:r>
                          <m:r>
                            <m:rPr>
                              <m:sty m:val="p"/>
                            </m:rPr>
                            <a:rPr lang="en-US" b="0" i="0" smtClean="0">
                              <a:latin typeface="Cambria Math" panose="02040503050406030204" pitchFamily="18" charset="0"/>
                            </a:rPr>
                            <m:t>Γ</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e>
                          </m:d>
                        </m:den>
                      </m:f>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Γ</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𝜉</m:t>
                                          </m:r>
                                        </m:num>
                                        <m:den>
                                          <m:r>
                                            <a:rPr lang="en-US" b="0" i="1" smtClean="0">
                                              <a:latin typeface="Cambria Math" panose="02040503050406030204" pitchFamily="18" charset="0"/>
                                            </a:rPr>
                                            <m:t>2</m:t>
                                          </m:r>
                                        </m:den>
                                      </m:f>
                                    </m:e>
                                  </m:d>
                                </m:num>
                                <m:den>
                                  <m:r>
                                    <a:rPr lang="en-US" b="0" i="1" smtClean="0">
                                      <a:latin typeface="Cambria Math" panose="02040503050406030204" pitchFamily="18" charset="0"/>
                                    </a:rPr>
                                    <m:t>2</m:t>
                                  </m:r>
                                  <m:r>
                                    <m:rPr>
                                      <m:sty m:val="p"/>
                                    </m:rPr>
                                    <a:rPr lang="en-US" b="0" i="0" smtClean="0">
                                      <a:latin typeface="Cambria Math" panose="02040503050406030204" pitchFamily="18" charset="0"/>
                                    </a:rPr>
                                    <m:t>Γ</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𝜉</m:t>
                                          </m:r>
                                        </m:num>
                                        <m:den>
                                          <m:r>
                                            <a:rPr lang="en-US" b="0" i="1" smtClean="0">
                                              <a:latin typeface="Cambria Math" panose="02040503050406030204" pitchFamily="18" charset="0"/>
                                            </a:rPr>
                                            <m:t>2</m:t>
                                          </m:r>
                                        </m:den>
                                      </m:f>
                                    </m:e>
                                  </m:d>
                                  <m:r>
                                    <a:rPr lang="en-US" b="0" i="1" smtClean="0">
                                      <a:latin typeface="Cambria Math" panose="02040503050406030204" pitchFamily="18" charset="0"/>
                                    </a:rPr>
                                    <m:t> </m:t>
                                  </m:r>
                                </m:den>
                              </m:f>
                            </m:e>
                          </m:d>
                        </m:e>
                        <m:sup>
                          <m:r>
                            <a:rPr lang="en-US" b="0" i="1" smtClean="0">
                              <a:latin typeface="Cambria Math" panose="02040503050406030204" pitchFamily="18" charset="0"/>
                            </a:rPr>
                            <m:t>2−</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num>
                            <m:den>
                              <m:r>
                                <a:rPr lang="en-US" b="0" i="1" smtClean="0">
                                  <a:latin typeface="Cambria Math" panose="02040503050406030204" pitchFamily="18" charset="0"/>
                                </a:rPr>
                                <m:t>4</m:t>
                              </m:r>
                            </m:den>
                          </m:f>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sub>
                      </m:sSub>
                      <m:r>
                        <a:rPr lang="en-US" b="0" i="1" smtClean="0">
                          <a:latin typeface="Cambria Math" panose="02040503050406030204" pitchFamily="18" charset="0"/>
                        </a:rPr>
                        <m:t>=2</m:t>
                      </m:r>
                      <m:r>
                        <a:rPr lang="en-US" b="0" i="1" smtClean="0">
                          <a:latin typeface="Cambria Math" panose="02040503050406030204" pitchFamily="18" charset="0"/>
                        </a:rPr>
                        <m:t>𝑀</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f>
                            <m:fPr>
                              <m:ctrlPr>
                                <a:rPr lang="en-US" b="0" i="1" smtClean="0">
                                  <a:latin typeface="Cambria Math" panose="02040503050406030204" pitchFamily="18" charset="0"/>
                                </a:rPr>
                              </m:ctrlPr>
                            </m:fPr>
                            <m:num>
                              <m:r>
                                <a:rPr lang="en-US" b="0" i="1" smtClean="0">
                                  <a:latin typeface="Cambria Math" panose="02040503050406030204" pitchFamily="18" charset="0"/>
                                </a:rPr>
                                <m:t>𝜋𝜉</m:t>
                              </m:r>
                            </m:num>
                            <m:den>
                              <m:r>
                                <a:rPr lang="en-US" b="0" i="1" smtClean="0">
                                  <a:latin typeface="Cambria Math" panose="02040503050406030204" pitchFamily="18" charset="0"/>
                                </a:rPr>
                                <m:t>2</m:t>
                              </m:r>
                            </m:den>
                          </m:f>
                        </m:e>
                      </m:func>
                      <m:r>
                        <a:rPr lang="en-US" b="0" i="1" smtClean="0">
                          <a:latin typeface="Cambria Math" panose="02040503050406030204" pitchFamily="18" charset="0"/>
                        </a:rPr>
                        <m:t>, </m:t>
                      </m:r>
                      <m:r>
                        <a:rPr lang="en-US" b="0" i="1" smtClean="0">
                          <a:latin typeface="Cambria Math" panose="02040503050406030204" pitchFamily="18" charset="0"/>
                        </a:rPr>
                        <m:t>𝜉</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num>
                        <m:den>
                          <m:r>
                            <a:rPr lang="en-US" b="0" i="1" smtClean="0">
                              <a:latin typeface="Cambria Math" panose="02040503050406030204" pitchFamily="18" charset="0"/>
                            </a:rPr>
                            <m:t>8</m:t>
                          </m:r>
                          <m:r>
                            <a:rPr lang="en-US" b="0" i="1" smtClean="0">
                              <a:latin typeface="Cambria Math" panose="02040503050406030204" pitchFamily="18" charset="0"/>
                            </a:rPr>
                            <m:t>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𝛽</m:t>
                              </m:r>
                            </m:e>
                            <m:sup>
                              <m:r>
                                <a:rPr lang="en-US" b="0" i="1" smtClean="0">
                                  <a:latin typeface="Cambria Math" panose="02040503050406030204" pitchFamily="18" charset="0"/>
                                </a:rPr>
                                <m:t>2</m:t>
                              </m:r>
                            </m:sup>
                          </m:sSup>
                        </m:den>
                      </m:f>
                    </m:oMath>
                  </m:oMathPara>
                </a14:m>
                <a:endParaRPr lang="LID4096" dirty="0"/>
              </a:p>
            </p:txBody>
          </p:sp>
        </mc:Choice>
        <mc:Fallback xmlns="">
          <p:sp>
            <p:nvSpPr>
              <p:cNvPr id="12" name="Content Placeholder 2">
                <a:extLst>
                  <a:ext uri="{FF2B5EF4-FFF2-40B4-BE49-F238E27FC236}">
                    <a16:creationId xmlns:a16="http://schemas.microsoft.com/office/drawing/2014/main" id="{82C86AE8-E2CB-4F0E-A501-500DBF3924A3}"/>
                  </a:ext>
                </a:extLst>
              </p:cNvPr>
              <p:cNvSpPr>
                <a:spLocks noGrp="1" noRot="1" noChangeAspect="1" noMove="1" noResize="1" noEditPoints="1" noAdjustHandles="1" noChangeArrowheads="1" noChangeShapeType="1" noTextEdit="1"/>
              </p:cNvSpPr>
              <p:nvPr>
                <p:ph idx="1"/>
              </p:nvPr>
            </p:nvSpPr>
            <p:spPr>
              <a:xfrm>
                <a:off x="110223" y="1535631"/>
                <a:ext cx="11971553" cy="4953809"/>
              </a:xfrm>
              <a:blipFill>
                <a:blip r:embed="rId2"/>
                <a:stretch>
                  <a:fillRect l="-954" t="-2046"/>
                </a:stretch>
              </a:blipFill>
            </p:spPr>
            <p:txBody>
              <a:bodyPr/>
              <a:lstStyle/>
              <a:p>
                <a:r>
                  <a:rPr lang="en-DE">
                    <a:noFill/>
                  </a:rPr>
                  <a:t> </a:t>
                </a:r>
              </a:p>
            </p:txBody>
          </p:sp>
        </mc:Fallback>
      </mc:AlternateContent>
      <p:sp>
        <p:nvSpPr>
          <p:cNvPr id="3" name="Slide Number Placeholder 2">
            <a:extLst>
              <a:ext uri="{FF2B5EF4-FFF2-40B4-BE49-F238E27FC236}">
                <a16:creationId xmlns:a16="http://schemas.microsoft.com/office/drawing/2014/main" id="{B1B9A618-89E5-4B27-9215-FBCA466FAAC3}"/>
              </a:ext>
            </a:extLst>
          </p:cNvPr>
          <p:cNvSpPr>
            <a:spLocks noGrp="1"/>
          </p:cNvSpPr>
          <p:nvPr>
            <p:ph type="sldNum" sz="quarter" idx="12"/>
          </p:nvPr>
        </p:nvSpPr>
        <p:spPr/>
        <p:txBody>
          <a:bodyPr/>
          <a:lstStyle/>
          <a:p>
            <a:fld id="{470B0F4F-27D3-4C81-8336-24FC379DF1BB}" type="slidenum">
              <a:rPr lang="LID4096" smtClean="0"/>
              <a:t>26</a:t>
            </a:fld>
            <a:endParaRPr lang="LID4096" dirty="0"/>
          </a:p>
        </p:txBody>
      </p:sp>
    </p:spTree>
    <p:extLst>
      <p:ext uri="{BB962C8B-B14F-4D97-AF65-F5344CB8AC3E}">
        <p14:creationId xmlns:p14="http://schemas.microsoft.com/office/powerpoint/2010/main" val="328638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432CE16-278F-DE41-8537-B8F53F933CEE}"/>
              </a:ext>
            </a:extLst>
          </p:cNvPr>
          <p:cNvGrpSpPr/>
          <p:nvPr/>
        </p:nvGrpSpPr>
        <p:grpSpPr>
          <a:xfrm>
            <a:off x="3682341" y="1898640"/>
            <a:ext cx="4065600" cy="4524447"/>
            <a:chOff x="3705242" y="2342777"/>
            <a:chExt cx="4065600" cy="4524447"/>
          </a:xfrm>
        </p:grpSpPr>
        <p:pic>
          <p:nvPicPr>
            <p:cNvPr id="5" name="Picture 4">
              <a:extLst>
                <a:ext uri="{FF2B5EF4-FFF2-40B4-BE49-F238E27FC236}">
                  <a16:creationId xmlns:a16="http://schemas.microsoft.com/office/drawing/2014/main" id="{CE9E19F8-081C-414F-9099-3C5524386BC0}"/>
                </a:ext>
              </a:extLst>
            </p:cNvPr>
            <p:cNvPicPr>
              <a:picLocks noChangeAspect="1"/>
            </p:cNvPicPr>
            <p:nvPr/>
          </p:nvPicPr>
          <p:blipFill>
            <a:blip r:embed="rId3"/>
            <a:stretch>
              <a:fillRect/>
            </a:stretch>
          </p:blipFill>
          <p:spPr>
            <a:xfrm>
              <a:off x="3705242" y="2342777"/>
              <a:ext cx="4065600" cy="4524447"/>
            </a:xfrm>
            <a:prstGeom prst="rect">
              <a:avLst/>
            </a:prstGeom>
          </p:spPr>
        </p:pic>
        <p:sp>
          <p:nvSpPr>
            <p:cNvPr id="4" name="Rectangle 3">
              <a:extLst>
                <a:ext uri="{FF2B5EF4-FFF2-40B4-BE49-F238E27FC236}">
                  <a16:creationId xmlns:a16="http://schemas.microsoft.com/office/drawing/2014/main" id="{0C2F0364-71FD-4E4F-9EBE-2CC26428B4BA}"/>
                </a:ext>
              </a:extLst>
            </p:cNvPr>
            <p:cNvSpPr/>
            <p:nvPr/>
          </p:nvSpPr>
          <p:spPr>
            <a:xfrm>
              <a:off x="5574321" y="6242538"/>
              <a:ext cx="447260" cy="24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5</a:t>
              </a:r>
            </a:p>
          </p:txBody>
        </p:sp>
        <p:sp>
          <p:nvSpPr>
            <p:cNvPr id="30" name="Rectangle 29">
              <a:extLst>
                <a:ext uri="{FF2B5EF4-FFF2-40B4-BE49-F238E27FC236}">
                  <a16:creationId xmlns:a16="http://schemas.microsoft.com/office/drawing/2014/main" id="{55589405-6818-D04E-9A8C-38C6A58DE6E2}"/>
                </a:ext>
              </a:extLst>
            </p:cNvPr>
            <p:cNvSpPr/>
            <p:nvPr/>
          </p:nvSpPr>
          <p:spPr>
            <a:xfrm>
              <a:off x="6924469" y="6242538"/>
              <a:ext cx="447260" cy="24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10</a:t>
              </a:r>
            </a:p>
          </p:txBody>
        </p:sp>
        <p:sp>
          <p:nvSpPr>
            <p:cNvPr id="34" name="Rectangle 33">
              <a:extLst>
                <a:ext uri="{FF2B5EF4-FFF2-40B4-BE49-F238E27FC236}">
                  <a16:creationId xmlns:a16="http://schemas.microsoft.com/office/drawing/2014/main" id="{728699A7-CCB9-EE46-BC21-EA0DF5EC047B}"/>
                </a:ext>
              </a:extLst>
            </p:cNvPr>
            <p:cNvSpPr/>
            <p:nvPr/>
          </p:nvSpPr>
          <p:spPr>
            <a:xfrm>
              <a:off x="4270103" y="6242538"/>
              <a:ext cx="447260" cy="24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0</a:t>
              </a:r>
            </a:p>
          </p:txBody>
        </p:sp>
      </p:grpSp>
      <p:sp>
        <p:nvSpPr>
          <p:cNvPr id="2" name="Title 1">
            <a:extLst>
              <a:ext uri="{FF2B5EF4-FFF2-40B4-BE49-F238E27FC236}">
                <a16:creationId xmlns:a16="http://schemas.microsoft.com/office/drawing/2014/main" id="{F1C35AED-EEF4-4A28-855A-AAC0CFD5E05E}"/>
              </a:ext>
            </a:extLst>
          </p:cNvPr>
          <p:cNvSpPr>
            <a:spLocks noGrp="1"/>
          </p:cNvSpPr>
          <p:nvPr>
            <p:ph type="title"/>
          </p:nvPr>
        </p:nvSpPr>
        <p:spPr>
          <a:xfrm>
            <a:off x="838200" y="101356"/>
            <a:ext cx="10515600" cy="1325563"/>
          </a:xfrm>
        </p:spPr>
        <p:txBody>
          <a:bodyPr>
            <a:normAutofit/>
          </a:bodyPr>
          <a:lstStyle/>
          <a:p>
            <a:pPr algn="ctr"/>
            <a:r>
              <a:rPr lang="en-US" dirty="0"/>
              <a:t>Entanglement spectrum of the quantum sine-Gordon model : DMRG results</a:t>
            </a:r>
            <a:endParaRPr lang="LID4096" dirty="0"/>
          </a:p>
        </p:txBody>
      </p:sp>
      <p:sp>
        <p:nvSpPr>
          <p:cNvPr id="6" name="Slide Number Placeholder 5">
            <a:extLst>
              <a:ext uri="{FF2B5EF4-FFF2-40B4-BE49-F238E27FC236}">
                <a16:creationId xmlns:a16="http://schemas.microsoft.com/office/drawing/2014/main" id="{8F5F6DB8-7764-4B1B-9F9C-89FD81C2C2C1}"/>
              </a:ext>
            </a:extLst>
          </p:cNvPr>
          <p:cNvSpPr>
            <a:spLocks noGrp="1"/>
          </p:cNvSpPr>
          <p:nvPr>
            <p:ph type="sldNum" sz="quarter" idx="12"/>
          </p:nvPr>
        </p:nvSpPr>
        <p:spPr>
          <a:xfrm>
            <a:off x="9371134" y="103728"/>
            <a:ext cx="2743200" cy="365125"/>
          </a:xfrm>
        </p:spPr>
        <p:txBody>
          <a:bodyPr/>
          <a:lstStyle/>
          <a:p>
            <a:fld id="{470B0F4F-27D3-4C81-8336-24FC379DF1BB}" type="slidenum">
              <a:rPr lang="LID4096" smtClean="0"/>
              <a:t>27</a:t>
            </a:fld>
            <a:endParaRPr lang="LID4096" dirty="0"/>
          </a:p>
        </p:txBody>
      </p:sp>
      <p:sp>
        <p:nvSpPr>
          <p:cNvPr id="14" name="TextBox 13">
            <a:extLst>
              <a:ext uri="{FF2B5EF4-FFF2-40B4-BE49-F238E27FC236}">
                <a16:creationId xmlns:a16="http://schemas.microsoft.com/office/drawing/2014/main" id="{26BFDF65-85BB-40ED-ACA5-90E29AF1F9CE}"/>
              </a:ext>
            </a:extLst>
          </p:cNvPr>
          <p:cNvSpPr txBox="1"/>
          <p:nvPr/>
        </p:nvSpPr>
        <p:spPr>
          <a:xfrm>
            <a:off x="8509660" y="5600737"/>
            <a:ext cx="3682340" cy="1200329"/>
          </a:xfrm>
          <a:prstGeom prst="rect">
            <a:avLst/>
          </a:prstGeom>
          <a:noFill/>
        </p:spPr>
        <p:txBody>
          <a:bodyPr wrap="square" rtlCol="0">
            <a:spAutoFit/>
          </a:bodyPr>
          <a:lstStyle/>
          <a:p>
            <a:r>
              <a:rPr lang="en-US" dirty="0"/>
              <a:t>Cho, Ryu and Ludwig (2017), </a:t>
            </a:r>
            <a:br>
              <a:rPr lang="en-US" dirty="0"/>
            </a:br>
            <a:r>
              <a:rPr lang="en-US" dirty="0"/>
              <a:t>Calabrese, Cardy and </a:t>
            </a:r>
            <a:r>
              <a:rPr lang="en-US" dirty="0" err="1"/>
              <a:t>Peschel</a:t>
            </a:r>
            <a:r>
              <a:rPr lang="en-US" dirty="0"/>
              <a:t> (2010), </a:t>
            </a:r>
            <a:br>
              <a:rPr lang="en-US" dirty="0"/>
            </a:br>
            <a:r>
              <a:rPr lang="en-US" dirty="0"/>
              <a:t>AR </a:t>
            </a:r>
            <a:r>
              <a:rPr lang="en-US" i="1" dirty="0"/>
              <a:t>et al, </a:t>
            </a:r>
            <a:r>
              <a:rPr lang="en-US" dirty="0"/>
              <a:t>J. Stat. Mech (2020), </a:t>
            </a:r>
          </a:p>
          <a:p>
            <a:r>
              <a:rPr lang="en-US" dirty="0"/>
              <a:t>AR </a:t>
            </a:r>
            <a:r>
              <a:rPr lang="en-US" i="1" dirty="0"/>
              <a:t>et al, </a:t>
            </a:r>
            <a:r>
              <a:rPr lang="en-US" dirty="0" err="1"/>
              <a:t>Nucl</a:t>
            </a:r>
            <a:r>
              <a:rPr lang="en-US" dirty="0"/>
              <a:t>. Phys. B (2021)</a:t>
            </a:r>
            <a:endParaRPr lang="LID4096" dirty="0"/>
          </a:p>
        </p:txBody>
      </p:sp>
      <p:sp>
        <p:nvSpPr>
          <p:cNvPr id="42" name="TextBox 41">
            <a:extLst>
              <a:ext uri="{FF2B5EF4-FFF2-40B4-BE49-F238E27FC236}">
                <a16:creationId xmlns:a16="http://schemas.microsoft.com/office/drawing/2014/main" id="{AC5617D8-90E8-4364-B049-FB98D3077099}"/>
              </a:ext>
            </a:extLst>
          </p:cNvPr>
          <p:cNvSpPr txBox="1"/>
          <p:nvPr/>
        </p:nvSpPr>
        <p:spPr>
          <a:xfrm>
            <a:off x="7997575" y="2290576"/>
            <a:ext cx="4065600" cy="1200329"/>
          </a:xfrm>
          <a:prstGeom prst="rect">
            <a:avLst/>
          </a:prstGeom>
          <a:noFill/>
        </p:spPr>
        <p:txBody>
          <a:bodyPr wrap="square" rtlCol="0">
            <a:spAutoFit/>
          </a:bodyPr>
          <a:lstStyle/>
          <a:p>
            <a:r>
              <a:rPr lang="en-US" sz="2400" dirty="0"/>
              <a:t>Predicted degeneracies:</a:t>
            </a:r>
            <a:br>
              <a:rPr lang="en-US" sz="2400" dirty="0"/>
            </a:br>
            <a:r>
              <a:rPr lang="en-US" sz="2400" dirty="0"/>
              <a:t>1,1,1,2,2,3,4,…</a:t>
            </a:r>
          </a:p>
          <a:p>
            <a:endParaRPr lang="en-US" sz="2400" dirty="0"/>
          </a:p>
        </p:txBody>
      </p:sp>
      <p:sp>
        <p:nvSpPr>
          <p:cNvPr id="8" name="Oval 7">
            <a:extLst>
              <a:ext uri="{FF2B5EF4-FFF2-40B4-BE49-F238E27FC236}">
                <a16:creationId xmlns:a16="http://schemas.microsoft.com/office/drawing/2014/main" id="{307CF6AC-EDC0-B744-B90A-0B9CCD39AD1F}"/>
              </a:ext>
            </a:extLst>
          </p:cNvPr>
          <p:cNvSpPr/>
          <p:nvPr/>
        </p:nvSpPr>
        <p:spPr>
          <a:xfrm>
            <a:off x="5080949" y="3640991"/>
            <a:ext cx="589358" cy="3461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Oval 30">
            <a:extLst>
              <a:ext uri="{FF2B5EF4-FFF2-40B4-BE49-F238E27FC236}">
                <a16:creationId xmlns:a16="http://schemas.microsoft.com/office/drawing/2014/main" id="{ECB66315-82F4-7349-90D9-F4C8E5060301}"/>
              </a:ext>
            </a:extLst>
          </p:cNvPr>
          <p:cNvSpPr/>
          <p:nvPr/>
        </p:nvSpPr>
        <p:spPr>
          <a:xfrm rot="20744589">
            <a:off x="5598081" y="3109954"/>
            <a:ext cx="589358" cy="3461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5" name="Oval 34">
            <a:extLst>
              <a:ext uri="{FF2B5EF4-FFF2-40B4-BE49-F238E27FC236}">
                <a16:creationId xmlns:a16="http://schemas.microsoft.com/office/drawing/2014/main" id="{0C9D8E29-A294-B941-BADB-F7A8C05684F0}"/>
              </a:ext>
            </a:extLst>
          </p:cNvPr>
          <p:cNvSpPr/>
          <p:nvPr/>
        </p:nvSpPr>
        <p:spPr>
          <a:xfrm rot="20744589">
            <a:off x="6151966" y="2567619"/>
            <a:ext cx="856595" cy="3461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Oval 35">
            <a:extLst>
              <a:ext uri="{FF2B5EF4-FFF2-40B4-BE49-F238E27FC236}">
                <a16:creationId xmlns:a16="http://schemas.microsoft.com/office/drawing/2014/main" id="{3A075162-8796-2345-97CF-AF8F42EB5301}"/>
              </a:ext>
            </a:extLst>
          </p:cNvPr>
          <p:cNvSpPr/>
          <p:nvPr/>
        </p:nvSpPr>
        <p:spPr>
          <a:xfrm>
            <a:off x="4847325" y="4258844"/>
            <a:ext cx="284789" cy="2825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Oval 36">
            <a:extLst>
              <a:ext uri="{FF2B5EF4-FFF2-40B4-BE49-F238E27FC236}">
                <a16:creationId xmlns:a16="http://schemas.microsoft.com/office/drawing/2014/main" id="{113F923A-4F0F-9B46-AAF5-D5B7F86012DB}"/>
              </a:ext>
            </a:extLst>
          </p:cNvPr>
          <p:cNvSpPr/>
          <p:nvPr/>
        </p:nvSpPr>
        <p:spPr>
          <a:xfrm>
            <a:off x="4581390" y="4835958"/>
            <a:ext cx="284789" cy="2825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Oval 38">
            <a:extLst>
              <a:ext uri="{FF2B5EF4-FFF2-40B4-BE49-F238E27FC236}">
                <a16:creationId xmlns:a16="http://schemas.microsoft.com/office/drawing/2014/main" id="{848B12F0-1863-7747-BC13-52A7A302EDC2}"/>
              </a:ext>
            </a:extLst>
          </p:cNvPr>
          <p:cNvSpPr/>
          <p:nvPr/>
        </p:nvSpPr>
        <p:spPr>
          <a:xfrm>
            <a:off x="4328438" y="5421994"/>
            <a:ext cx="284789" cy="2825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F9A82EC8-EA36-CF46-BDBB-DDDEC31BB3F4}"/>
              </a:ext>
            </a:extLst>
          </p:cNvPr>
          <p:cNvSpPr/>
          <p:nvPr/>
        </p:nvSpPr>
        <p:spPr>
          <a:xfrm>
            <a:off x="7997575" y="3490905"/>
            <a:ext cx="3682340" cy="1200329"/>
          </a:xfrm>
          <a:prstGeom prst="rect">
            <a:avLst/>
          </a:prstGeom>
        </p:spPr>
        <p:txBody>
          <a:bodyPr wrap="square">
            <a:spAutoFit/>
          </a:bodyPr>
          <a:lstStyle/>
          <a:p>
            <a:r>
              <a:rPr lang="en-US" dirty="0"/>
              <a:t>Sources of discrepancies:</a:t>
            </a:r>
          </a:p>
          <a:p>
            <a:pPr marL="457200" indent="-457200">
              <a:buFont typeface="+mj-lt"/>
              <a:buAutoNum type="arabicPeriod"/>
            </a:pPr>
            <a:r>
              <a:rPr lang="en-US" dirty="0"/>
              <a:t>Finite-entanglement truncation in DMRG</a:t>
            </a:r>
          </a:p>
          <a:p>
            <a:pPr marL="457200" indent="-457200">
              <a:buFont typeface="+mj-lt"/>
              <a:buAutoNum type="arabicPeriod"/>
            </a:pPr>
            <a:r>
              <a:rPr lang="en-US" dirty="0"/>
              <a:t>Non-integrable lattice model</a:t>
            </a:r>
            <a:endParaRPr lang="LID4096" dirty="0"/>
          </a:p>
        </p:txBody>
      </p:sp>
      <p:sp>
        <p:nvSpPr>
          <p:cNvPr id="92" name="TextBox 91">
            <a:extLst>
              <a:ext uri="{FF2B5EF4-FFF2-40B4-BE49-F238E27FC236}">
                <a16:creationId xmlns:a16="http://schemas.microsoft.com/office/drawing/2014/main" id="{4D242BDB-9D7A-044A-9CBD-65116217C5B8}"/>
              </a:ext>
            </a:extLst>
          </p:cNvPr>
          <p:cNvSpPr txBox="1"/>
          <p:nvPr/>
        </p:nvSpPr>
        <p:spPr>
          <a:xfrm>
            <a:off x="103923" y="5684259"/>
            <a:ext cx="3231910" cy="646331"/>
          </a:xfrm>
          <a:prstGeom prst="rect">
            <a:avLst/>
          </a:prstGeom>
          <a:solidFill>
            <a:schemeClr val="accent4">
              <a:lumMod val="60000"/>
              <a:lumOff val="40000"/>
            </a:schemeClr>
          </a:solidFill>
          <a:effectLst>
            <a:softEdge rad="114300"/>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DE" dirty="0"/>
              <a:t>Exact solution for entanglement </a:t>
            </a:r>
            <a:br>
              <a:rPr lang="en-DE" dirty="0"/>
            </a:br>
            <a:r>
              <a:rPr lang="en-DE" dirty="0"/>
              <a:t>spectrum from XYZ spin-chain</a:t>
            </a:r>
          </a:p>
        </p:txBody>
      </p:sp>
      <p:sp>
        <p:nvSpPr>
          <p:cNvPr id="32" name="Rectangle 31">
            <a:extLst>
              <a:ext uri="{FF2B5EF4-FFF2-40B4-BE49-F238E27FC236}">
                <a16:creationId xmlns:a16="http://schemas.microsoft.com/office/drawing/2014/main" id="{04A2D536-DBF3-FC4C-98A9-64EB0A73BF73}"/>
              </a:ext>
            </a:extLst>
          </p:cNvPr>
          <p:cNvSpPr/>
          <p:nvPr/>
        </p:nvSpPr>
        <p:spPr>
          <a:xfrm>
            <a:off x="6235062" y="5798401"/>
            <a:ext cx="447260" cy="24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33" name="Rectangle 32">
            <a:extLst>
              <a:ext uri="{FF2B5EF4-FFF2-40B4-BE49-F238E27FC236}">
                <a16:creationId xmlns:a16="http://schemas.microsoft.com/office/drawing/2014/main" id="{6916A4BA-136C-1947-8DAE-5177A89543FD}"/>
              </a:ext>
            </a:extLst>
          </p:cNvPr>
          <p:cNvSpPr/>
          <p:nvPr/>
        </p:nvSpPr>
        <p:spPr>
          <a:xfrm>
            <a:off x="4912529" y="5800113"/>
            <a:ext cx="447260" cy="24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Tree>
    <p:extLst>
      <p:ext uri="{BB962C8B-B14F-4D97-AF65-F5344CB8AC3E}">
        <p14:creationId xmlns:p14="http://schemas.microsoft.com/office/powerpoint/2010/main" val="41284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 grpId="0" animBg="1"/>
      <p:bldP spid="31" grpId="0" animBg="1"/>
      <p:bldP spid="35" grpId="0" animBg="1"/>
      <p:bldP spid="36" grpId="0" animBg="1"/>
      <p:bldP spid="37" grpId="0" animBg="1"/>
      <p:bldP spid="39" grpId="0" animBg="1"/>
      <p:bldP spid="10" grpId="0"/>
      <p:bldP spid="9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A051-4755-4F0F-B3D4-9C2D7713B363}"/>
              </a:ext>
            </a:extLst>
          </p:cNvPr>
          <p:cNvSpPr>
            <a:spLocks noGrp="1"/>
          </p:cNvSpPr>
          <p:nvPr>
            <p:ph type="title"/>
          </p:nvPr>
        </p:nvSpPr>
        <p:spPr>
          <a:xfrm>
            <a:off x="0" y="72730"/>
            <a:ext cx="12142380" cy="1325563"/>
          </a:xfrm>
        </p:spPr>
        <p:txBody>
          <a:bodyPr/>
          <a:lstStyle/>
          <a:p>
            <a:pPr algn="ctr"/>
            <a:r>
              <a:rPr lang="en-US" dirty="0"/>
              <a:t>The sine-Gordon model with XYZ spin-chain</a:t>
            </a:r>
            <a:endParaRPr lang="LID4096"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D09F61-38E1-4D7D-896B-FEA171F66F95}"/>
                  </a:ext>
                </a:extLst>
              </p:cNvPr>
              <p:cNvSpPr>
                <a:spLocks noGrp="1"/>
              </p:cNvSpPr>
              <p:nvPr>
                <p:ph idx="1"/>
              </p:nvPr>
            </p:nvSpPr>
            <p:spPr>
              <a:xfrm>
                <a:off x="308343" y="1533230"/>
                <a:ext cx="11834037" cy="4629032"/>
              </a:xfrm>
            </p:spPr>
            <p:txBody>
              <a:bodyPr>
                <a:normAutofit/>
              </a:bodyPr>
              <a:lstStyle/>
              <a:p>
                <a:pPr marL="0" indent="0">
                  <a:buNone/>
                </a:pPr>
                <a:r>
                  <a:rPr lang="en-US" dirty="0"/>
                  <a:t>Baxter’s XYZ spin-chain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m:rPr>
                              <m:sty m:val="p"/>
                            </m:rPr>
                            <a:rPr lang="en-US" b="0" i="0" smtClean="0">
                              <a:latin typeface="Cambria Math" panose="02040503050406030204" pitchFamily="18" charset="0"/>
                            </a:rPr>
                            <m:t>XYZ</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𝐿</m:t>
                          </m:r>
                        </m:sup>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𝑥</m:t>
                                  </m:r>
                                </m:sub>
                              </m:sSub>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sub>
                                <m:sup>
                                  <m:r>
                                    <a:rPr lang="en-US" i="1">
                                      <a:latin typeface="Cambria Math" panose="02040503050406030204" pitchFamily="18" charset="0"/>
                                    </a:rPr>
                                    <m:t>𝑥</m:t>
                                  </m:r>
                                </m:sup>
                              </m:sSubSup>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𝑥</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𝑦</m:t>
                                  </m:r>
                                </m:sub>
                              </m:sSub>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sub>
                                <m:sup>
                                  <m:r>
                                    <a:rPr lang="en-US" i="1">
                                      <a:latin typeface="Cambria Math" panose="02040503050406030204" pitchFamily="18" charset="0"/>
                                    </a:rPr>
                                    <m:t>𝑦</m:t>
                                  </m:r>
                                </m:sup>
                              </m:sSubSup>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𝑦</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𝑧</m:t>
                                  </m:r>
                                </m:sub>
                              </m:sSub>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sub>
                                <m:sup>
                                  <m:r>
                                    <a:rPr lang="en-US" i="1">
                                      <a:latin typeface="Cambria Math" panose="02040503050406030204" pitchFamily="18" charset="0"/>
                                    </a:rPr>
                                    <m:t>𝑧</m:t>
                                  </m:r>
                                </m:sup>
                              </m:sSubSup>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𝑧</m:t>
                                  </m:r>
                                </m:sup>
                              </m:sSubSup>
                            </m:e>
                          </m:d>
                        </m:e>
                      </m:nary>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𝑥</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𝑦</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𝑧</m:t>
                              </m:r>
                            </m:sub>
                          </m:sSub>
                        </m:e>
                      </m:d>
                    </m:oMath>
                  </m:oMathPara>
                </a14:m>
                <a:endParaRPr lang="en-US" dirty="0"/>
              </a:p>
              <a:p>
                <a:pPr marL="0" indent="0">
                  <a:buNone/>
                </a:pPr>
                <a:r>
                  <a:rPr lang="en-US" dirty="0"/>
                  <a:t>XYZ to sine-Gordon operator mapping: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ctrlPr>
                              <a:rPr lang="en-US" b="0" i="1" smtClean="0">
                                <a:latin typeface="Cambria Math" panose="02040503050406030204" pitchFamily="18" charset="0"/>
                              </a:rPr>
                            </m:ctrlPr>
                          </m:fPr>
                          <m:num>
                            <m:r>
                              <a:rPr lang="en-US" b="0" i="1" smtClean="0">
                                <a:latin typeface="Cambria Math" panose="02040503050406030204" pitchFamily="18" charset="0"/>
                              </a:rPr>
                              <m:t>𝑖</m:t>
                            </m:r>
                            <m:r>
                              <a:rPr lang="en-US" b="0" i="1" smtClean="0">
                                <a:latin typeface="Cambria Math" panose="02040503050406030204" pitchFamily="18" charset="0"/>
                              </a:rPr>
                              <m:t>𝛽𝜙</m:t>
                            </m:r>
                          </m:num>
                          <m:den>
                            <m:r>
                              <a:rPr lang="en-US" b="0" i="1" smtClean="0">
                                <a:latin typeface="Cambria Math" panose="02040503050406030204" pitchFamily="18" charset="0"/>
                              </a:rPr>
                              <m:t>2</m:t>
                            </m:r>
                          </m:den>
                        </m:f>
                      </m:sup>
                    </m:sSup>
                  </m:oMath>
                </a14:m>
                <a:endParaRPr lang="en-US" b="1" dirty="0"/>
              </a:p>
              <a:p>
                <a:pPr marL="0" indent="0">
                  <a:buNone/>
                </a:pPr>
                <a:endParaRPr lang="en-US" b="1" dirty="0"/>
              </a:p>
              <a:p>
                <a:pPr marL="0" indent="0">
                  <a:buNone/>
                </a:pPr>
                <a:r>
                  <a:rPr lang="en-US" dirty="0"/>
                  <a:t>The QFT predictions apply in the regime: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𝜉</m:t>
                    </m:r>
                    <m:r>
                      <a:rPr lang="en-US" b="0" i="1" smtClean="0">
                        <a:latin typeface="Cambria Math" panose="02040503050406030204" pitchFamily="18" charset="0"/>
                      </a:rPr>
                      <m:t>≪</m:t>
                    </m:r>
                    <m:r>
                      <a:rPr lang="en-US" b="0" i="1" smtClean="0">
                        <a:latin typeface="Cambria Math" panose="02040503050406030204" pitchFamily="18" charset="0"/>
                      </a:rPr>
                      <m:t>𝐿</m:t>
                    </m:r>
                  </m:oMath>
                </a14:m>
                <a:endParaRPr lang="en-US" dirty="0"/>
              </a:p>
              <a:p>
                <a:pPr marL="0" indent="0">
                  <a:buNone/>
                </a:pPr>
                <a:r>
                  <a:rPr lang="en-US" dirty="0"/>
                  <a:t> </a:t>
                </a:r>
              </a:p>
              <a:p>
                <a:pPr marL="0" indent="0">
                  <a:buNone/>
                </a:pPr>
                <a:endParaRPr lang="en-US" dirty="0"/>
              </a:p>
              <a:p>
                <a:pPr marL="0" indent="0">
                  <a:buNone/>
                </a:pPr>
                <a:endParaRPr lang="en-US" dirty="0"/>
              </a:p>
              <a:p>
                <a:pPr marL="0" indent="0">
                  <a:buNone/>
                </a:pPr>
                <a:endParaRPr lang="LID4096" dirty="0"/>
              </a:p>
            </p:txBody>
          </p:sp>
        </mc:Choice>
        <mc:Fallback xmlns="">
          <p:sp>
            <p:nvSpPr>
              <p:cNvPr id="3" name="Content Placeholder 2">
                <a:extLst>
                  <a:ext uri="{FF2B5EF4-FFF2-40B4-BE49-F238E27FC236}">
                    <a16:creationId xmlns:a16="http://schemas.microsoft.com/office/drawing/2014/main" id="{BCD09F61-38E1-4D7D-896B-FEA171F66F95}"/>
                  </a:ext>
                </a:extLst>
              </p:cNvPr>
              <p:cNvSpPr>
                <a:spLocks noGrp="1" noRot="1" noChangeAspect="1" noMove="1" noResize="1" noEditPoints="1" noAdjustHandles="1" noChangeArrowheads="1" noChangeShapeType="1" noTextEdit="1"/>
              </p:cNvSpPr>
              <p:nvPr>
                <p:ph idx="1"/>
              </p:nvPr>
            </p:nvSpPr>
            <p:spPr>
              <a:xfrm>
                <a:off x="308343" y="1533230"/>
                <a:ext cx="11834037" cy="4629032"/>
              </a:xfrm>
              <a:blipFill>
                <a:blip r:embed="rId3"/>
                <a:stretch>
                  <a:fillRect l="-1072" t="-22404"/>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7E96C2EE-4B54-4491-836D-3E8FFBE02640}"/>
              </a:ext>
            </a:extLst>
          </p:cNvPr>
          <p:cNvSpPr>
            <a:spLocks noGrp="1"/>
          </p:cNvSpPr>
          <p:nvPr>
            <p:ph type="sldNum" sz="quarter" idx="12"/>
          </p:nvPr>
        </p:nvSpPr>
        <p:spPr>
          <a:xfrm>
            <a:off x="9399180" y="20092"/>
            <a:ext cx="2743200" cy="365125"/>
          </a:xfrm>
        </p:spPr>
        <p:txBody>
          <a:bodyPr/>
          <a:lstStyle/>
          <a:p>
            <a:fld id="{470B0F4F-27D3-4C81-8336-24FC379DF1BB}" type="slidenum">
              <a:rPr lang="LID4096" smtClean="0"/>
              <a:t>28</a:t>
            </a:fld>
            <a:endParaRPr lang="LID4096" dirty="0"/>
          </a:p>
        </p:txBody>
      </p:sp>
      <p:sp>
        <p:nvSpPr>
          <p:cNvPr id="5" name="TextBox 4">
            <a:extLst>
              <a:ext uri="{FF2B5EF4-FFF2-40B4-BE49-F238E27FC236}">
                <a16:creationId xmlns:a16="http://schemas.microsoft.com/office/drawing/2014/main" id="{F2C6DB45-5614-472C-AB95-29E7384D5D82}"/>
              </a:ext>
            </a:extLst>
          </p:cNvPr>
          <p:cNvSpPr txBox="1"/>
          <p:nvPr/>
        </p:nvSpPr>
        <p:spPr>
          <a:xfrm>
            <a:off x="7155199" y="6468576"/>
            <a:ext cx="5070234" cy="369332"/>
          </a:xfrm>
          <a:prstGeom prst="rect">
            <a:avLst/>
          </a:prstGeom>
          <a:noFill/>
        </p:spPr>
        <p:txBody>
          <a:bodyPr wrap="none" rtlCol="0">
            <a:spAutoFit/>
          </a:bodyPr>
          <a:lstStyle/>
          <a:p>
            <a:r>
              <a:rPr lang="en-US" dirty="0"/>
              <a:t>Baxter (1982), Luther (1975), Lukyanov (1997, 2003)</a:t>
            </a:r>
            <a:endParaRPr lang="LID4096" dirty="0"/>
          </a:p>
        </p:txBody>
      </p:sp>
      <p:sp>
        <p:nvSpPr>
          <p:cNvPr id="7" name="TextBox 6">
            <a:extLst>
              <a:ext uri="{FF2B5EF4-FFF2-40B4-BE49-F238E27FC236}">
                <a16:creationId xmlns:a16="http://schemas.microsoft.com/office/drawing/2014/main" id="{54F3C07B-CF2D-CE47-92C8-FE3306098985}"/>
              </a:ext>
            </a:extLst>
          </p:cNvPr>
          <p:cNvSpPr txBox="1"/>
          <p:nvPr/>
        </p:nvSpPr>
        <p:spPr>
          <a:xfrm>
            <a:off x="5779985" y="5123814"/>
            <a:ext cx="966931" cy="707886"/>
          </a:xfrm>
          <a:prstGeom prst="rect">
            <a:avLst/>
          </a:prstGeom>
          <a:noFill/>
        </p:spPr>
        <p:txBody>
          <a:bodyPr wrap="none" rtlCol="0">
            <a:spAutoFit/>
          </a:bodyPr>
          <a:lstStyle/>
          <a:p>
            <a:pPr algn="ctr"/>
            <a:r>
              <a:rPr lang="en-US" sz="2000" dirty="0"/>
              <a:t>l</a:t>
            </a:r>
            <a:r>
              <a:rPr lang="en-DE" sz="2000" dirty="0"/>
              <a:t>attice</a:t>
            </a:r>
            <a:br>
              <a:rPr lang="en-DE" sz="2000" dirty="0"/>
            </a:br>
            <a:r>
              <a:rPr lang="en-DE" sz="2000" dirty="0"/>
              <a:t>spacing</a:t>
            </a:r>
          </a:p>
        </p:txBody>
      </p:sp>
      <p:sp>
        <p:nvSpPr>
          <p:cNvPr id="10" name="TextBox 9">
            <a:extLst>
              <a:ext uri="{FF2B5EF4-FFF2-40B4-BE49-F238E27FC236}">
                <a16:creationId xmlns:a16="http://schemas.microsoft.com/office/drawing/2014/main" id="{1A6187FA-781A-3149-BE11-A87701E93387}"/>
              </a:ext>
            </a:extLst>
          </p:cNvPr>
          <p:cNvSpPr txBox="1"/>
          <p:nvPr/>
        </p:nvSpPr>
        <p:spPr>
          <a:xfrm>
            <a:off x="6746916" y="5162308"/>
            <a:ext cx="1326132" cy="707886"/>
          </a:xfrm>
          <a:prstGeom prst="rect">
            <a:avLst/>
          </a:prstGeom>
          <a:noFill/>
        </p:spPr>
        <p:txBody>
          <a:bodyPr wrap="none" rtlCol="0">
            <a:spAutoFit/>
          </a:bodyPr>
          <a:lstStyle/>
          <a:p>
            <a:pPr algn="ctr"/>
            <a:r>
              <a:rPr lang="en-US" sz="2000" dirty="0"/>
              <a:t>correlation</a:t>
            </a:r>
            <a:br>
              <a:rPr lang="en-US" sz="2000" dirty="0"/>
            </a:br>
            <a:r>
              <a:rPr lang="en-US" sz="2000" dirty="0"/>
              <a:t>length</a:t>
            </a:r>
            <a:endParaRPr lang="en-DE" sz="2000" dirty="0"/>
          </a:p>
        </p:txBody>
      </p:sp>
      <p:sp>
        <p:nvSpPr>
          <p:cNvPr id="11" name="TextBox 10">
            <a:extLst>
              <a:ext uri="{FF2B5EF4-FFF2-40B4-BE49-F238E27FC236}">
                <a16:creationId xmlns:a16="http://schemas.microsoft.com/office/drawing/2014/main" id="{E129A623-E0D0-434B-A35E-47E9E7DD1D39}"/>
              </a:ext>
            </a:extLst>
          </p:cNvPr>
          <p:cNvSpPr txBox="1"/>
          <p:nvPr/>
        </p:nvSpPr>
        <p:spPr>
          <a:xfrm>
            <a:off x="8281408" y="5162308"/>
            <a:ext cx="909416" cy="707886"/>
          </a:xfrm>
          <a:prstGeom prst="rect">
            <a:avLst/>
          </a:prstGeom>
          <a:noFill/>
        </p:spPr>
        <p:txBody>
          <a:bodyPr wrap="none" rtlCol="0">
            <a:spAutoFit/>
          </a:bodyPr>
          <a:lstStyle/>
          <a:p>
            <a:pPr algn="ctr"/>
            <a:r>
              <a:rPr lang="en-US" sz="2000" dirty="0"/>
              <a:t>system</a:t>
            </a:r>
            <a:br>
              <a:rPr lang="en-US" sz="2000" dirty="0"/>
            </a:br>
            <a:r>
              <a:rPr lang="en-US" sz="2000" dirty="0"/>
              <a:t>size</a:t>
            </a:r>
            <a:endParaRPr lang="en-DE" sz="2000" dirty="0"/>
          </a:p>
        </p:txBody>
      </p:sp>
      <p:cxnSp>
        <p:nvCxnSpPr>
          <p:cNvPr id="13" name="Straight Arrow Connector 12">
            <a:extLst>
              <a:ext uri="{FF2B5EF4-FFF2-40B4-BE49-F238E27FC236}">
                <a16:creationId xmlns:a16="http://schemas.microsoft.com/office/drawing/2014/main" id="{C3604550-257B-6148-87DE-289C480B1B29}"/>
              </a:ext>
            </a:extLst>
          </p:cNvPr>
          <p:cNvCxnSpPr/>
          <p:nvPr/>
        </p:nvCxnSpPr>
        <p:spPr>
          <a:xfrm flipH="1" flipV="1">
            <a:off x="8234320" y="4827138"/>
            <a:ext cx="490331" cy="2966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6B2AFD-77A2-BF48-995A-16F75590184D}"/>
              </a:ext>
            </a:extLst>
          </p:cNvPr>
          <p:cNvCxnSpPr>
            <a:cxnSpLocks/>
          </p:cNvCxnSpPr>
          <p:nvPr/>
        </p:nvCxnSpPr>
        <p:spPr>
          <a:xfrm flipV="1">
            <a:off x="7378758" y="4803717"/>
            <a:ext cx="0" cy="3585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EE6E6EF-51A5-E141-A6BC-167B6F3DF1DF}"/>
              </a:ext>
            </a:extLst>
          </p:cNvPr>
          <p:cNvCxnSpPr>
            <a:stCxn id="7" idx="0"/>
          </p:cNvCxnSpPr>
          <p:nvPr/>
        </p:nvCxnSpPr>
        <p:spPr>
          <a:xfrm flipV="1">
            <a:off x="6263451" y="4827138"/>
            <a:ext cx="354104" cy="2966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5C5A6F-2A1D-654E-A588-BCF317B9D66B}"/>
              </a:ext>
            </a:extLst>
          </p:cNvPr>
          <p:cNvSpPr txBox="1"/>
          <p:nvPr/>
        </p:nvSpPr>
        <p:spPr>
          <a:xfrm>
            <a:off x="314962" y="6006911"/>
            <a:ext cx="6063455" cy="461665"/>
          </a:xfrm>
          <a:prstGeom prst="rect">
            <a:avLst/>
          </a:prstGeom>
          <a:solidFill>
            <a:schemeClr val="bg1"/>
          </a:solidFill>
        </p:spPr>
        <p:txBody>
          <a:bodyPr wrap="none" rtlCol="0">
            <a:spAutoFit/>
          </a:bodyPr>
          <a:lstStyle/>
          <a:p>
            <a:r>
              <a:rPr lang="en-US" sz="2400" dirty="0"/>
              <a:t>Cold atomic simulators of XYZ spin chains exist!</a:t>
            </a:r>
          </a:p>
        </p:txBody>
      </p:sp>
      <p:sp>
        <p:nvSpPr>
          <p:cNvPr id="22" name="TextBox 21">
            <a:extLst>
              <a:ext uri="{FF2B5EF4-FFF2-40B4-BE49-F238E27FC236}">
                <a16:creationId xmlns:a16="http://schemas.microsoft.com/office/drawing/2014/main" id="{2BCBD2B9-1CF7-BD49-A9BD-C427D5780A81}"/>
              </a:ext>
            </a:extLst>
          </p:cNvPr>
          <p:cNvSpPr txBox="1"/>
          <p:nvPr/>
        </p:nvSpPr>
        <p:spPr>
          <a:xfrm>
            <a:off x="175364" y="6488668"/>
            <a:ext cx="2478948" cy="369332"/>
          </a:xfrm>
          <a:prstGeom prst="rect">
            <a:avLst/>
          </a:prstGeom>
          <a:noFill/>
        </p:spPr>
        <p:txBody>
          <a:bodyPr wrap="none" rtlCol="0">
            <a:spAutoFit/>
          </a:bodyPr>
          <a:lstStyle/>
          <a:p>
            <a:r>
              <a:rPr lang="en-DE" dirty="0"/>
              <a:t>Murmann </a:t>
            </a:r>
            <a:r>
              <a:rPr lang="en-DE" i="1" dirty="0"/>
              <a:t>et al </a:t>
            </a:r>
            <a:r>
              <a:rPr lang="en-DE" dirty="0"/>
              <a:t>(2015),…</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04EE2E5-8E3E-9E43-910B-B66DE21FBD4E}"/>
                  </a:ext>
                </a:extLst>
              </p:cNvPr>
              <p:cNvSpPr txBox="1"/>
              <p:nvPr/>
            </p:nvSpPr>
            <p:spPr>
              <a:xfrm>
                <a:off x="7783459" y="3227643"/>
                <a:ext cx="901722" cy="523220"/>
              </a:xfrm>
              <a:prstGeom prst="rect">
                <a:avLst/>
              </a:prstGeom>
              <a:noFill/>
            </p:spPr>
            <p:txBody>
              <a:bodyPr wrap="none" rtlCol="0">
                <a:spAutoFit/>
              </a:bodyPr>
              <a:lstStyle/>
              <a:p>
                <a:r>
                  <a:rPr lang="en-DE" sz="2800" dirty="0">
                    <a:solidFill>
                      <a:srgbClr val="FF0000"/>
                    </a:solidFill>
                  </a:rPr>
                  <a:t> </a:t>
                </a:r>
                <a14:m>
                  <m:oMath xmlns:m="http://schemas.openxmlformats.org/officeDocument/2006/math">
                    <m:r>
                      <a:rPr lang="en-US" sz="2800" b="0" i="1" smtClean="0">
                        <a:solidFill>
                          <a:srgbClr val="FF0000"/>
                        </a:solidFill>
                        <a:latin typeface="Cambria Math" panose="02040503050406030204" pitchFamily="18" charset="0"/>
                      </a:rPr>
                      <m:t>+⋯</m:t>
                    </m:r>
                  </m:oMath>
                </a14:m>
                <a:endParaRPr lang="en-DE" sz="2800" dirty="0">
                  <a:solidFill>
                    <a:srgbClr val="FF0000"/>
                  </a:solidFill>
                </a:endParaRPr>
              </a:p>
            </p:txBody>
          </p:sp>
        </mc:Choice>
        <mc:Fallback xmlns="">
          <p:sp>
            <p:nvSpPr>
              <p:cNvPr id="24" name="TextBox 23">
                <a:extLst>
                  <a:ext uri="{FF2B5EF4-FFF2-40B4-BE49-F238E27FC236}">
                    <a16:creationId xmlns:a16="http://schemas.microsoft.com/office/drawing/2014/main" id="{A04EE2E5-8E3E-9E43-910B-B66DE21FBD4E}"/>
                  </a:ext>
                </a:extLst>
              </p:cNvPr>
              <p:cNvSpPr txBox="1">
                <a:spLocks noRot="1" noChangeAspect="1" noMove="1" noResize="1" noEditPoints="1" noAdjustHandles="1" noChangeArrowheads="1" noChangeShapeType="1" noTextEdit="1"/>
              </p:cNvSpPr>
              <p:nvPr/>
            </p:nvSpPr>
            <p:spPr>
              <a:xfrm>
                <a:off x="7783459" y="3227643"/>
                <a:ext cx="901722" cy="523220"/>
              </a:xfrm>
              <a:prstGeom prst="rect">
                <a:avLst/>
              </a:prstGeom>
              <a:blipFill>
                <a:blip r:embed="rId4"/>
                <a:stretch>
                  <a:fillRect/>
                </a:stretch>
              </a:blipFill>
            </p:spPr>
            <p:txBody>
              <a:bodyPr/>
              <a:lstStyle/>
              <a:p>
                <a:r>
                  <a:rPr lang="en-DE">
                    <a:noFill/>
                  </a:rPr>
                  <a:t> </a:t>
                </a:r>
              </a:p>
            </p:txBody>
          </p:sp>
        </mc:Fallback>
      </mc:AlternateContent>
      <p:sp>
        <p:nvSpPr>
          <p:cNvPr id="25" name="TextBox 24">
            <a:extLst>
              <a:ext uri="{FF2B5EF4-FFF2-40B4-BE49-F238E27FC236}">
                <a16:creationId xmlns:a16="http://schemas.microsoft.com/office/drawing/2014/main" id="{634D8C65-E902-1A4C-ACA9-30EA5C32155B}"/>
              </a:ext>
            </a:extLst>
          </p:cNvPr>
          <p:cNvSpPr txBox="1"/>
          <p:nvPr/>
        </p:nvSpPr>
        <p:spPr>
          <a:xfrm>
            <a:off x="9204667" y="3122122"/>
            <a:ext cx="2418226" cy="1200329"/>
          </a:xfrm>
          <a:prstGeom prst="rect">
            <a:avLst/>
          </a:prstGeom>
          <a:solidFill>
            <a:srgbClr val="FFC000"/>
          </a:solidFill>
          <a:effectLst>
            <a:softEdge rad="127000"/>
          </a:effectLst>
        </p:spPr>
        <p:txBody>
          <a:bodyPr wrap="none" rtlCol="0">
            <a:spAutoFit/>
          </a:bodyPr>
          <a:lstStyle/>
          <a:p>
            <a:pPr algn="ctr"/>
            <a:r>
              <a:rPr lang="en-DE" sz="2400" dirty="0"/>
              <a:t>corrections to </a:t>
            </a:r>
            <a:br>
              <a:rPr lang="en-DE" sz="2400" dirty="0"/>
            </a:br>
            <a:r>
              <a:rPr lang="en-DE" sz="2400" dirty="0"/>
              <a:t>scaling important</a:t>
            </a:r>
            <a:br>
              <a:rPr lang="en-DE" sz="2400" dirty="0"/>
            </a:br>
            <a:r>
              <a:rPr lang="en-DE" sz="2400" dirty="0"/>
              <a:t>for finite systems!</a:t>
            </a:r>
          </a:p>
        </p:txBody>
      </p:sp>
    </p:spTree>
    <p:extLst>
      <p:ext uri="{BB962C8B-B14F-4D97-AF65-F5344CB8AC3E}">
        <p14:creationId xmlns:p14="http://schemas.microsoft.com/office/powerpoint/2010/main" val="24777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21" grpId="0" animBg="1"/>
      <p:bldP spid="22" grpId="0"/>
      <p:bldP spid="24"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A051-4755-4F0F-B3D4-9C2D7713B363}"/>
              </a:ext>
            </a:extLst>
          </p:cNvPr>
          <p:cNvSpPr>
            <a:spLocks noGrp="1"/>
          </p:cNvSpPr>
          <p:nvPr>
            <p:ph type="title"/>
          </p:nvPr>
        </p:nvSpPr>
        <p:spPr>
          <a:xfrm>
            <a:off x="0" y="72730"/>
            <a:ext cx="12142380" cy="1325563"/>
          </a:xfrm>
        </p:spPr>
        <p:txBody>
          <a:bodyPr/>
          <a:lstStyle/>
          <a:p>
            <a:pPr algn="ctr"/>
            <a:r>
              <a:rPr lang="en-US" u="sng" dirty="0"/>
              <a:t>Faithful</a:t>
            </a:r>
            <a:r>
              <a:rPr lang="en-US" dirty="0"/>
              <a:t> simulation of the sine-Gordon model: quantum circuits vs XYZ spin chain</a:t>
            </a:r>
            <a:endParaRPr lang="LID4096" dirty="0"/>
          </a:p>
        </p:txBody>
      </p:sp>
      <p:sp>
        <p:nvSpPr>
          <p:cNvPr id="3" name="Content Placeholder 2">
            <a:extLst>
              <a:ext uri="{FF2B5EF4-FFF2-40B4-BE49-F238E27FC236}">
                <a16:creationId xmlns:a16="http://schemas.microsoft.com/office/drawing/2014/main" id="{BCD09F61-38E1-4D7D-896B-FEA171F66F95}"/>
              </a:ext>
            </a:extLst>
          </p:cNvPr>
          <p:cNvSpPr>
            <a:spLocks noGrp="1"/>
          </p:cNvSpPr>
          <p:nvPr>
            <p:ph idx="1"/>
          </p:nvPr>
        </p:nvSpPr>
        <p:spPr>
          <a:xfrm>
            <a:off x="308343" y="1533230"/>
            <a:ext cx="11834037" cy="4629032"/>
          </a:xfrm>
        </p:spPr>
        <p:txBody>
          <a:bodyPr>
            <a:normAutofit/>
          </a:bodyPr>
          <a:lstStyle/>
          <a:p>
            <a:pPr marL="0" indent="0">
              <a:buNone/>
            </a:pPr>
            <a:endParaRPr lang="en-US" dirty="0"/>
          </a:p>
          <a:p>
            <a:pPr marL="0" indent="0">
              <a:buNone/>
            </a:pPr>
            <a:endParaRPr lang="en-US" dirty="0"/>
          </a:p>
          <a:p>
            <a:pPr marL="0" indent="0">
              <a:buNone/>
            </a:pPr>
            <a:endParaRPr lang="LID4096" dirty="0"/>
          </a:p>
        </p:txBody>
      </p:sp>
      <p:sp>
        <p:nvSpPr>
          <p:cNvPr id="4" name="Slide Number Placeholder 3">
            <a:extLst>
              <a:ext uri="{FF2B5EF4-FFF2-40B4-BE49-F238E27FC236}">
                <a16:creationId xmlns:a16="http://schemas.microsoft.com/office/drawing/2014/main" id="{7E96C2EE-4B54-4491-836D-3E8FFBE02640}"/>
              </a:ext>
            </a:extLst>
          </p:cNvPr>
          <p:cNvSpPr>
            <a:spLocks noGrp="1"/>
          </p:cNvSpPr>
          <p:nvPr>
            <p:ph type="sldNum" sz="quarter" idx="12"/>
          </p:nvPr>
        </p:nvSpPr>
        <p:spPr>
          <a:xfrm>
            <a:off x="9399180" y="20092"/>
            <a:ext cx="2743200" cy="365125"/>
          </a:xfrm>
        </p:spPr>
        <p:txBody>
          <a:bodyPr/>
          <a:lstStyle/>
          <a:p>
            <a:fld id="{470B0F4F-27D3-4C81-8336-24FC379DF1BB}" type="slidenum">
              <a:rPr lang="LID4096" smtClean="0"/>
              <a:t>29</a:t>
            </a:fld>
            <a:endParaRPr lang="LID4096" dirty="0"/>
          </a:p>
        </p:txBody>
      </p:sp>
      <p:sp>
        <p:nvSpPr>
          <p:cNvPr id="25" name="TextBox 24">
            <a:extLst>
              <a:ext uri="{FF2B5EF4-FFF2-40B4-BE49-F238E27FC236}">
                <a16:creationId xmlns:a16="http://schemas.microsoft.com/office/drawing/2014/main" id="{634D8C65-E902-1A4C-ACA9-30EA5C32155B}"/>
              </a:ext>
            </a:extLst>
          </p:cNvPr>
          <p:cNvSpPr txBox="1"/>
          <p:nvPr/>
        </p:nvSpPr>
        <p:spPr>
          <a:xfrm>
            <a:off x="-92596" y="1521655"/>
            <a:ext cx="12330896" cy="584775"/>
          </a:xfrm>
          <a:prstGeom prst="rect">
            <a:avLst/>
          </a:prstGeom>
          <a:noFill/>
          <a:effectLst>
            <a:softEdge rad="127000"/>
          </a:effectLst>
        </p:spPr>
        <p:txBody>
          <a:bodyPr wrap="square" rtlCol="0">
            <a:spAutoFit/>
          </a:bodyPr>
          <a:lstStyle/>
          <a:p>
            <a:pPr algn="ctr"/>
            <a:r>
              <a:rPr lang="en-DE" sz="3200" dirty="0"/>
              <a:t>Quantum circuits start from compact, bosonic lattice degrees of freedom</a:t>
            </a:r>
          </a:p>
        </p:txBody>
      </p:sp>
      <p:sp>
        <p:nvSpPr>
          <p:cNvPr id="19" name="TextBox 18">
            <a:extLst>
              <a:ext uri="{FF2B5EF4-FFF2-40B4-BE49-F238E27FC236}">
                <a16:creationId xmlns:a16="http://schemas.microsoft.com/office/drawing/2014/main" id="{BF2189D5-2264-2B43-9D89-15E96444287E}"/>
              </a:ext>
            </a:extLst>
          </p:cNvPr>
          <p:cNvSpPr txBox="1"/>
          <p:nvPr/>
        </p:nvSpPr>
        <p:spPr>
          <a:xfrm>
            <a:off x="85060" y="6471939"/>
            <a:ext cx="2874890" cy="369332"/>
          </a:xfrm>
          <a:prstGeom prst="rect">
            <a:avLst/>
          </a:prstGeom>
          <a:noFill/>
        </p:spPr>
        <p:txBody>
          <a:bodyPr wrap="none" rtlCol="0">
            <a:spAutoFit/>
          </a:bodyPr>
          <a:lstStyle/>
          <a:p>
            <a:r>
              <a:rPr lang="en-US" dirty="0"/>
              <a:t>AR </a:t>
            </a:r>
            <a:r>
              <a:rPr lang="en-US" i="1" dirty="0"/>
              <a:t>et al, </a:t>
            </a:r>
            <a:r>
              <a:rPr lang="en-US" dirty="0" err="1"/>
              <a:t>Nucl</a:t>
            </a:r>
            <a:r>
              <a:rPr lang="en-US" dirty="0"/>
              <a:t>. Phys. B (2021)</a:t>
            </a:r>
            <a:endParaRPr lang="LID4096" dirty="0"/>
          </a:p>
        </p:txBody>
      </p:sp>
      <p:sp>
        <p:nvSpPr>
          <p:cNvPr id="9" name="Rectangle 8">
            <a:extLst>
              <a:ext uri="{FF2B5EF4-FFF2-40B4-BE49-F238E27FC236}">
                <a16:creationId xmlns:a16="http://schemas.microsoft.com/office/drawing/2014/main" id="{B3EC82AE-2A9E-E646-9C75-8B9D1F5F444F}"/>
              </a:ext>
            </a:extLst>
          </p:cNvPr>
          <p:cNvSpPr/>
          <p:nvPr/>
        </p:nvSpPr>
        <p:spPr>
          <a:xfrm>
            <a:off x="5912285" y="3169083"/>
            <a:ext cx="325601" cy="2004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37" name="Group 36">
            <a:extLst>
              <a:ext uri="{FF2B5EF4-FFF2-40B4-BE49-F238E27FC236}">
                <a16:creationId xmlns:a16="http://schemas.microsoft.com/office/drawing/2014/main" id="{9E6C56DB-A936-2246-B339-44B2EE90141E}"/>
              </a:ext>
            </a:extLst>
          </p:cNvPr>
          <p:cNvGrpSpPr/>
          <p:nvPr/>
        </p:nvGrpSpPr>
        <p:grpSpPr>
          <a:xfrm>
            <a:off x="799563" y="2221017"/>
            <a:ext cx="11422907" cy="4564253"/>
            <a:chOff x="799563" y="2221017"/>
            <a:chExt cx="11422907" cy="4564253"/>
          </a:xfrm>
        </p:grpSpPr>
        <p:grpSp>
          <p:nvGrpSpPr>
            <p:cNvPr id="33" name="Group 32">
              <a:extLst>
                <a:ext uri="{FF2B5EF4-FFF2-40B4-BE49-F238E27FC236}">
                  <a16:creationId xmlns:a16="http://schemas.microsoft.com/office/drawing/2014/main" id="{70AB2EE1-8A5F-E54D-A83A-E2A43A85ADDF}"/>
                </a:ext>
              </a:extLst>
            </p:cNvPr>
            <p:cNvGrpSpPr/>
            <p:nvPr/>
          </p:nvGrpSpPr>
          <p:grpSpPr>
            <a:xfrm>
              <a:off x="799563" y="2221017"/>
              <a:ext cx="11422907" cy="4564253"/>
              <a:chOff x="799563" y="2127695"/>
              <a:chExt cx="11422907" cy="4564253"/>
            </a:xfrm>
          </p:grpSpPr>
          <p:grpSp>
            <p:nvGrpSpPr>
              <p:cNvPr id="32" name="Group 31">
                <a:extLst>
                  <a:ext uri="{FF2B5EF4-FFF2-40B4-BE49-F238E27FC236}">
                    <a16:creationId xmlns:a16="http://schemas.microsoft.com/office/drawing/2014/main" id="{34D5C076-9538-AC4F-9D81-4927B1BAC957}"/>
                  </a:ext>
                </a:extLst>
              </p:cNvPr>
              <p:cNvGrpSpPr/>
              <p:nvPr/>
            </p:nvGrpSpPr>
            <p:grpSpPr>
              <a:xfrm>
                <a:off x="799563" y="2127695"/>
                <a:ext cx="11422907" cy="4564253"/>
                <a:chOff x="935325" y="2228403"/>
                <a:chExt cx="11422907" cy="4564253"/>
              </a:xfrm>
            </p:grpSpPr>
            <p:grpSp>
              <p:nvGrpSpPr>
                <p:cNvPr id="30" name="Group 29">
                  <a:extLst>
                    <a:ext uri="{FF2B5EF4-FFF2-40B4-BE49-F238E27FC236}">
                      <a16:creationId xmlns:a16="http://schemas.microsoft.com/office/drawing/2014/main" id="{E7EBC761-8D05-7A49-95EE-7245F58AAA53}"/>
                    </a:ext>
                  </a:extLst>
                </p:cNvPr>
                <p:cNvGrpSpPr/>
                <p:nvPr/>
              </p:nvGrpSpPr>
              <p:grpSpPr>
                <a:xfrm>
                  <a:off x="935325" y="2228403"/>
                  <a:ext cx="11422907" cy="4564253"/>
                  <a:chOff x="935325" y="2228403"/>
                  <a:chExt cx="11422907" cy="4564253"/>
                </a:xfrm>
              </p:grpSpPr>
              <p:pic>
                <p:nvPicPr>
                  <p:cNvPr id="6" name="Picture 5">
                    <a:extLst>
                      <a:ext uri="{FF2B5EF4-FFF2-40B4-BE49-F238E27FC236}">
                        <a16:creationId xmlns:a16="http://schemas.microsoft.com/office/drawing/2014/main" id="{73139B44-01DC-0440-83B1-182E8D4DC9A8}"/>
                      </a:ext>
                    </a:extLst>
                  </p:cNvPr>
                  <p:cNvPicPr>
                    <a:picLocks noChangeAspect="1"/>
                  </p:cNvPicPr>
                  <p:nvPr/>
                </p:nvPicPr>
                <p:blipFill>
                  <a:blip r:embed="rId3"/>
                  <a:stretch>
                    <a:fillRect/>
                  </a:stretch>
                </p:blipFill>
                <p:spPr>
                  <a:xfrm>
                    <a:off x="1045108" y="2228403"/>
                    <a:ext cx="10360505" cy="406879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135D115-A5B3-8A46-9632-3C204E91D505}"/>
                          </a:ext>
                        </a:extLst>
                      </p:cNvPr>
                      <p:cNvSpPr txBox="1"/>
                      <p:nvPr/>
                    </p:nvSpPr>
                    <p:spPr>
                      <a:xfrm rot="16200000">
                        <a:off x="5395943" y="4256198"/>
                        <a:ext cx="2653206" cy="4789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𝜎</m:t>
                                      </m:r>
                                    </m:e>
                                    <m:sup>
                                      <m:r>
                                        <a:rPr lang="en-US" sz="2400" b="0" i="1" smtClean="0">
                                          <a:latin typeface="Cambria Math" panose="02040503050406030204" pitchFamily="18" charset="0"/>
                                        </a:rPr>
                                        <m:t>+</m:t>
                                      </m:r>
                                    </m:sup>
                                  </m:sSup>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m:t>
                                  </m:r>
                                  <m:r>
                                    <a:rPr lang="en-US" sz="2400" b="0" i="1" smtClean="0">
                                      <a:latin typeface="Cambria Math" panose="02040503050406030204" pitchFamily="18" charset="0"/>
                                    </a:rPr>
                                    <m:t>𝛽𝜙</m:t>
                                  </m:r>
                                  <m:r>
                                    <a:rPr lang="en-US" sz="2400" b="0" i="1" smtClean="0">
                                      <a:latin typeface="Cambria Math" panose="02040503050406030204" pitchFamily="18" charset="0"/>
                                    </a:rPr>
                                    <m:t>/2</m:t>
                                  </m:r>
                                </m:sup>
                              </m:sSup>
                              <m:r>
                                <a:rPr lang="en-US" sz="2400" b="0" i="1" smtClean="0">
                                  <a:latin typeface="Cambria Math" panose="02040503050406030204" pitchFamily="18" charset="0"/>
                                </a:rPr>
                                <m:t>⟩</m:t>
                              </m:r>
                            </m:oMath>
                          </m:oMathPara>
                        </a14:m>
                        <a:endParaRPr lang="en-DE" sz="2400" dirty="0"/>
                      </a:p>
                    </p:txBody>
                  </p:sp>
                </mc:Choice>
                <mc:Fallback xmlns="">
                  <p:sp>
                    <p:nvSpPr>
                      <p:cNvPr id="26" name="TextBox 25">
                        <a:extLst>
                          <a:ext uri="{FF2B5EF4-FFF2-40B4-BE49-F238E27FC236}">
                            <a16:creationId xmlns:a16="http://schemas.microsoft.com/office/drawing/2014/main" id="{3135D115-A5B3-8A46-9632-3C204E91D505}"/>
                          </a:ext>
                        </a:extLst>
                      </p:cNvPr>
                      <p:cNvSpPr txBox="1">
                        <a:spLocks noRot="1" noChangeAspect="1" noMove="1" noResize="1" noEditPoints="1" noAdjustHandles="1" noChangeArrowheads="1" noChangeShapeType="1" noTextEdit="1"/>
                      </p:cNvSpPr>
                      <p:nvPr/>
                    </p:nvSpPr>
                    <p:spPr>
                      <a:xfrm rot="16200000">
                        <a:off x="5395943" y="4256198"/>
                        <a:ext cx="2653206" cy="478977"/>
                      </a:xfrm>
                      <a:prstGeom prst="rect">
                        <a:avLst/>
                      </a:prstGeom>
                      <a:blipFill>
                        <a:blip r:embed="rId4"/>
                        <a:stretch>
                          <a:fillRect r="-153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E48054-C120-DD4B-B064-BF90B584193D}"/>
                          </a:ext>
                        </a:extLst>
                      </p:cNvPr>
                      <p:cNvSpPr txBox="1"/>
                      <p:nvPr/>
                    </p:nvSpPr>
                    <p:spPr>
                      <a:xfrm>
                        <a:off x="3382028" y="6297199"/>
                        <a:ext cx="1398524" cy="495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0</m:t>
                                      </m:r>
                                    </m:sub>
                                  </m:sSub>
                                </m:sub>
                              </m:sSub>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0</m:t>
                                      </m:r>
                                    </m:sub>
                                  </m:sSub>
                                </m:sub>
                              </m:sSub>
                            </m:oMath>
                          </m:oMathPara>
                        </a14:m>
                        <a:endParaRPr lang="en-DE" sz="2400" dirty="0"/>
                      </a:p>
                    </p:txBody>
                  </p:sp>
                </mc:Choice>
                <mc:Fallback xmlns="">
                  <p:sp>
                    <p:nvSpPr>
                      <p:cNvPr id="8" name="TextBox 7">
                        <a:extLst>
                          <a:ext uri="{FF2B5EF4-FFF2-40B4-BE49-F238E27FC236}">
                            <a16:creationId xmlns:a16="http://schemas.microsoft.com/office/drawing/2014/main" id="{04E48054-C120-DD4B-B064-BF90B584193D}"/>
                          </a:ext>
                        </a:extLst>
                      </p:cNvPr>
                      <p:cNvSpPr txBox="1">
                        <a:spLocks noRot="1" noChangeAspect="1" noMove="1" noResize="1" noEditPoints="1" noAdjustHandles="1" noChangeArrowheads="1" noChangeShapeType="1" noTextEdit="1"/>
                      </p:cNvSpPr>
                      <p:nvPr/>
                    </p:nvSpPr>
                    <p:spPr>
                      <a:xfrm>
                        <a:off x="3382028" y="6297199"/>
                        <a:ext cx="1398524" cy="495457"/>
                      </a:xfrm>
                      <a:prstGeom prst="rect">
                        <a:avLst/>
                      </a:prstGeom>
                      <a:blipFill>
                        <a:blip r:embed="rId5"/>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69C18F6-A4B0-074C-B770-C87E86DFC81D}"/>
                          </a:ext>
                        </a:extLst>
                      </p:cNvPr>
                      <p:cNvSpPr txBox="1"/>
                      <p:nvPr/>
                    </p:nvSpPr>
                    <p:spPr>
                      <a:xfrm>
                        <a:off x="8071422" y="6297199"/>
                        <a:ext cx="1398524" cy="495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0</m:t>
                                      </m:r>
                                    </m:sub>
                                  </m:sSub>
                                </m:sub>
                              </m:sSub>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0</m:t>
                                      </m:r>
                                    </m:sub>
                                  </m:sSub>
                                </m:sub>
                              </m:sSub>
                            </m:oMath>
                          </m:oMathPara>
                        </a14:m>
                        <a:endParaRPr lang="en-DE" sz="2400" dirty="0"/>
                      </a:p>
                    </p:txBody>
                  </p:sp>
                </mc:Choice>
                <mc:Fallback xmlns="">
                  <p:sp>
                    <p:nvSpPr>
                      <p:cNvPr id="20" name="TextBox 19">
                        <a:extLst>
                          <a:ext uri="{FF2B5EF4-FFF2-40B4-BE49-F238E27FC236}">
                            <a16:creationId xmlns:a16="http://schemas.microsoft.com/office/drawing/2014/main" id="{769C18F6-A4B0-074C-B770-C87E86DFC81D}"/>
                          </a:ext>
                        </a:extLst>
                      </p:cNvPr>
                      <p:cNvSpPr txBox="1">
                        <a:spLocks noRot="1" noChangeAspect="1" noMove="1" noResize="1" noEditPoints="1" noAdjustHandles="1" noChangeArrowheads="1" noChangeShapeType="1" noTextEdit="1"/>
                      </p:cNvSpPr>
                      <p:nvPr/>
                    </p:nvSpPr>
                    <p:spPr>
                      <a:xfrm>
                        <a:off x="8071422" y="6297199"/>
                        <a:ext cx="1398524" cy="495457"/>
                      </a:xfrm>
                      <a:prstGeom prst="rect">
                        <a:avLst/>
                      </a:prstGeom>
                      <a:blipFill>
                        <a:blip r:embed="rId6"/>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1148471-E14A-C74D-8127-628447043C57}"/>
                          </a:ext>
                        </a:extLst>
                      </p:cNvPr>
                      <p:cNvSpPr txBox="1"/>
                      <p:nvPr/>
                    </p:nvSpPr>
                    <p:spPr>
                      <a:xfrm rot="16200000">
                        <a:off x="283017" y="3821393"/>
                        <a:ext cx="1783594" cy="4789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m:t>
                                  </m:r>
                                  <m:r>
                                    <a:rPr lang="en-US" sz="2400" b="0" i="1" smtClean="0">
                                      <a:latin typeface="Cambria Math" panose="02040503050406030204" pitchFamily="18" charset="0"/>
                                    </a:rPr>
                                    <m:t>𝛽𝜙</m:t>
                                  </m:r>
                                </m:sup>
                              </m:sSup>
                              <m:r>
                                <a:rPr lang="en-US" sz="2400" b="0" i="1" smtClean="0">
                                  <a:latin typeface="Cambria Math" panose="02040503050406030204" pitchFamily="18" charset="0"/>
                                </a:rPr>
                                <m:t>⟩</m:t>
                              </m:r>
                            </m:oMath>
                          </m:oMathPara>
                        </a14:m>
                        <a:endParaRPr lang="en-DE" sz="2400" dirty="0"/>
                      </a:p>
                    </p:txBody>
                  </p:sp>
                </mc:Choice>
                <mc:Fallback xmlns="">
                  <p:sp>
                    <p:nvSpPr>
                      <p:cNvPr id="23" name="TextBox 22">
                        <a:extLst>
                          <a:ext uri="{FF2B5EF4-FFF2-40B4-BE49-F238E27FC236}">
                            <a16:creationId xmlns:a16="http://schemas.microsoft.com/office/drawing/2014/main" id="{A1148471-E14A-C74D-8127-628447043C57}"/>
                          </a:ext>
                        </a:extLst>
                      </p:cNvPr>
                      <p:cNvSpPr txBox="1">
                        <a:spLocks noRot="1" noChangeAspect="1" noMove="1" noResize="1" noEditPoints="1" noAdjustHandles="1" noChangeArrowheads="1" noChangeShapeType="1" noTextEdit="1"/>
                      </p:cNvSpPr>
                      <p:nvPr/>
                    </p:nvSpPr>
                    <p:spPr>
                      <a:xfrm rot="16200000">
                        <a:off x="283017" y="3821393"/>
                        <a:ext cx="1783594" cy="478977"/>
                      </a:xfrm>
                      <a:prstGeom prst="rect">
                        <a:avLst/>
                      </a:prstGeom>
                      <a:blipFill>
                        <a:blip r:embed="rId7"/>
                        <a:stretch>
                          <a:fillRect r="-15385"/>
                        </a:stretch>
                      </a:blipFill>
                    </p:spPr>
                    <p:txBody>
                      <a:bodyPr/>
                      <a:lstStyle/>
                      <a:p>
                        <a:r>
                          <a:rPr lang="en-DE">
                            <a:noFill/>
                          </a:rPr>
                          <a:t> </a:t>
                        </a:r>
                      </a:p>
                    </p:txBody>
                  </p:sp>
                </mc:Fallback>
              </mc:AlternateContent>
              <p:grpSp>
                <p:nvGrpSpPr>
                  <p:cNvPr id="27" name="Group 26">
                    <a:extLst>
                      <a:ext uri="{FF2B5EF4-FFF2-40B4-BE49-F238E27FC236}">
                        <a16:creationId xmlns:a16="http://schemas.microsoft.com/office/drawing/2014/main" id="{6687D737-E03B-C84F-B48E-3C31183DC7DD}"/>
                      </a:ext>
                    </a:extLst>
                  </p:cNvPr>
                  <p:cNvGrpSpPr/>
                  <p:nvPr/>
                </p:nvGrpSpPr>
                <p:grpSpPr>
                  <a:xfrm>
                    <a:off x="8770684" y="2505205"/>
                    <a:ext cx="3587548" cy="2765397"/>
                    <a:chOff x="8770684" y="2505205"/>
                    <a:chExt cx="3587548" cy="2765397"/>
                  </a:xfrm>
                </p:grpSpPr>
                <p:sp>
                  <p:nvSpPr>
                    <p:cNvPr id="14" name="Oval 13">
                      <a:extLst>
                        <a:ext uri="{FF2B5EF4-FFF2-40B4-BE49-F238E27FC236}">
                          <a16:creationId xmlns:a16="http://schemas.microsoft.com/office/drawing/2014/main" id="{1DB6CFC2-3579-9F44-9856-EDD8EB378044}"/>
                        </a:ext>
                      </a:extLst>
                    </p:cNvPr>
                    <p:cNvSpPr/>
                    <p:nvPr/>
                  </p:nvSpPr>
                  <p:spPr>
                    <a:xfrm>
                      <a:off x="8770684" y="2505205"/>
                      <a:ext cx="2634929" cy="19904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TextBox 14">
                      <a:extLst>
                        <a:ext uri="{FF2B5EF4-FFF2-40B4-BE49-F238E27FC236}">
                          <a16:creationId xmlns:a16="http://schemas.microsoft.com/office/drawing/2014/main" id="{A282D9DD-DE6B-984F-B90A-C16CFE152AC3}"/>
                        </a:ext>
                      </a:extLst>
                    </p:cNvPr>
                    <p:cNvSpPr txBox="1"/>
                    <p:nvPr/>
                  </p:nvSpPr>
                  <p:spPr>
                    <a:xfrm>
                      <a:off x="8790675" y="4747382"/>
                      <a:ext cx="3567557" cy="523220"/>
                    </a:xfrm>
                    <a:prstGeom prst="rect">
                      <a:avLst/>
                    </a:prstGeom>
                    <a:solidFill>
                      <a:schemeClr val="bg1"/>
                    </a:solidFill>
                  </p:spPr>
                  <p:txBody>
                    <a:bodyPr wrap="square" rtlCol="0">
                      <a:spAutoFit/>
                    </a:bodyPr>
                    <a:lstStyle/>
                    <a:p>
                      <a:pPr algn="ctr"/>
                      <a:r>
                        <a:rPr lang="en-US" sz="2800" dirty="0"/>
                        <a:t>c</a:t>
                      </a:r>
                      <a:r>
                        <a:rPr lang="en-DE" sz="2800" dirty="0"/>
                        <a:t>orrections to scaling!</a:t>
                      </a:r>
                    </a:p>
                  </p:txBody>
                </p:sp>
              </p:grpSp>
            </p:grpSp>
            <p:sp>
              <p:nvSpPr>
                <p:cNvPr id="31" name="Rectangle 30">
                  <a:extLst>
                    <a:ext uri="{FF2B5EF4-FFF2-40B4-BE49-F238E27FC236}">
                      <a16:creationId xmlns:a16="http://schemas.microsoft.com/office/drawing/2014/main" id="{0A4EF2AC-88ED-8548-862C-06B673A17CA0}"/>
                    </a:ext>
                  </a:extLst>
                </p:cNvPr>
                <p:cNvSpPr/>
                <p:nvPr/>
              </p:nvSpPr>
              <p:spPr>
                <a:xfrm>
                  <a:off x="5924811" y="3169083"/>
                  <a:ext cx="325601" cy="1903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28" name="Picture 27">
                <a:extLst>
                  <a:ext uri="{FF2B5EF4-FFF2-40B4-BE49-F238E27FC236}">
                    <a16:creationId xmlns:a16="http://schemas.microsoft.com/office/drawing/2014/main" id="{69BC03DE-5E4F-3743-AEB5-CD3853FEA512}"/>
                  </a:ext>
                </a:extLst>
              </p:cNvPr>
              <p:cNvPicPr>
                <a:picLocks noChangeAspect="1"/>
              </p:cNvPicPr>
              <p:nvPr/>
            </p:nvPicPr>
            <p:blipFill>
              <a:blip r:embed="rId8"/>
              <a:stretch>
                <a:fillRect/>
              </a:stretch>
            </p:blipFill>
            <p:spPr>
              <a:xfrm>
                <a:off x="4209301" y="4323149"/>
                <a:ext cx="1393252" cy="1414047"/>
              </a:xfrm>
              <a:prstGeom prst="rect">
                <a:avLst/>
              </a:prstGeom>
            </p:spPr>
          </p:pic>
        </p:grpSp>
        <p:sp>
          <p:nvSpPr>
            <p:cNvPr id="35" name="TextBox 34">
              <a:extLst>
                <a:ext uri="{FF2B5EF4-FFF2-40B4-BE49-F238E27FC236}">
                  <a16:creationId xmlns:a16="http://schemas.microsoft.com/office/drawing/2014/main" id="{112EFA89-4C99-0E4A-BF4C-CCD1C45AA710}"/>
                </a:ext>
              </a:extLst>
            </p:cNvPr>
            <p:cNvSpPr txBox="1"/>
            <p:nvPr/>
          </p:nvSpPr>
          <p:spPr>
            <a:xfrm>
              <a:off x="2123375" y="2394343"/>
              <a:ext cx="2144818" cy="430887"/>
            </a:xfrm>
            <a:prstGeom prst="rect">
              <a:avLst/>
            </a:prstGeom>
            <a:noFill/>
          </p:spPr>
          <p:txBody>
            <a:bodyPr wrap="none" rtlCol="0">
              <a:spAutoFit/>
            </a:bodyPr>
            <a:lstStyle/>
            <a:p>
              <a:r>
                <a:rPr lang="en-DE" sz="2200" dirty="0"/>
                <a:t>Quantum circuits</a:t>
              </a:r>
            </a:p>
          </p:txBody>
        </p:sp>
        <p:sp>
          <p:nvSpPr>
            <p:cNvPr id="36" name="TextBox 35">
              <a:extLst>
                <a:ext uri="{FF2B5EF4-FFF2-40B4-BE49-F238E27FC236}">
                  <a16:creationId xmlns:a16="http://schemas.microsoft.com/office/drawing/2014/main" id="{008278C0-A6D5-454D-BBCC-29EC26228D7D}"/>
                </a:ext>
              </a:extLst>
            </p:cNvPr>
            <p:cNvSpPr txBox="1"/>
            <p:nvPr/>
          </p:nvSpPr>
          <p:spPr>
            <a:xfrm>
              <a:off x="7101632" y="2409019"/>
              <a:ext cx="1274964" cy="430887"/>
            </a:xfrm>
            <a:prstGeom prst="rect">
              <a:avLst/>
            </a:prstGeom>
            <a:noFill/>
          </p:spPr>
          <p:txBody>
            <a:bodyPr wrap="none" rtlCol="0">
              <a:spAutoFit/>
            </a:bodyPr>
            <a:lstStyle/>
            <a:p>
              <a:r>
                <a:rPr lang="en-DE" sz="2200" dirty="0"/>
                <a:t>XYZ chain</a:t>
              </a:r>
            </a:p>
          </p:txBody>
        </p:sp>
      </p:grpSp>
      <p:grpSp>
        <p:nvGrpSpPr>
          <p:cNvPr id="11" name="Group 10">
            <a:extLst>
              <a:ext uri="{FF2B5EF4-FFF2-40B4-BE49-F238E27FC236}">
                <a16:creationId xmlns:a16="http://schemas.microsoft.com/office/drawing/2014/main" id="{5C167501-6E05-954E-8FAA-8F3E6268F24F}"/>
              </a:ext>
            </a:extLst>
          </p:cNvPr>
          <p:cNvGrpSpPr/>
          <p:nvPr/>
        </p:nvGrpSpPr>
        <p:grpSpPr>
          <a:xfrm>
            <a:off x="4644790" y="6183599"/>
            <a:ext cx="2517772" cy="707886"/>
            <a:chOff x="4644790" y="6183599"/>
            <a:chExt cx="2517772" cy="707886"/>
          </a:xfrm>
        </p:grpSpPr>
        <p:cxnSp>
          <p:nvCxnSpPr>
            <p:cNvPr id="10" name="Straight Arrow Connector 9">
              <a:extLst>
                <a:ext uri="{FF2B5EF4-FFF2-40B4-BE49-F238E27FC236}">
                  <a16:creationId xmlns:a16="http://schemas.microsoft.com/office/drawing/2014/main" id="{BC660410-E93F-754A-A274-A3BBD5587BD0}"/>
                </a:ext>
              </a:extLst>
            </p:cNvPr>
            <p:cNvCxnSpPr>
              <a:stCxn id="5" idx="1"/>
              <a:endCxn id="8" idx="3"/>
            </p:cNvCxnSpPr>
            <p:nvPr/>
          </p:nvCxnSpPr>
          <p:spPr>
            <a:xfrm flipH="1">
              <a:off x="4644790" y="6537542"/>
              <a:ext cx="66842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C993613-6FC6-5A41-90AA-7B63A294A9A9}"/>
                </a:ext>
              </a:extLst>
            </p:cNvPr>
            <p:cNvSpPr txBox="1"/>
            <p:nvPr/>
          </p:nvSpPr>
          <p:spPr>
            <a:xfrm>
              <a:off x="5313210" y="6183599"/>
              <a:ext cx="1849352" cy="707886"/>
            </a:xfrm>
            <a:prstGeom prst="rect">
              <a:avLst/>
            </a:prstGeom>
            <a:noFill/>
          </p:spPr>
          <p:txBody>
            <a:bodyPr wrap="none" rtlCol="0">
              <a:spAutoFit/>
            </a:bodyPr>
            <a:lstStyle/>
            <a:p>
              <a:r>
                <a:rPr lang="en-US" sz="2000" dirty="0"/>
                <a:t>Strength of the </a:t>
              </a:r>
              <a:br>
                <a:rPr lang="en-US" sz="2000" dirty="0"/>
              </a:br>
              <a:r>
                <a:rPr lang="en-US" sz="2000" dirty="0"/>
                <a:t>cosine potential</a:t>
              </a:r>
              <a:endParaRPr lang="en-DE" sz="2000" dirty="0"/>
            </a:p>
          </p:txBody>
        </p:sp>
      </p:grpSp>
      <p:cxnSp>
        <p:nvCxnSpPr>
          <p:cNvPr id="29" name="Straight Arrow Connector 28">
            <a:extLst>
              <a:ext uri="{FF2B5EF4-FFF2-40B4-BE49-F238E27FC236}">
                <a16:creationId xmlns:a16="http://schemas.microsoft.com/office/drawing/2014/main" id="{6664A8F3-A443-8D42-BD0C-F736D5992DC3}"/>
              </a:ext>
            </a:extLst>
          </p:cNvPr>
          <p:cNvCxnSpPr>
            <a:cxnSpLocks/>
          </p:cNvCxnSpPr>
          <p:nvPr/>
        </p:nvCxnSpPr>
        <p:spPr>
          <a:xfrm>
            <a:off x="7162562" y="6537541"/>
            <a:ext cx="66842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8665DF5-C6D6-0249-9D12-9BE559BE6193}"/>
              </a:ext>
            </a:extLst>
          </p:cNvPr>
          <p:cNvGrpSpPr/>
          <p:nvPr/>
        </p:nvGrpSpPr>
        <p:grpSpPr>
          <a:xfrm>
            <a:off x="6079783" y="2047985"/>
            <a:ext cx="6114393" cy="4810015"/>
            <a:chOff x="6168252" y="2061584"/>
            <a:chExt cx="6114393" cy="4810015"/>
          </a:xfrm>
        </p:grpSpPr>
        <p:sp>
          <p:nvSpPr>
            <p:cNvPr id="34" name="Rectangle 33">
              <a:extLst>
                <a:ext uri="{FF2B5EF4-FFF2-40B4-BE49-F238E27FC236}">
                  <a16:creationId xmlns:a16="http://schemas.microsoft.com/office/drawing/2014/main" id="{CF2B7268-9C8C-2944-B7D8-BBB511A86AFF}"/>
                </a:ext>
              </a:extLst>
            </p:cNvPr>
            <p:cNvSpPr/>
            <p:nvPr/>
          </p:nvSpPr>
          <p:spPr>
            <a:xfrm>
              <a:off x="6168252" y="2061584"/>
              <a:ext cx="6114393" cy="4150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037F582A-0466-034E-9930-D94729365F5D}"/>
                </a:ext>
              </a:extLst>
            </p:cNvPr>
            <p:cNvSpPr/>
            <p:nvPr/>
          </p:nvSpPr>
          <p:spPr>
            <a:xfrm>
              <a:off x="7198201" y="5916847"/>
              <a:ext cx="4369433" cy="95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5263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7D96-2574-4DEE-A076-32E8CE082F68}"/>
              </a:ext>
            </a:extLst>
          </p:cNvPr>
          <p:cNvSpPr>
            <a:spLocks noGrp="1"/>
          </p:cNvSpPr>
          <p:nvPr>
            <p:ph type="title"/>
          </p:nvPr>
        </p:nvSpPr>
        <p:spPr>
          <a:xfrm>
            <a:off x="838200" y="-125479"/>
            <a:ext cx="10515600" cy="1325563"/>
          </a:xfrm>
        </p:spPr>
        <p:txBody>
          <a:bodyPr/>
          <a:lstStyle/>
          <a:p>
            <a:pPr algn="ctr"/>
            <a:r>
              <a:rPr lang="en-US" dirty="0"/>
              <a:t>Essential quantum electronic circuit elements</a:t>
            </a:r>
            <a:endParaRPr lang="LID4096" dirty="0"/>
          </a:p>
        </p:txBody>
      </p:sp>
      <p:sp>
        <p:nvSpPr>
          <p:cNvPr id="4" name="TextBox 3">
            <a:extLst>
              <a:ext uri="{FF2B5EF4-FFF2-40B4-BE49-F238E27FC236}">
                <a16:creationId xmlns:a16="http://schemas.microsoft.com/office/drawing/2014/main" id="{D4571EDF-5016-4665-AA7C-7D9A92AC647B}"/>
              </a:ext>
            </a:extLst>
          </p:cNvPr>
          <p:cNvSpPr txBox="1"/>
          <p:nvPr/>
        </p:nvSpPr>
        <p:spPr>
          <a:xfrm>
            <a:off x="7843222" y="6482296"/>
            <a:ext cx="4315298" cy="369332"/>
          </a:xfrm>
          <a:prstGeom prst="rect">
            <a:avLst/>
          </a:prstGeom>
          <a:noFill/>
        </p:spPr>
        <p:txBody>
          <a:bodyPr wrap="square" rtlCol="0">
            <a:spAutoFit/>
          </a:bodyPr>
          <a:lstStyle/>
          <a:p>
            <a:r>
              <a:rPr lang="en-US" dirty="0" err="1"/>
              <a:t>Caldeira</a:t>
            </a:r>
            <a:r>
              <a:rPr lang="en-US" dirty="0"/>
              <a:t> and Leggett (1983), Devoret (1997)</a:t>
            </a:r>
          </a:p>
        </p:txBody>
      </p:sp>
      <p:grpSp>
        <p:nvGrpSpPr>
          <p:cNvPr id="137" name="Group 136">
            <a:extLst>
              <a:ext uri="{FF2B5EF4-FFF2-40B4-BE49-F238E27FC236}">
                <a16:creationId xmlns:a16="http://schemas.microsoft.com/office/drawing/2014/main" id="{EA645D89-B548-4284-ABE6-EDA6B9F9E323}"/>
              </a:ext>
            </a:extLst>
          </p:cNvPr>
          <p:cNvGrpSpPr/>
          <p:nvPr/>
        </p:nvGrpSpPr>
        <p:grpSpPr>
          <a:xfrm>
            <a:off x="2747166" y="1185590"/>
            <a:ext cx="2109697" cy="5288304"/>
            <a:chOff x="2747166" y="1185590"/>
            <a:chExt cx="2109697" cy="5288304"/>
          </a:xfrm>
        </p:grpSpPr>
        <p:grpSp>
          <p:nvGrpSpPr>
            <p:cNvPr id="19" name="Group 18">
              <a:extLst>
                <a:ext uri="{FF2B5EF4-FFF2-40B4-BE49-F238E27FC236}">
                  <a16:creationId xmlns:a16="http://schemas.microsoft.com/office/drawing/2014/main" id="{29D405B6-E821-4CAD-AB1B-4C27CBE0B51B}"/>
                </a:ext>
              </a:extLst>
            </p:cNvPr>
            <p:cNvGrpSpPr/>
            <p:nvPr/>
          </p:nvGrpSpPr>
          <p:grpSpPr>
            <a:xfrm>
              <a:off x="2777187" y="1419133"/>
              <a:ext cx="2010102" cy="3652678"/>
              <a:chOff x="4086813" y="543362"/>
              <a:chExt cx="2010102" cy="3652678"/>
            </a:xfrm>
          </p:grpSpPr>
          <p:grpSp>
            <p:nvGrpSpPr>
              <p:cNvPr id="26" name="Group 25">
                <a:extLst>
                  <a:ext uri="{FF2B5EF4-FFF2-40B4-BE49-F238E27FC236}">
                    <a16:creationId xmlns:a16="http://schemas.microsoft.com/office/drawing/2014/main" id="{AF2C7D09-C794-4404-8786-1039E596583C}"/>
                  </a:ext>
                </a:extLst>
              </p:cNvPr>
              <p:cNvGrpSpPr/>
              <p:nvPr/>
            </p:nvGrpSpPr>
            <p:grpSpPr>
              <a:xfrm>
                <a:off x="4744197" y="1802860"/>
                <a:ext cx="483999" cy="1728413"/>
                <a:chOff x="4295246" y="2356640"/>
                <a:chExt cx="483999" cy="1728413"/>
              </a:xfrm>
            </p:grpSpPr>
            <p:cxnSp>
              <p:nvCxnSpPr>
                <p:cNvPr id="27" name="Straight Connector 26">
                  <a:extLst>
                    <a:ext uri="{FF2B5EF4-FFF2-40B4-BE49-F238E27FC236}">
                      <a16:creationId xmlns:a16="http://schemas.microsoft.com/office/drawing/2014/main" id="{DAACBF48-BA87-41F5-A82D-4776A1FF795E}"/>
                    </a:ext>
                  </a:extLst>
                </p:cNvPr>
                <p:cNvCxnSpPr>
                  <a:cxnSpLocks/>
                </p:cNvCxnSpPr>
                <p:nvPr/>
              </p:nvCxnSpPr>
              <p:spPr>
                <a:xfrm flipV="1">
                  <a:off x="4537347" y="2356640"/>
                  <a:ext cx="0" cy="17284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DA0D320-D8CD-40CC-8F34-B815E3565FF8}"/>
                    </a:ext>
                  </a:extLst>
                </p:cNvPr>
                <p:cNvGrpSpPr/>
                <p:nvPr/>
              </p:nvGrpSpPr>
              <p:grpSpPr>
                <a:xfrm>
                  <a:off x="4295246" y="3096703"/>
                  <a:ext cx="483999" cy="261573"/>
                  <a:chOff x="2774674" y="5244080"/>
                  <a:chExt cx="483999" cy="261573"/>
                </a:xfrm>
              </p:grpSpPr>
              <p:sp>
                <p:nvSpPr>
                  <p:cNvPr id="29" name="Rectangle 28">
                    <a:extLst>
                      <a:ext uri="{FF2B5EF4-FFF2-40B4-BE49-F238E27FC236}">
                        <a16:creationId xmlns:a16="http://schemas.microsoft.com/office/drawing/2014/main" id="{AC240519-A610-4C92-B383-09AC04009BB5}"/>
                      </a:ext>
                    </a:extLst>
                  </p:cNvPr>
                  <p:cNvSpPr/>
                  <p:nvPr/>
                </p:nvSpPr>
                <p:spPr>
                  <a:xfrm>
                    <a:off x="2774674" y="5292772"/>
                    <a:ext cx="474296" cy="155725"/>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30" name="Straight Connector 29">
                    <a:extLst>
                      <a:ext uri="{FF2B5EF4-FFF2-40B4-BE49-F238E27FC236}">
                        <a16:creationId xmlns:a16="http://schemas.microsoft.com/office/drawing/2014/main" id="{0E23D6A8-7B59-47F8-A832-2F0A45C0B897}"/>
                      </a:ext>
                    </a:extLst>
                  </p:cNvPr>
                  <p:cNvCxnSpPr>
                    <a:cxnSpLocks/>
                  </p:cNvCxnSpPr>
                  <p:nvPr/>
                </p:nvCxnSpPr>
                <p:spPr>
                  <a:xfrm rot="16200000">
                    <a:off x="3021526" y="5268505"/>
                    <a:ext cx="0" cy="4742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3EA4F5-CD6A-461B-B1BC-812372F40C40}"/>
                      </a:ext>
                    </a:extLst>
                  </p:cNvPr>
                  <p:cNvCxnSpPr>
                    <a:cxnSpLocks/>
                  </p:cNvCxnSpPr>
                  <p:nvPr/>
                </p:nvCxnSpPr>
                <p:spPr>
                  <a:xfrm rot="16200000">
                    <a:off x="3011822" y="5006932"/>
                    <a:ext cx="0" cy="4742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1CC0346-D701-47C4-9AE2-0C6F81F8CFFE}"/>
                      </a:ext>
                    </a:extLst>
                  </p:cNvPr>
                  <p:cNvSpPr txBox="1"/>
                  <p:nvPr/>
                </p:nvSpPr>
                <p:spPr>
                  <a:xfrm>
                    <a:off x="4282981" y="2425382"/>
                    <a:ext cx="348084" cy="43088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𝐶</m:t>
                          </m:r>
                        </m:oMath>
                      </m:oMathPara>
                    </a14:m>
                    <a:endParaRPr lang="en-US" sz="2800" dirty="0"/>
                  </a:p>
                </p:txBody>
              </p:sp>
            </mc:Choice>
            <mc:Fallback xmlns="">
              <p:sp>
                <p:nvSpPr>
                  <p:cNvPr id="50" name="TextBox 49">
                    <a:extLst>
                      <a:ext uri="{FF2B5EF4-FFF2-40B4-BE49-F238E27FC236}">
                        <a16:creationId xmlns:a16="http://schemas.microsoft.com/office/drawing/2014/main" id="{F1CC0346-D701-47C4-9AE2-0C6F81F8CFFE}"/>
                      </a:ext>
                    </a:extLst>
                  </p:cNvPr>
                  <p:cNvSpPr txBox="1">
                    <a:spLocks noRot="1" noChangeAspect="1" noMove="1" noResize="1" noEditPoints="1" noAdjustHandles="1" noChangeArrowheads="1" noChangeShapeType="1" noTextEdit="1"/>
                  </p:cNvSpPr>
                  <p:nvPr/>
                </p:nvSpPr>
                <p:spPr>
                  <a:xfrm>
                    <a:off x="4282981" y="2425382"/>
                    <a:ext cx="348084" cy="430887"/>
                  </a:xfrm>
                  <a:prstGeom prst="rect">
                    <a:avLst/>
                  </a:prstGeom>
                  <a:blipFill>
                    <a:blip r:embed="rId3"/>
                    <a:stretch>
                      <a:fillRect/>
                    </a:stretch>
                  </a:blipFill>
                </p:spPr>
                <p:txBody>
                  <a:bodyPr/>
                  <a:lstStyle/>
                  <a:p>
                    <a:r>
                      <a:rPr lang="LID4096">
                        <a:noFill/>
                      </a:rPr>
                      <a:t> </a:t>
                    </a:r>
                  </a:p>
                </p:txBody>
              </p:sp>
            </mc:Fallback>
          </mc:AlternateContent>
          <p:sp>
            <p:nvSpPr>
              <p:cNvPr id="64" name="TextBox 63">
                <a:extLst>
                  <a:ext uri="{FF2B5EF4-FFF2-40B4-BE49-F238E27FC236}">
                    <a16:creationId xmlns:a16="http://schemas.microsoft.com/office/drawing/2014/main" id="{8831E4DD-CFA4-46A2-83DC-9D8C17AF4A57}"/>
                  </a:ext>
                </a:extLst>
              </p:cNvPr>
              <p:cNvSpPr txBox="1"/>
              <p:nvPr/>
            </p:nvSpPr>
            <p:spPr>
              <a:xfrm>
                <a:off x="4294201" y="3734375"/>
                <a:ext cx="1374287" cy="461665"/>
              </a:xfrm>
              <a:prstGeom prst="rect">
                <a:avLst/>
              </a:prstGeom>
              <a:noFill/>
            </p:spPr>
            <p:txBody>
              <a:bodyPr wrap="none" rtlCol="0">
                <a:spAutoFit/>
              </a:bodyPr>
              <a:lstStyle/>
              <a:p>
                <a:r>
                  <a:rPr lang="en-US" sz="2400" dirty="0"/>
                  <a:t>Capacitor</a:t>
                </a:r>
                <a:endParaRPr lang="LID4096" sz="2400" dirty="0"/>
              </a:p>
            </p:txBody>
          </p:sp>
          <p:grpSp>
            <p:nvGrpSpPr>
              <p:cNvPr id="72" name="Group 71">
                <a:extLst>
                  <a:ext uri="{FF2B5EF4-FFF2-40B4-BE49-F238E27FC236}">
                    <a16:creationId xmlns:a16="http://schemas.microsoft.com/office/drawing/2014/main" id="{AA53366F-95ED-45DF-983F-1311AD390827}"/>
                  </a:ext>
                </a:extLst>
              </p:cNvPr>
              <p:cNvGrpSpPr/>
              <p:nvPr/>
            </p:nvGrpSpPr>
            <p:grpSpPr>
              <a:xfrm>
                <a:off x="4792003" y="2573406"/>
                <a:ext cx="409579" cy="202512"/>
                <a:chOff x="3974797" y="2762332"/>
                <a:chExt cx="409579" cy="263844"/>
              </a:xfrm>
            </p:grpSpPr>
            <p:cxnSp>
              <p:nvCxnSpPr>
                <p:cNvPr id="66" name="Straight Arrow Connector 65">
                  <a:extLst>
                    <a:ext uri="{FF2B5EF4-FFF2-40B4-BE49-F238E27FC236}">
                      <a16:creationId xmlns:a16="http://schemas.microsoft.com/office/drawing/2014/main" id="{06315B96-0CDC-4E60-86DD-9B37166C2DF4}"/>
                    </a:ext>
                  </a:extLst>
                </p:cNvPr>
                <p:cNvCxnSpPr/>
                <p:nvPr/>
              </p:nvCxnSpPr>
              <p:spPr>
                <a:xfrm>
                  <a:off x="3974797" y="2762332"/>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B25EAB8-4032-4353-89DD-F83522B683CA}"/>
                    </a:ext>
                  </a:extLst>
                </p:cNvPr>
                <p:cNvCxnSpPr/>
                <p:nvPr/>
              </p:nvCxnSpPr>
              <p:spPr>
                <a:xfrm>
                  <a:off x="4108146" y="2764603"/>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17B743C-A885-4B0B-8432-DBF98D1F9A41}"/>
                    </a:ext>
                  </a:extLst>
                </p:cNvPr>
                <p:cNvCxnSpPr/>
                <p:nvPr/>
              </p:nvCxnSpPr>
              <p:spPr>
                <a:xfrm>
                  <a:off x="4251973" y="2764598"/>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FC799D3-3E8C-49BA-911F-0610DEA88352}"/>
                    </a:ext>
                  </a:extLst>
                </p:cNvPr>
                <p:cNvCxnSpPr/>
                <p:nvPr/>
              </p:nvCxnSpPr>
              <p:spPr>
                <a:xfrm>
                  <a:off x="4384376" y="2764596"/>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863D942-8102-47CF-8F38-04D187B37B3E}"/>
                      </a:ext>
                    </a:extLst>
                  </p:cNvPr>
                  <p:cNvSpPr txBox="1"/>
                  <p:nvPr/>
                </p:nvSpPr>
                <p:spPr>
                  <a:xfrm>
                    <a:off x="5075556" y="2065775"/>
                    <a:ext cx="6020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70" name="TextBox 69">
                    <a:extLst>
                      <a:ext uri="{FF2B5EF4-FFF2-40B4-BE49-F238E27FC236}">
                        <a16:creationId xmlns:a16="http://schemas.microsoft.com/office/drawing/2014/main" id="{2863D942-8102-47CF-8F38-04D187B37B3E}"/>
                      </a:ext>
                    </a:extLst>
                  </p:cNvPr>
                  <p:cNvSpPr txBox="1">
                    <a:spLocks noRot="1" noChangeAspect="1" noMove="1" noResize="1" noEditPoints="1" noAdjustHandles="1" noChangeArrowheads="1" noChangeShapeType="1" noTextEdit="1"/>
                  </p:cNvSpPr>
                  <p:nvPr/>
                </p:nvSpPr>
                <p:spPr>
                  <a:xfrm>
                    <a:off x="5075556" y="2065775"/>
                    <a:ext cx="602024" cy="430887"/>
                  </a:xfrm>
                  <a:prstGeom prst="rect">
                    <a:avLst/>
                  </a:prstGeom>
                  <a:blipFill>
                    <a:blip r:embed="rId4"/>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92A5BE3C-BE1C-4A8E-B2A1-34283FBE7A81}"/>
                      </a:ext>
                    </a:extLst>
                  </p:cNvPr>
                  <p:cNvSpPr txBox="1"/>
                  <p:nvPr/>
                </p:nvSpPr>
                <p:spPr>
                  <a:xfrm>
                    <a:off x="5109252" y="2827745"/>
                    <a:ext cx="6020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71" name="TextBox 70">
                    <a:extLst>
                      <a:ext uri="{FF2B5EF4-FFF2-40B4-BE49-F238E27FC236}">
                        <a16:creationId xmlns:a16="http://schemas.microsoft.com/office/drawing/2014/main" id="{92A5BE3C-BE1C-4A8E-B2A1-34283FBE7A81}"/>
                      </a:ext>
                    </a:extLst>
                  </p:cNvPr>
                  <p:cNvSpPr txBox="1">
                    <a:spLocks noRot="1" noChangeAspect="1" noMove="1" noResize="1" noEditPoints="1" noAdjustHandles="1" noChangeArrowheads="1" noChangeShapeType="1" noTextEdit="1"/>
                  </p:cNvSpPr>
                  <p:nvPr/>
                </p:nvSpPr>
                <p:spPr>
                  <a:xfrm>
                    <a:off x="5109252" y="2827745"/>
                    <a:ext cx="602024" cy="430887"/>
                  </a:xfrm>
                  <a:prstGeom prst="rect">
                    <a:avLst/>
                  </a:prstGeom>
                  <a:blipFill>
                    <a:blip r:embed="rId5"/>
                    <a:stretch>
                      <a:fillRect/>
                    </a:stretch>
                  </a:blipFill>
                </p:spPr>
                <p:txBody>
                  <a:bodyPr/>
                  <a:lstStyle/>
                  <a:p>
                    <a:r>
                      <a:rPr lang="LID4096">
                        <a:noFill/>
                      </a:rPr>
                      <a:t> </a:t>
                    </a:r>
                  </a:p>
                </p:txBody>
              </p:sp>
            </mc:Fallback>
          </mc:AlternateContent>
          <p:sp>
            <p:nvSpPr>
              <p:cNvPr id="75" name="TextBox 74">
                <a:extLst>
                  <a:ext uri="{FF2B5EF4-FFF2-40B4-BE49-F238E27FC236}">
                    <a16:creationId xmlns:a16="http://schemas.microsoft.com/office/drawing/2014/main" id="{4D2FD7F9-DE0B-49A2-8780-8B5A9B634ED4}"/>
                  </a:ext>
                </a:extLst>
              </p:cNvPr>
              <p:cNvSpPr txBox="1"/>
              <p:nvPr/>
            </p:nvSpPr>
            <p:spPr>
              <a:xfrm>
                <a:off x="4086813" y="543362"/>
                <a:ext cx="2010102" cy="461665"/>
              </a:xfrm>
              <a:prstGeom prst="rect">
                <a:avLst/>
              </a:prstGeom>
              <a:noFill/>
            </p:spPr>
            <p:txBody>
              <a:bodyPr wrap="none" rtlCol="0">
                <a:spAutoFit/>
              </a:bodyPr>
              <a:lstStyle/>
              <a:p>
                <a:r>
                  <a:rPr lang="en-US" sz="2400" dirty="0"/>
                  <a:t>electric charge</a:t>
                </a:r>
                <a:endParaRPr lang="LID4096" sz="2400" dirty="0"/>
              </a:p>
            </p:txBody>
          </p:sp>
          <p:cxnSp>
            <p:nvCxnSpPr>
              <p:cNvPr id="44" name="Straight Arrow Connector 43">
                <a:extLst>
                  <a:ext uri="{FF2B5EF4-FFF2-40B4-BE49-F238E27FC236}">
                    <a16:creationId xmlns:a16="http://schemas.microsoft.com/office/drawing/2014/main" id="{EC6C87B0-29D5-4EB8-BC9D-532928898B6E}"/>
                  </a:ext>
                </a:extLst>
              </p:cNvPr>
              <p:cNvCxnSpPr>
                <a:cxnSpLocks/>
                <a:stCxn id="75" idx="2"/>
              </p:cNvCxnSpPr>
              <p:nvPr/>
            </p:nvCxnSpPr>
            <p:spPr>
              <a:xfrm>
                <a:off x="5091864" y="1005027"/>
                <a:ext cx="317108" cy="948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6E98830A-6767-415E-BF46-DB6E0A81AFFA}"/>
                    </a:ext>
                  </a:extLst>
                </p:cNvPr>
                <p:cNvSpPr txBox="1"/>
                <p:nvPr/>
              </p:nvSpPr>
              <p:spPr>
                <a:xfrm>
                  <a:off x="3179253" y="5452261"/>
                  <a:ext cx="1062599" cy="741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r>
                              <a:rPr lang="en-US" sz="2400" b="0" i="1" smtClean="0">
                                <a:latin typeface="Cambria Math" panose="02040503050406030204" pitchFamily="18" charset="0"/>
                              </a:rPr>
                              <m:t>𝐶</m:t>
                            </m:r>
                          </m:den>
                        </m:f>
                      </m:oMath>
                    </m:oMathPara>
                  </a14:m>
                  <a:endParaRPr lang="LID4096" sz="2400" dirty="0"/>
                </a:p>
              </p:txBody>
            </p:sp>
          </mc:Choice>
          <mc:Fallback xmlns="">
            <p:sp>
              <p:nvSpPr>
                <p:cNvPr id="108" name="TextBox 107">
                  <a:extLst>
                    <a:ext uri="{FF2B5EF4-FFF2-40B4-BE49-F238E27FC236}">
                      <a16:creationId xmlns:a16="http://schemas.microsoft.com/office/drawing/2014/main" id="{6E98830A-6767-415E-BF46-DB6E0A81AFFA}"/>
                    </a:ext>
                  </a:extLst>
                </p:cNvPr>
                <p:cNvSpPr txBox="1">
                  <a:spLocks noRot="1" noChangeAspect="1" noMove="1" noResize="1" noEditPoints="1" noAdjustHandles="1" noChangeArrowheads="1" noChangeShapeType="1" noTextEdit="1"/>
                </p:cNvSpPr>
                <p:nvPr/>
              </p:nvSpPr>
              <p:spPr>
                <a:xfrm>
                  <a:off x="3179253" y="5452261"/>
                  <a:ext cx="1062599" cy="741100"/>
                </a:xfrm>
                <a:prstGeom prst="rect">
                  <a:avLst/>
                </a:prstGeom>
                <a:blipFill>
                  <a:blip r:embed="rId6"/>
                  <a:stretch>
                    <a:fillRect/>
                  </a:stretch>
                </a:blipFill>
              </p:spPr>
              <p:txBody>
                <a:bodyPr/>
                <a:lstStyle/>
                <a:p>
                  <a:r>
                    <a:rPr lang="LID4096">
                      <a:noFill/>
                    </a:rPr>
                    <a:t> </a:t>
                  </a:r>
                </a:p>
              </p:txBody>
            </p:sp>
          </mc:Fallback>
        </mc:AlternateContent>
        <p:sp>
          <p:nvSpPr>
            <p:cNvPr id="127" name="Rounded Rectangle 20">
              <a:extLst>
                <a:ext uri="{FF2B5EF4-FFF2-40B4-BE49-F238E27FC236}">
                  <a16:creationId xmlns:a16="http://schemas.microsoft.com/office/drawing/2014/main" id="{BB8F86A9-1F42-4A77-8EE0-707F45BA2472}"/>
                </a:ext>
              </a:extLst>
            </p:cNvPr>
            <p:cNvSpPr/>
            <p:nvPr/>
          </p:nvSpPr>
          <p:spPr>
            <a:xfrm rot="5400000">
              <a:off x="1157863" y="2774893"/>
              <a:ext cx="5288304" cy="210969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6C02C2F-8E98-450E-BE2B-29C086961C14}"/>
                  </a:ext>
                </a:extLst>
              </p:cNvPr>
              <p:cNvSpPr/>
              <p:nvPr/>
            </p:nvSpPr>
            <p:spPr>
              <a:xfrm>
                <a:off x="-76795" y="6502033"/>
                <a:ext cx="13005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0</m:t>
                          </m:r>
                        </m:sub>
                      </m:sSub>
                      <m:r>
                        <a:rPr lang="en-US" b="0" i="1" smtClean="0">
                          <a:latin typeface="Cambria Math" panose="02040503050406030204" pitchFamily="18" charset="0"/>
                        </a:rPr>
                        <m:t>=ℏ/2</m:t>
                      </m:r>
                      <m:r>
                        <a:rPr lang="en-US" b="0" i="1" smtClean="0">
                          <a:latin typeface="Cambria Math" panose="02040503050406030204" pitchFamily="18" charset="0"/>
                        </a:rPr>
                        <m:t>𝑒</m:t>
                      </m:r>
                    </m:oMath>
                  </m:oMathPara>
                </a14:m>
                <a:endParaRPr lang="LID4096" dirty="0"/>
              </a:p>
            </p:txBody>
          </p:sp>
        </mc:Choice>
        <mc:Fallback xmlns="">
          <p:sp>
            <p:nvSpPr>
              <p:cNvPr id="3" name="Rectangle 2">
                <a:extLst>
                  <a:ext uri="{FF2B5EF4-FFF2-40B4-BE49-F238E27FC236}">
                    <a16:creationId xmlns:a16="http://schemas.microsoft.com/office/drawing/2014/main" id="{26C02C2F-8E98-450E-BE2B-29C086961C14}"/>
                  </a:ext>
                </a:extLst>
              </p:cNvPr>
              <p:cNvSpPr>
                <a:spLocks noRot="1" noChangeAspect="1" noMove="1" noResize="1" noEditPoints="1" noAdjustHandles="1" noChangeArrowheads="1" noChangeShapeType="1" noTextEdit="1"/>
              </p:cNvSpPr>
              <p:nvPr/>
            </p:nvSpPr>
            <p:spPr>
              <a:xfrm>
                <a:off x="-76795" y="6502033"/>
                <a:ext cx="1300549" cy="369332"/>
              </a:xfrm>
              <a:prstGeom prst="rect">
                <a:avLst/>
              </a:prstGeom>
              <a:blipFill>
                <a:blip r:embed="rId22"/>
                <a:stretch>
                  <a:fillRect b="-13333"/>
                </a:stretch>
              </a:blipFill>
            </p:spPr>
            <p:txBody>
              <a:bodyPr/>
              <a:lstStyle/>
              <a:p>
                <a:r>
                  <a:rPr lang="LID4096">
                    <a:noFill/>
                  </a:rPr>
                  <a:t> </a:t>
                </a:r>
              </a:p>
            </p:txBody>
          </p:sp>
        </mc:Fallback>
      </mc:AlternateContent>
      <p:grpSp>
        <p:nvGrpSpPr>
          <p:cNvPr id="10" name="Group 9">
            <a:extLst>
              <a:ext uri="{FF2B5EF4-FFF2-40B4-BE49-F238E27FC236}">
                <a16:creationId xmlns:a16="http://schemas.microsoft.com/office/drawing/2014/main" id="{5918E823-5DE7-7142-A9EF-22A0806999A2}"/>
              </a:ext>
            </a:extLst>
          </p:cNvPr>
          <p:cNvGrpSpPr/>
          <p:nvPr/>
        </p:nvGrpSpPr>
        <p:grpSpPr>
          <a:xfrm>
            <a:off x="8406082" y="1185589"/>
            <a:ext cx="5064344" cy="5288304"/>
            <a:chOff x="8406082" y="1185589"/>
            <a:chExt cx="5064344" cy="5288304"/>
          </a:xfrm>
        </p:grpSpPr>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59B31861-0356-4671-BE5D-3744377C9AC4}"/>
                    </a:ext>
                  </a:extLst>
                </p:cNvPr>
                <p:cNvSpPr txBox="1"/>
                <p:nvPr/>
              </p:nvSpPr>
              <p:spPr>
                <a:xfrm>
                  <a:off x="8888780" y="5114101"/>
                  <a:ext cx="2688236" cy="1210844"/>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𝐽</m:t>
                                </m:r>
                              </m:sub>
                            </m:sSub>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𝐽</m:t>
                            </m:r>
                          </m:sub>
                        </m:sSub>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𝜙</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𝜑</m:t>
                                    </m:r>
                                  </m:e>
                                  <m:sub>
                                    <m:r>
                                      <a:rPr lang="en-US" sz="2400" b="0" i="1" smtClean="0">
                                        <a:latin typeface="Cambria Math" panose="02040503050406030204" pitchFamily="18" charset="0"/>
                                      </a:rPr>
                                      <m:t>0</m:t>
                                    </m:r>
                                  </m:sub>
                                </m:sSub>
                              </m:den>
                            </m:f>
                          </m:e>
                        </m:func>
                      </m:oMath>
                      <m:oMath xmlns:m="http://schemas.openxmlformats.org/officeDocument/2006/math">
                        <m:r>
                          <a:rPr lang="en-US" sz="2400" b="0" i="0"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𝜙</m:t>
                            </m:r>
                            <m:r>
                              <a:rPr lang="en-US" sz="2400" b="0" i="1" smtClean="0">
                                <a:latin typeface="Cambria Math" panose="02040503050406030204" pitchFamily="18" charset="0"/>
                              </a:rPr>
                              <m:t>,</m:t>
                            </m:r>
                            <m:r>
                              <a:rPr lang="en-US" sz="2400" b="0" i="1" smtClean="0">
                                <a:latin typeface="Cambria Math" panose="02040503050406030204" pitchFamily="18" charset="0"/>
                              </a:rPr>
                              <m:t>𝑄</m:t>
                            </m:r>
                          </m:e>
                        </m:d>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ℏ</m:t>
                        </m:r>
                      </m:oMath>
                    </m:oMathPara>
                  </a14:m>
                  <a:endParaRPr lang="LID4096" sz="2400" dirty="0"/>
                </a:p>
              </p:txBody>
            </p:sp>
          </mc:Choice>
          <mc:Fallback xmlns="">
            <p:sp>
              <p:nvSpPr>
                <p:cNvPr id="117" name="TextBox 116">
                  <a:extLst>
                    <a:ext uri="{FF2B5EF4-FFF2-40B4-BE49-F238E27FC236}">
                      <a16:creationId xmlns:a16="http://schemas.microsoft.com/office/drawing/2014/main" id="{59B31861-0356-4671-BE5D-3744377C9AC4}"/>
                    </a:ext>
                  </a:extLst>
                </p:cNvPr>
                <p:cNvSpPr txBox="1">
                  <a:spLocks noRot="1" noChangeAspect="1" noMove="1" noResize="1" noEditPoints="1" noAdjustHandles="1" noChangeArrowheads="1" noChangeShapeType="1" noTextEdit="1"/>
                </p:cNvSpPr>
                <p:nvPr/>
              </p:nvSpPr>
              <p:spPr>
                <a:xfrm>
                  <a:off x="8888780" y="5114101"/>
                  <a:ext cx="2688236" cy="1210844"/>
                </a:xfrm>
                <a:prstGeom prst="rect">
                  <a:avLst/>
                </a:prstGeom>
                <a:blipFill>
                  <a:blip r:embed="rId23"/>
                  <a:stretch>
                    <a:fillRect l="-5164" b="-10309"/>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11B7532C-FC39-B146-BEB4-DB83D2B4E97F}"/>
                </a:ext>
              </a:extLst>
            </p:cNvPr>
            <p:cNvGrpSpPr/>
            <p:nvPr/>
          </p:nvGrpSpPr>
          <p:grpSpPr>
            <a:xfrm>
              <a:off x="8406082" y="1185589"/>
              <a:ext cx="5064344" cy="5288304"/>
              <a:chOff x="8406082" y="1185589"/>
              <a:chExt cx="5064344" cy="5288304"/>
            </a:xfrm>
          </p:grpSpPr>
          <p:grpSp>
            <p:nvGrpSpPr>
              <p:cNvPr id="6" name="Group 5">
                <a:extLst>
                  <a:ext uri="{FF2B5EF4-FFF2-40B4-BE49-F238E27FC236}">
                    <a16:creationId xmlns:a16="http://schemas.microsoft.com/office/drawing/2014/main" id="{C8BAB2D7-FA26-4D0F-8D16-52E55BD40FCF}"/>
                  </a:ext>
                </a:extLst>
              </p:cNvPr>
              <p:cNvGrpSpPr/>
              <p:nvPr/>
            </p:nvGrpSpPr>
            <p:grpSpPr>
              <a:xfrm>
                <a:off x="8406082" y="1185589"/>
                <a:ext cx="3583282" cy="5288304"/>
                <a:chOff x="8406082" y="1185589"/>
                <a:chExt cx="3583282" cy="5288304"/>
              </a:xfrm>
            </p:grpSpPr>
            <p:grpSp>
              <p:nvGrpSpPr>
                <p:cNvPr id="41" name="Group 40">
                  <a:extLst>
                    <a:ext uri="{FF2B5EF4-FFF2-40B4-BE49-F238E27FC236}">
                      <a16:creationId xmlns:a16="http://schemas.microsoft.com/office/drawing/2014/main" id="{A0109881-1565-4284-A7B7-71D2975BAD5F}"/>
                    </a:ext>
                  </a:extLst>
                </p:cNvPr>
                <p:cNvGrpSpPr/>
                <p:nvPr/>
              </p:nvGrpSpPr>
              <p:grpSpPr>
                <a:xfrm>
                  <a:off x="8630888" y="2737842"/>
                  <a:ext cx="505828" cy="1734380"/>
                  <a:chOff x="9198851" y="2825527"/>
                  <a:chExt cx="505828" cy="1734380"/>
                </a:xfrm>
              </p:grpSpPr>
              <p:cxnSp>
                <p:nvCxnSpPr>
                  <p:cNvPr id="80" name="Straight Connector 79">
                    <a:extLst>
                      <a:ext uri="{FF2B5EF4-FFF2-40B4-BE49-F238E27FC236}">
                        <a16:creationId xmlns:a16="http://schemas.microsoft.com/office/drawing/2014/main" id="{353984FC-5A2A-467E-A5ED-941E9D5F54F2}"/>
                      </a:ext>
                    </a:extLst>
                  </p:cNvPr>
                  <p:cNvCxnSpPr>
                    <a:cxnSpLocks/>
                  </p:cNvCxnSpPr>
                  <p:nvPr/>
                </p:nvCxnSpPr>
                <p:spPr>
                  <a:xfrm flipH="1" flipV="1">
                    <a:off x="9451088" y="2825527"/>
                    <a:ext cx="4323" cy="17343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8884A4ED-293A-4EB2-9D97-CB26CAB3B31B}"/>
                      </a:ext>
                    </a:extLst>
                  </p:cNvPr>
                  <p:cNvGrpSpPr/>
                  <p:nvPr/>
                </p:nvGrpSpPr>
                <p:grpSpPr>
                  <a:xfrm>
                    <a:off x="9198851" y="3395396"/>
                    <a:ext cx="505828" cy="483566"/>
                    <a:chOff x="4280710" y="2960374"/>
                    <a:chExt cx="505828" cy="483566"/>
                  </a:xfrm>
                </p:grpSpPr>
                <p:sp>
                  <p:nvSpPr>
                    <p:cNvPr id="86" name="Rectangle 85">
                      <a:extLst>
                        <a:ext uri="{FF2B5EF4-FFF2-40B4-BE49-F238E27FC236}">
                          <a16:creationId xmlns:a16="http://schemas.microsoft.com/office/drawing/2014/main" id="{B5645778-4A50-4C84-BDF8-7CC88231D23B}"/>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89" name="Straight Connector 88">
                      <a:extLst>
                        <a:ext uri="{FF2B5EF4-FFF2-40B4-BE49-F238E27FC236}">
                          <a16:creationId xmlns:a16="http://schemas.microsoft.com/office/drawing/2014/main" id="{18EA6F47-37C6-4875-B557-56D9B20E5CEB}"/>
                        </a:ext>
                      </a:extLst>
                    </p:cNvPr>
                    <p:cNvCxnSpPr/>
                    <p:nvPr/>
                  </p:nvCxnSpPr>
                  <p:spPr>
                    <a:xfrm flipV="1">
                      <a:off x="4312920" y="2990681"/>
                      <a:ext cx="440055" cy="43003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D951527-CE14-4E61-9B8A-163009BA3BBF}"/>
                        </a:ext>
                      </a:extLst>
                    </p:cNvPr>
                    <p:cNvCxnSpPr/>
                    <p:nvPr/>
                  </p:nvCxnSpPr>
                  <p:spPr>
                    <a:xfrm>
                      <a:off x="4312920" y="2990512"/>
                      <a:ext cx="450868" cy="4194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3741F71C-5092-46CE-A04A-3775CAEEA940}"/>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sp>
              <p:nvSpPr>
                <p:cNvPr id="92" name="TextBox 91">
                  <a:extLst>
                    <a:ext uri="{FF2B5EF4-FFF2-40B4-BE49-F238E27FC236}">
                      <a16:creationId xmlns:a16="http://schemas.microsoft.com/office/drawing/2014/main" id="{2F5643E0-8C08-4DA8-A904-54D4052631D6}"/>
                    </a:ext>
                  </a:extLst>
                </p:cNvPr>
                <p:cNvSpPr txBox="1"/>
                <p:nvPr/>
              </p:nvSpPr>
              <p:spPr>
                <a:xfrm>
                  <a:off x="8734568" y="4612936"/>
                  <a:ext cx="2566476" cy="461665"/>
                </a:xfrm>
                <a:prstGeom prst="rect">
                  <a:avLst/>
                </a:prstGeom>
                <a:noFill/>
              </p:spPr>
              <p:txBody>
                <a:bodyPr wrap="square" rtlCol="0">
                  <a:spAutoFit/>
                </a:bodyPr>
                <a:lstStyle/>
                <a:p>
                  <a:r>
                    <a:rPr lang="en-US" sz="2400" dirty="0"/>
                    <a:t>Josephson junction</a:t>
                  </a:r>
                  <a:endParaRPr lang="LID4096" sz="2400" dirty="0"/>
                </a:p>
              </p:txBody>
            </p:sp>
            <p:grpSp>
              <p:nvGrpSpPr>
                <p:cNvPr id="42" name="Group 41">
                  <a:extLst>
                    <a:ext uri="{FF2B5EF4-FFF2-40B4-BE49-F238E27FC236}">
                      <a16:creationId xmlns:a16="http://schemas.microsoft.com/office/drawing/2014/main" id="{E78A3934-FA64-4F33-A8EC-16587E199D6A}"/>
                    </a:ext>
                  </a:extLst>
                </p:cNvPr>
                <p:cNvGrpSpPr/>
                <p:nvPr/>
              </p:nvGrpSpPr>
              <p:grpSpPr>
                <a:xfrm>
                  <a:off x="10424816" y="2701387"/>
                  <a:ext cx="901370" cy="1728413"/>
                  <a:chOff x="4086561" y="2356471"/>
                  <a:chExt cx="901370" cy="1728413"/>
                </a:xfrm>
              </p:grpSpPr>
              <p:cxnSp>
                <p:nvCxnSpPr>
                  <p:cNvPr id="100" name="Straight Connector 99">
                    <a:extLst>
                      <a:ext uri="{FF2B5EF4-FFF2-40B4-BE49-F238E27FC236}">
                        <a16:creationId xmlns:a16="http://schemas.microsoft.com/office/drawing/2014/main" id="{D67F8EDF-FB1F-4958-A8CD-5D08610FCC12}"/>
                      </a:ext>
                    </a:extLst>
                  </p:cNvPr>
                  <p:cNvCxnSpPr>
                    <a:cxnSpLocks/>
                  </p:cNvCxnSpPr>
                  <p:nvPr/>
                </p:nvCxnSpPr>
                <p:spPr>
                  <a:xfrm flipV="1">
                    <a:off x="4537448" y="2356471"/>
                    <a:ext cx="0" cy="17284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8C179385-7F06-4461-A1D9-C58E190C815B}"/>
                      </a:ext>
                    </a:extLst>
                  </p:cNvPr>
                  <p:cNvSpPr/>
                  <p:nvPr/>
                </p:nvSpPr>
                <p:spPr>
                  <a:xfrm rot="5400000">
                    <a:off x="4010711" y="2949241"/>
                    <a:ext cx="1096347" cy="50582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2" name="Rectangle 101">
                    <a:extLst>
                      <a:ext uri="{FF2B5EF4-FFF2-40B4-BE49-F238E27FC236}">
                        <a16:creationId xmlns:a16="http://schemas.microsoft.com/office/drawing/2014/main" id="{C628842A-199D-4DB0-B1C8-4F5AEC1087CA}"/>
                      </a:ext>
                    </a:extLst>
                  </p:cNvPr>
                  <p:cNvSpPr/>
                  <p:nvPr/>
                </p:nvSpPr>
                <p:spPr>
                  <a:xfrm rot="10800000">
                    <a:off x="4096264" y="3144515"/>
                    <a:ext cx="416974" cy="133654"/>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03" name="Straight Connector 102">
                    <a:extLst>
                      <a:ext uri="{FF2B5EF4-FFF2-40B4-BE49-F238E27FC236}">
                        <a16:creationId xmlns:a16="http://schemas.microsoft.com/office/drawing/2014/main" id="{6E601508-145D-4FFA-8EF3-DAFB556E7697}"/>
                      </a:ext>
                    </a:extLst>
                  </p:cNvPr>
                  <p:cNvCxnSpPr>
                    <a:cxnSpLocks/>
                  </p:cNvCxnSpPr>
                  <p:nvPr/>
                </p:nvCxnSpPr>
                <p:spPr>
                  <a:xfrm rot="5400000">
                    <a:off x="4295048" y="2917654"/>
                    <a:ext cx="0" cy="4169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FDD58DE-672C-4369-8CA7-266CB4109592}"/>
                      </a:ext>
                    </a:extLst>
                  </p:cNvPr>
                  <p:cNvCxnSpPr>
                    <a:cxnSpLocks/>
                  </p:cNvCxnSpPr>
                  <p:nvPr/>
                </p:nvCxnSpPr>
                <p:spPr>
                  <a:xfrm rot="5400000">
                    <a:off x="4295187" y="3069917"/>
                    <a:ext cx="0" cy="4165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3FC2B200-0266-4E8D-B41C-07EB947E6F6E}"/>
                      </a:ext>
                    </a:extLst>
                  </p:cNvPr>
                  <p:cNvGrpSpPr/>
                  <p:nvPr/>
                </p:nvGrpSpPr>
                <p:grpSpPr>
                  <a:xfrm rot="5400000">
                    <a:off x="4652029" y="3034204"/>
                    <a:ext cx="335902" cy="335902"/>
                    <a:chOff x="1143000" y="508518"/>
                    <a:chExt cx="335902" cy="335902"/>
                  </a:xfrm>
                </p:grpSpPr>
                <p:cxnSp>
                  <p:nvCxnSpPr>
                    <p:cNvPr id="106" name="Straight Connector 105">
                      <a:extLst>
                        <a:ext uri="{FF2B5EF4-FFF2-40B4-BE49-F238E27FC236}">
                          <a16:creationId xmlns:a16="http://schemas.microsoft.com/office/drawing/2014/main" id="{109EED1B-30AA-4604-B378-77D42B078997}"/>
                        </a:ext>
                      </a:extLst>
                    </p:cNvPr>
                    <p:cNvCxnSpPr>
                      <a:cxnSpLocks/>
                    </p:cNvCxnSpPr>
                    <p:nvPr/>
                  </p:nvCxnSpPr>
                  <p:spPr>
                    <a:xfrm>
                      <a:off x="1143000" y="508518"/>
                      <a:ext cx="335902" cy="33590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9A302F4-8F3C-4D97-A2AD-74704E9B193E}"/>
                        </a:ext>
                      </a:extLst>
                    </p:cNvPr>
                    <p:cNvCxnSpPr/>
                    <p:nvPr/>
                  </p:nvCxnSpPr>
                  <p:spPr>
                    <a:xfrm flipV="1">
                      <a:off x="1143000" y="508518"/>
                      <a:ext cx="335902" cy="33590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1E70172-2C14-4F87-A3F7-76D00CF0EC72}"/>
                        </a:ext>
                      </a:extLst>
                    </p:cNvPr>
                    <p:cNvSpPr txBox="1"/>
                    <p:nvPr/>
                  </p:nvSpPr>
                  <p:spPr>
                    <a:xfrm>
                      <a:off x="9294408" y="3237982"/>
                      <a:ext cx="5341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LID4096" dirty="0"/>
                    </a:p>
                  </p:txBody>
                </p:sp>
              </mc:Choice>
              <mc:Fallback xmlns="">
                <p:sp>
                  <p:nvSpPr>
                    <p:cNvPr id="43" name="TextBox 42">
                      <a:extLst>
                        <a:ext uri="{FF2B5EF4-FFF2-40B4-BE49-F238E27FC236}">
                          <a16:creationId xmlns:a16="http://schemas.microsoft.com/office/drawing/2014/main" id="{51E70172-2C14-4F87-A3F7-76D00CF0EC72}"/>
                        </a:ext>
                      </a:extLst>
                    </p:cNvPr>
                    <p:cNvSpPr txBox="1">
                      <a:spLocks noRot="1" noChangeAspect="1" noMove="1" noResize="1" noEditPoints="1" noAdjustHandles="1" noChangeArrowheads="1" noChangeShapeType="1" noTextEdit="1"/>
                    </p:cNvSpPr>
                    <p:nvPr/>
                  </p:nvSpPr>
                  <p:spPr>
                    <a:xfrm>
                      <a:off x="9294408" y="3237982"/>
                      <a:ext cx="534121" cy="523220"/>
                    </a:xfrm>
                    <a:prstGeom prst="rect">
                      <a:avLst/>
                    </a:prstGeom>
                    <a:blipFill>
                      <a:blip r:embed="rId1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7D514F22-9CC3-415A-87F5-999325152B56}"/>
                        </a:ext>
                      </a:extLst>
                    </p:cNvPr>
                    <p:cNvSpPr txBox="1"/>
                    <p:nvPr/>
                  </p:nvSpPr>
                  <p:spPr>
                    <a:xfrm>
                      <a:off x="10017806" y="2952506"/>
                      <a:ext cx="6020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110" name="TextBox 109">
                      <a:extLst>
                        <a:ext uri="{FF2B5EF4-FFF2-40B4-BE49-F238E27FC236}">
                          <a16:creationId xmlns:a16="http://schemas.microsoft.com/office/drawing/2014/main" id="{7D514F22-9CC3-415A-87F5-999325152B56}"/>
                        </a:ext>
                      </a:extLst>
                    </p:cNvPr>
                    <p:cNvSpPr txBox="1">
                      <a:spLocks noRot="1" noChangeAspect="1" noMove="1" noResize="1" noEditPoints="1" noAdjustHandles="1" noChangeArrowheads="1" noChangeShapeType="1" noTextEdit="1"/>
                    </p:cNvSpPr>
                    <p:nvPr/>
                  </p:nvSpPr>
                  <p:spPr>
                    <a:xfrm>
                      <a:off x="10017806" y="2952506"/>
                      <a:ext cx="602024" cy="430887"/>
                    </a:xfrm>
                    <a:prstGeom prst="rect">
                      <a:avLst/>
                    </a:prstGeom>
                    <a:blipFill>
                      <a:blip r:embed="rId17"/>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4A00FE02-3B9E-4A96-B620-28F89F4477FF}"/>
                        </a:ext>
                      </a:extLst>
                    </p:cNvPr>
                    <p:cNvSpPr txBox="1"/>
                    <p:nvPr/>
                  </p:nvSpPr>
                  <p:spPr>
                    <a:xfrm>
                      <a:off x="10023551" y="3689740"/>
                      <a:ext cx="6020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111" name="TextBox 110">
                      <a:extLst>
                        <a:ext uri="{FF2B5EF4-FFF2-40B4-BE49-F238E27FC236}">
                          <a16:creationId xmlns:a16="http://schemas.microsoft.com/office/drawing/2014/main" id="{4A00FE02-3B9E-4A96-B620-28F89F4477FF}"/>
                        </a:ext>
                      </a:extLst>
                    </p:cNvPr>
                    <p:cNvSpPr txBox="1">
                      <a:spLocks noRot="1" noChangeAspect="1" noMove="1" noResize="1" noEditPoints="1" noAdjustHandles="1" noChangeArrowheads="1" noChangeShapeType="1" noTextEdit="1"/>
                    </p:cNvSpPr>
                    <p:nvPr/>
                  </p:nvSpPr>
                  <p:spPr>
                    <a:xfrm>
                      <a:off x="10023551" y="3689740"/>
                      <a:ext cx="602024" cy="430887"/>
                    </a:xfrm>
                    <a:prstGeom prst="rect">
                      <a:avLst/>
                    </a:prstGeom>
                    <a:blipFill>
                      <a:blip r:embed="rId18"/>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FDCF074E-81EB-4C4C-BD4C-067B418529A8}"/>
                        </a:ext>
                      </a:extLst>
                    </p:cNvPr>
                    <p:cNvSpPr txBox="1"/>
                    <p:nvPr/>
                  </p:nvSpPr>
                  <p:spPr>
                    <a:xfrm>
                      <a:off x="11044328" y="2464769"/>
                      <a:ext cx="33470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800" i="1" smtClean="0">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115" name="TextBox 114">
                      <a:extLst>
                        <a:ext uri="{FF2B5EF4-FFF2-40B4-BE49-F238E27FC236}">
                          <a16:creationId xmlns:a16="http://schemas.microsoft.com/office/drawing/2014/main" id="{FDCF074E-81EB-4C4C-BD4C-067B418529A8}"/>
                        </a:ext>
                      </a:extLst>
                    </p:cNvPr>
                    <p:cNvSpPr txBox="1">
                      <a:spLocks noRot="1" noChangeAspect="1" noMove="1" noResize="1" noEditPoints="1" noAdjustHandles="1" noChangeArrowheads="1" noChangeShapeType="1" noTextEdit="1"/>
                    </p:cNvSpPr>
                    <p:nvPr/>
                  </p:nvSpPr>
                  <p:spPr>
                    <a:xfrm>
                      <a:off x="11044328" y="2464769"/>
                      <a:ext cx="334707" cy="430887"/>
                    </a:xfrm>
                    <a:prstGeom prst="rect">
                      <a:avLst/>
                    </a:prstGeom>
                    <a:blipFill>
                      <a:blip r:embed="rId1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A678628E-E62C-4EA2-B482-C698F9984A96}"/>
                        </a:ext>
                      </a:extLst>
                    </p:cNvPr>
                    <p:cNvSpPr txBox="1"/>
                    <p:nvPr/>
                  </p:nvSpPr>
                  <p:spPr>
                    <a:xfrm>
                      <a:off x="10033720" y="3321123"/>
                      <a:ext cx="348084" cy="46108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𝐶</m:t>
                                </m:r>
                              </m:e>
                              <m:sub>
                                <m:r>
                                  <a:rPr lang="en-US" sz="2800" b="0" i="1" smtClean="0">
                                    <a:latin typeface="Cambria Math" panose="02040503050406030204" pitchFamily="18" charset="0"/>
                                  </a:rPr>
                                  <m:t>𝐽</m:t>
                                </m:r>
                              </m:sub>
                            </m:sSub>
                          </m:oMath>
                        </m:oMathPara>
                      </a14:m>
                      <a:endParaRPr lang="en-US" sz="2800" dirty="0"/>
                    </a:p>
                  </p:txBody>
                </p:sp>
              </mc:Choice>
              <mc:Fallback xmlns="">
                <p:sp>
                  <p:nvSpPr>
                    <p:cNvPr id="118" name="TextBox 117">
                      <a:extLst>
                        <a:ext uri="{FF2B5EF4-FFF2-40B4-BE49-F238E27FC236}">
                          <a16:creationId xmlns:a16="http://schemas.microsoft.com/office/drawing/2014/main" id="{A678628E-E62C-4EA2-B482-C698F9984A96}"/>
                        </a:ext>
                      </a:extLst>
                    </p:cNvPr>
                    <p:cNvSpPr txBox="1">
                      <a:spLocks noRot="1" noChangeAspect="1" noMove="1" noResize="1" noEditPoints="1" noAdjustHandles="1" noChangeArrowheads="1" noChangeShapeType="1" noTextEdit="1"/>
                    </p:cNvSpPr>
                    <p:nvPr/>
                  </p:nvSpPr>
                  <p:spPr>
                    <a:xfrm>
                      <a:off x="10033720" y="3321123"/>
                      <a:ext cx="348084" cy="461088"/>
                    </a:xfrm>
                    <a:prstGeom prst="rect">
                      <a:avLst/>
                    </a:prstGeom>
                    <a:blipFill>
                      <a:blip r:embed="rId20"/>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49020C32-E0D3-4C99-B6F0-6DBF6750F0C2}"/>
                        </a:ext>
                      </a:extLst>
                    </p:cNvPr>
                    <p:cNvSpPr txBox="1"/>
                    <p:nvPr/>
                  </p:nvSpPr>
                  <p:spPr>
                    <a:xfrm>
                      <a:off x="11437408" y="3335032"/>
                      <a:ext cx="348084" cy="46108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sub>
                            </m:sSub>
                          </m:oMath>
                        </m:oMathPara>
                      </a14:m>
                      <a:endParaRPr lang="en-US" sz="2800" dirty="0"/>
                    </a:p>
                  </p:txBody>
                </p:sp>
              </mc:Choice>
              <mc:Fallback xmlns="">
                <p:sp>
                  <p:nvSpPr>
                    <p:cNvPr id="119" name="TextBox 118">
                      <a:extLst>
                        <a:ext uri="{FF2B5EF4-FFF2-40B4-BE49-F238E27FC236}">
                          <a16:creationId xmlns:a16="http://schemas.microsoft.com/office/drawing/2014/main" id="{49020C32-E0D3-4C99-B6F0-6DBF6750F0C2}"/>
                        </a:ext>
                      </a:extLst>
                    </p:cNvPr>
                    <p:cNvSpPr txBox="1">
                      <a:spLocks noRot="1" noChangeAspect="1" noMove="1" noResize="1" noEditPoints="1" noAdjustHandles="1" noChangeArrowheads="1" noChangeShapeType="1" noTextEdit="1"/>
                    </p:cNvSpPr>
                    <p:nvPr/>
                  </p:nvSpPr>
                  <p:spPr>
                    <a:xfrm>
                      <a:off x="11437408" y="3335032"/>
                      <a:ext cx="348084" cy="461088"/>
                    </a:xfrm>
                    <a:prstGeom prst="rect">
                      <a:avLst/>
                    </a:prstGeom>
                    <a:blipFill>
                      <a:blip r:embed="rId21"/>
                      <a:stretch>
                        <a:fillRect/>
                      </a:stretch>
                    </a:blipFill>
                  </p:spPr>
                  <p:txBody>
                    <a:bodyPr/>
                    <a:lstStyle/>
                    <a:p>
                      <a:r>
                        <a:rPr lang="LID4096">
                          <a:noFill/>
                        </a:rPr>
                        <a:t> </a:t>
                      </a:r>
                    </a:p>
                  </p:txBody>
                </p:sp>
              </mc:Fallback>
            </mc:AlternateContent>
            <p:sp>
              <p:nvSpPr>
                <p:cNvPr id="120" name="TextBox 119">
                  <a:extLst>
                    <a:ext uri="{FF2B5EF4-FFF2-40B4-BE49-F238E27FC236}">
                      <a16:creationId xmlns:a16="http://schemas.microsoft.com/office/drawing/2014/main" id="{800DB361-EC5C-4F0E-BE93-6D75B6972723}"/>
                    </a:ext>
                  </a:extLst>
                </p:cNvPr>
                <p:cNvSpPr txBox="1"/>
                <p:nvPr/>
              </p:nvSpPr>
              <p:spPr>
                <a:xfrm>
                  <a:off x="8828755" y="1297762"/>
                  <a:ext cx="1172116" cy="830997"/>
                </a:xfrm>
                <a:prstGeom prst="rect">
                  <a:avLst/>
                </a:prstGeom>
                <a:noFill/>
              </p:spPr>
              <p:txBody>
                <a:bodyPr wrap="none" rtlCol="0">
                  <a:spAutoFit/>
                </a:bodyPr>
                <a:lstStyle/>
                <a:p>
                  <a:r>
                    <a:rPr lang="en-US" sz="2400" dirty="0"/>
                    <a:t>electric </a:t>
                  </a:r>
                  <a:br>
                    <a:rPr lang="en-US" sz="2400" dirty="0"/>
                  </a:br>
                  <a:r>
                    <a:rPr lang="en-US" sz="2400" dirty="0"/>
                    <a:t>charge</a:t>
                  </a:r>
                  <a:endParaRPr lang="LID4096" sz="2400" dirty="0"/>
                </a:p>
              </p:txBody>
            </p:sp>
            <p:cxnSp>
              <p:nvCxnSpPr>
                <p:cNvPr id="121" name="Straight Arrow Connector 120">
                  <a:extLst>
                    <a:ext uri="{FF2B5EF4-FFF2-40B4-BE49-F238E27FC236}">
                      <a16:creationId xmlns:a16="http://schemas.microsoft.com/office/drawing/2014/main" id="{F02E80EF-FB20-4C0D-8E41-24C177C9484C}"/>
                    </a:ext>
                  </a:extLst>
                </p:cNvPr>
                <p:cNvCxnSpPr>
                  <a:cxnSpLocks/>
                  <a:stCxn id="120" idx="2"/>
                  <a:endCxn id="110" idx="0"/>
                </p:cNvCxnSpPr>
                <p:nvPr/>
              </p:nvCxnSpPr>
              <p:spPr>
                <a:xfrm>
                  <a:off x="9414813" y="2128759"/>
                  <a:ext cx="904005" cy="8237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364828DB-718E-4CDB-B7A4-A6E12782C4CF}"/>
                    </a:ext>
                  </a:extLst>
                </p:cNvPr>
                <p:cNvSpPr txBox="1"/>
                <p:nvPr/>
              </p:nvSpPr>
              <p:spPr>
                <a:xfrm>
                  <a:off x="10381804" y="1267582"/>
                  <a:ext cx="1338764" cy="830997"/>
                </a:xfrm>
                <a:prstGeom prst="rect">
                  <a:avLst/>
                </a:prstGeom>
                <a:noFill/>
              </p:spPr>
              <p:txBody>
                <a:bodyPr wrap="none" rtlCol="0">
                  <a:spAutoFit/>
                </a:bodyPr>
                <a:lstStyle/>
                <a:p>
                  <a:r>
                    <a:rPr lang="en-US" sz="2400" dirty="0"/>
                    <a:t>magnetic</a:t>
                  </a:r>
                  <a:br>
                    <a:rPr lang="en-US" sz="2400" dirty="0"/>
                  </a:br>
                  <a:r>
                    <a:rPr lang="en-US" sz="2400" dirty="0"/>
                    <a:t> flux</a:t>
                  </a:r>
                  <a:endParaRPr lang="LID4096" sz="2400" dirty="0"/>
                </a:p>
              </p:txBody>
            </p:sp>
            <p:cxnSp>
              <p:nvCxnSpPr>
                <p:cNvPr id="124" name="Straight Arrow Connector 123">
                  <a:extLst>
                    <a:ext uri="{FF2B5EF4-FFF2-40B4-BE49-F238E27FC236}">
                      <a16:creationId xmlns:a16="http://schemas.microsoft.com/office/drawing/2014/main" id="{C0EB8782-F096-4FBB-B6F4-2C1F9836064A}"/>
                    </a:ext>
                  </a:extLst>
                </p:cNvPr>
                <p:cNvCxnSpPr>
                  <a:cxnSpLocks/>
                  <a:stCxn id="123" idx="2"/>
                </p:cNvCxnSpPr>
                <p:nvPr/>
              </p:nvCxnSpPr>
              <p:spPr>
                <a:xfrm>
                  <a:off x="11051186" y="2098579"/>
                  <a:ext cx="181537" cy="323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Rounded Rectangle 20">
                  <a:extLst>
                    <a:ext uri="{FF2B5EF4-FFF2-40B4-BE49-F238E27FC236}">
                      <a16:creationId xmlns:a16="http://schemas.microsoft.com/office/drawing/2014/main" id="{536E379C-8508-4568-8CF5-C2B3E927C36F}"/>
                    </a:ext>
                  </a:extLst>
                </p:cNvPr>
                <p:cNvSpPr/>
                <p:nvPr/>
              </p:nvSpPr>
              <p:spPr>
                <a:xfrm rot="5400000">
                  <a:off x="7553571" y="2038100"/>
                  <a:ext cx="5288304" cy="358328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7E222D75-16F1-4786-ADAD-9EA0CE4845A1}"/>
                    </a:ext>
                  </a:extLst>
                </p:cNvPr>
                <p:cNvGrpSpPr/>
                <p:nvPr/>
              </p:nvGrpSpPr>
              <p:grpSpPr>
                <a:xfrm>
                  <a:off x="10472963" y="3476414"/>
                  <a:ext cx="297566" cy="147128"/>
                  <a:chOff x="3634777" y="3601577"/>
                  <a:chExt cx="409579" cy="202512"/>
                </a:xfrm>
              </p:grpSpPr>
              <p:cxnSp>
                <p:nvCxnSpPr>
                  <p:cNvPr id="139" name="Straight Arrow Connector 138">
                    <a:extLst>
                      <a:ext uri="{FF2B5EF4-FFF2-40B4-BE49-F238E27FC236}">
                        <a16:creationId xmlns:a16="http://schemas.microsoft.com/office/drawing/2014/main" id="{1515B998-8EB7-48AD-AE6E-6D86E260B2C3}"/>
                      </a:ext>
                    </a:extLst>
                  </p:cNvPr>
                  <p:cNvCxnSpPr/>
                  <p:nvPr/>
                </p:nvCxnSpPr>
                <p:spPr>
                  <a:xfrm>
                    <a:off x="3634777" y="3601577"/>
                    <a:ext cx="0" cy="200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D56136B-3857-4539-86CB-44198E0B193B}"/>
                      </a:ext>
                    </a:extLst>
                  </p:cNvPr>
                  <p:cNvCxnSpPr/>
                  <p:nvPr/>
                </p:nvCxnSpPr>
                <p:spPr>
                  <a:xfrm>
                    <a:off x="3768126" y="3603320"/>
                    <a:ext cx="0" cy="200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BDA0EE8C-B208-4E2D-8F39-C180838FE062}"/>
                      </a:ext>
                    </a:extLst>
                  </p:cNvPr>
                  <p:cNvCxnSpPr/>
                  <p:nvPr/>
                </p:nvCxnSpPr>
                <p:spPr>
                  <a:xfrm>
                    <a:off x="3911953" y="3603316"/>
                    <a:ext cx="0" cy="200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808F7515-615F-486F-8E07-9BFCED73AD15}"/>
                      </a:ext>
                    </a:extLst>
                  </p:cNvPr>
                  <p:cNvCxnSpPr/>
                  <p:nvPr/>
                </p:nvCxnSpPr>
                <p:spPr>
                  <a:xfrm>
                    <a:off x="4044356" y="3603315"/>
                    <a:ext cx="0" cy="200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grpSp>
            <p:nvGrpSpPr>
              <p:cNvPr id="112" name="Group 111">
                <a:extLst>
                  <a:ext uri="{FF2B5EF4-FFF2-40B4-BE49-F238E27FC236}">
                    <a16:creationId xmlns:a16="http://schemas.microsoft.com/office/drawing/2014/main" id="{DD5916BB-9CF7-4712-91CB-681493B67463}"/>
                  </a:ext>
                </a:extLst>
              </p:cNvPr>
              <p:cNvGrpSpPr/>
              <p:nvPr/>
            </p:nvGrpSpPr>
            <p:grpSpPr>
              <a:xfrm>
                <a:off x="8846044" y="2487935"/>
                <a:ext cx="4624382" cy="2278003"/>
                <a:chOff x="-2632993" y="759329"/>
                <a:chExt cx="9020206" cy="4443415"/>
              </a:xfrm>
            </p:grpSpPr>
            <p:sp>
              <p:nvSpPr>
                <p:cNvPr id="113" name="Arc 112">
                  <a:extLst>
                    <a:ext uri="{FF2B5EF4-FFF2-40B4-BE49-F238E27FC236}">
                      <a16:creationId xmlns:a16="http://schemas.microsoft.com/office/drawing/2014/main" id="{01FF2597-1AB7-4822-816D-91AA74A9CEF9}"/>
                    </a:ext>
                  </a:extLst>
                </p:cNvPr>
                <p:cNvSpPr/>
                <p:nvPr/>
              </p:nvSpPr>
              <p:spPr>
                <a:xfrm rot="2815326">
                  <a:off x="-2632993" y="759331"/>
                  <a:ext cx="4443413" cy="4443413"/>
                </a:xfrm>
                <a:prstGeom prst="arc">
                  <a:avLst/>
                </a:prstGeom>
                <a:ln w="38100">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a:extLst>
                    <a:ext uri="{FF2B5EF4-FFF2-40B4-BE49-F238E27FC236}">
                      <a16:creationId xmlns:a16="http://schemas.microsoft.com/office/drawing/2014/main" id="{3DD8D51D-C3F0-42CD-BFFA-1C9F058BDD20}"/>
                    </a:ext>
                  </a:extLst>
                </p:cNvPr>
                <p:cNvSpPr/>
                <p:nvPr/>
              </p:nvSpPr>
              <p:spPr>
                <a:xfrm rot="18784674" flipH="1">
                  <a:off x="1943800" y="759329"/>
                  <a:ext cx="4443413" cy="4443413"/>
                </a:xfrm>
                <a:prstGeom prst="arc">
                  <a:avLst/>
                </a:prstGeom>
                <a:ln w="38100">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5" name="Slide Number Placeholder 4">
            <a:extLst>
              <a:ext uri="{FF2B5EF4-FFF2-40B4-BE49-F238E27FC236}">
                <a16:creationId xmlns:a16="http://schemas.microsoft.com/office/drawing/2014/main" id="{2A6F709A-BF41-4023-B4A1-3F1AB04B55DF}"/>
              </a:ext>
            </a:extLst>
          </p:cNvPr>
          <p:cNvSpPr>
            <a:spLocks noGrp="1"/>
          </p:cNvSpPr>
          <p:nvPr>
            <p:ph type="sldNum" sz="quarter" idx="12"/>
          </p:nvPr>
        </p:nvSpPr>
        <p:spPr>
          <a:xfrm>
            <a:off x="9246248" y="195739"/>
            <a:ext cx="2743200" cy="365125"/>
          </a:xfrm>
        </p:spPr>
        <p:txBody>
          <a:bodyPr/>
          <a:lstStyle/>
          <a:p>
            <a:fld id="{470B0F4F-27D3-4C81-8336-24FC379DF1BB}" type="slidenum">
              <a:rPr lang="LID4096" smtClean="0"/>
              <a:t>3</a:t>
            </a:fld>
            <a:endParaRPr lang="LID4096" dirty="0"/>
          </a:p>
        </p:txBody>
      </p:sp>
      <p:grpSp>
        <p:nvGrpSpPr>
          <p:cNvPr id="13" name="Group 12">
            <a:extLst>
              <a:ext uri="{FF2B5EF4-FFF2-40B4-BE49-F238E27FC236}">
                <a16:creationId xmlns:a16="http://schemas.microsoft.com/office/drawing/2014/main" id="{67A71844-44B2-4E44-A11C-FD0CA9D5FE0E}"/>
              </a:ext>
            </a:extLst>
          </p:cNvPr>
          <p:cNvGrpSpPr/>
          <p:nvPr/>
        </p:nvGrpSpPr>
        <p:grpSpPr>
          <a:xfrm>
            <a:off x="-1439509" y="1039011"/>
            <a:ext cx="5244745" cy="5486400"/>
            <a:chOff x="-1439509" y="1039011"/>
            <a:chExt cx="5244745" cy="5486400"/>
          </a:xfrm>
        </p:grpSpPr>
        <p:grpSp>
          <p:nvGrpSpPr>
            <p:cNvPr id="136" name="Group 135">
              <a:extLst>
                <a:ext uri="{FF2B5EF4-FFF2-40B4-BE49-F238E27FC236}">
                  <a16:creationId xmlns:a16="http://schemas.microsoft.com/office/drawing/2014/main" id="{7FACE311-A498-4524-8107-273929ED8059}"/>
                </a:ext>
              </a:extLst>
            </p:cNvPr>
            <p:cNvGrpSpPr/>
            <p:nvPr/>
          </p:nvGrpSpPr>
          <p:grpSpPr>
            <a:xfrm>
              <a:off x="-1439509" y="1185590"/>
              <a:ext cx="5244745" cy="5288304"/>
              <a:chOff x="-1439509" y="1261792"/>
              <a:chExt cx="5244745" cy="5288304"/>
            </a:xfrm>
          </p:grpSpPr>
          <p:grpSp>
            <p:nvGrpSpPr>
              <p:cNvPr id="131" name="Group 130">
                <a:extLst>
                  <a:ext uri="{FF2B5EF4-FFF2-40B4-BE49-F238E27FC236}">
                    <a16:creationId xmlns:a16="http://schemas.microsoft.com/office/drawing/2014/main" id="{92F9516E-9483-4F48-8622-B2A5607340B0}"/>
                  </a:ext>
                </a:extLst>
              </p:cNvPr>
              <p:cNvGrpSpPr/>
              <p:nvPr/>
            </p:nvGrpSpPr>
            <p:grpSpPr>
              <a:xfrm>
                <a:off x="132905" y="1261792"/>
                <a:ext cx="2109697" cy="5288304"/>
                <a:chOff x="221546" y="1303777"/>
                <a:chExt cx="2109697" cy="52883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FA10F19-2717-4C84-B1B1-C5D179A5CB58}"/>
                        </a:ext>
                      </a:extLst>
                    </p:cNvPr>
                    <p:cNvSpPr txBox="1"/>
                    <p:nvPr/>
                  </p:nvSpPr>
                  <p:spPr>
                    <a:xfrm>
                      <a:off x="1109041" y="2286991"/>
                      <a:ext cx="33470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800" i="1" smtClean="0">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33" name="TextBox 32">
                      <a:extLst>
                        <a:ext uri="{FF2B5EF4-FFF2-40B4-BE49-F238E27FC236}">
                          <a16:creationId xmlns:a16="http://schemas.microsoft.com/office/drawing/2014/main" id="{0FA10F19-2717-4C84-B1B1-C5D179A5CB58}"/>
                        </a:ext>
                      </a:extLst>
                    </p:cNvPr>
                    <p:cNvSpPr txBox="1">
                      <a:spLocks noRot="1" noChangeAspect="1" noMove="1" noResize="1" noEditPoints="1" noAdjustHandles="1" noChangeArrowheads="1" noChangeShapeType="1" noTextEdit="1"/>
                    </p:cNvSpPr>
                    <p:nvPr/>
                  </p:nvSpPr>
                  <p:spPr>
                    <a:xfrm>
                      <a:off x="1109041" y="2286991"/>
                      <a:ext cx="334707" cy="430887"/>
                    </a:xfrm>
                    <a:prstGeom prst="rect">
                      <a:avLst/>
                    </a:prstGeom>
                    <a:blipFill>
                      <a:blip r:embed="rId12"/>
                      <a:stretch>
                        <a:fillRect/>
                      </a:stretch>
                    </a:blipFill>
                  </p:spPr>
                  <p:txBody>
                    <a:bodyPr/>
                    <a:lstStyle/>
                    <a:p>
                      <a:r>
                        <a:rPr lang="LID4096">
                          <a:noFill/>
                        </a:rPr>
                        <a:t> </a:t>
                      </a:r>
                    </a:p>
                  </p:txBody>
                </p:sp>
              </mc:Fallback>
            </mc:AlternateContent>
            <p:grpSp>
              <p:nvGrpSpPr>
                <p:cNvPr id="59" name="Group 58">
                  <a:extLst>
                    <a:ext uri="{FF2B5EF4-FFF2-40B4-BE49-F238E27FC236}">
                      <a16:creationId xmlns:a16="http://schemas.microsoft.com/office/drawing/2014/main" id="{D203719F-CD41-4625-945A-72485EB2B950}"/>
                    </a:ext>
                  </a:extLst>
                </p:cNvPr>
                <p:cNvGrpSpPr/>
                <p:nvPr/>
              </p:nvGrpSpPr>
              <p:grpSpPr>
                <a:xfrm rot="16200000">
                  <a:off x="157698" y="3166987"/>
                  <a:ext cx="1765729" cy="1020110"/>
                  <a:chOff x="2698528" y="1348587"/>
                  <a:chExt cx="1765729" cy="1020110"/>
                </a:xfrm>
              </p:grpSpPr>
              <p:cxnSp>
                <p:nvCxnSpPr>
                  <p:cNvPr id="24" name="Straight Connector 23">
                    <a:extLst>
                      <a:ext uri="{FF2B5EF4-FFF2-40B4-BE49-F238E27FC236}">
                        <a16:creationId xmlns:a16="http://schemas.microsoft.com/office/drawing/2014/main" id="{92775462-F96A-4966-847A-F77DA0A9CFF4}"/>
                      </a:ext>
                    </a:extLst>
                  </p:cNvPr>
                  <p:cNvCxnSpPr>
                    <a:cxnSpLocks/>
                  </p:cNvCxnSpPr>
                  <p:nvPr/>
                </p:nvCxnSpPr>
                <p:spPr>
                  <a:xfrm flipH="1">
                    <a:off x="2698528" y="2099296"/>
                    <a:ext cx="1765729" cy="1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8E47A2D7-F159-44A5-B2E8-2E2CC2C84000}"/>
                      </a:ext>
                    </a:extLst>
                  </p:cNvPr>
                  <p:cNvPicPr>
                    <a:picLocks noChangeAspect="1"/>
                  </p:cNvPicPr>
                  <p:nvPr/>
                </p:nvPicPr>
                <p:blipFill>
                  <a:blip r:embed="rId24"/>
                  <a:stretch>
                    <a:fillRect/>
                  </a:stretch>
                </p:blipFill>
                <p:spPr>
                  <a:xfrm rot="5400000">
                    <a:off x="3277115" y="1334768"/>
                    <a:ext cx="637750" cy="1430107"/>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E579BBB-62D8-4BDA-B6F9-D6039ABC651A}"/>
                          </a:ext>
                        </a:extLst>
                      </p:cNvPr>
                      <p:cNvSpPr txBox="1"/>
                      <p:nvPr/>
                    </p:nvSpPr>
                    <p:spPr>
                      <a:xfrm rot="5400000">
                        <a:off x="3445402" y="1307185"/>
                        <a:ext cx="348084" cy="43088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𝐿</m:t>
                              </m:r>
                            </m:oMath>
                          </m:oMathPara>
                        </a14:m>
                        <a:endParaRPr lang="en-US" sz="2800" dirty="0"/>
                      </a:p>
                    </p:txBody>
                  </p:sp>
                </mc:Choice>
                <mc:Fallback xmlns="">
                  <p:sp>
                    <p:nvSpPr>
                      <p:cNvPr id="54" name="TextBox 53">
                        <a:extLst>
                          <a:ext uri="{FF2B5EF4-FFF2-40B4-BE49-F238E27FC236}">
                            <a16:creationId xmlns:a16="http://schemas.microsoft.com/office/drawing/2014/main" id="{8E579BBB-62D8-4BDA-B6F9-D6039ABC651A}"/>
                          </a:ext>
                        </a:extLst>
                      </p:cNvPr>
                      <p:cNvSpPr txBox="1">
                        <a:spLocks noRot="1" noChangeAspect="1" noMove="1" noResize="1" noEditPoints="1" noAdjustHandles="1" noChangeArrowheads="1" noChangeShapeType="1" noTextEdit="1"/>
                      </p:cNvSpPr>
                      <p:nvPr/>
                    </p:nvSpPr>
                    <p:spPr>
                      <a:xfrm rot="5400000">
                        <a:off x="3445402" y="1307185"/>
                        <a:ext cx="348084" cy="430887"/>
                      </a:xfrm>
                      <a:prstGeom prst="rect">
                        <a:avLst/>
                      </a:prstGeom>
                      <a:blipFill>
                        <a:blip r:embed="rId13"/>
                        <a:stretch>
                          <a:fillRect/>
                        </a:stretch>
                      </a:blipFill>
                    </p:spPr>
                    <p:txBody>
                      <a:bodyPr/>
                      <a:lstStyle/>
                      <a:p>
                        <a:r>
                          <a:rPr lang="LID4096">
                            <a:noFill/>
                          </a:rPr>
                          <a:t> </a:t>
                        </a:r>
                      </a:p>
                    </p:txBody>
                  </p:sp>
                </mc:Fallback>
              </mc:AlternateContent>
            </p:grpSp>
            <p:sp>
              <p:nvSpPr>
                <p:cNvPr id="63" name="TextBox 62">
                  <a:extLst>
                    <a:ext uri="{FF2B5EF4-FFF2-40B4-BE49-F238E27FC236}">
                      <a16:creationId xmlns:a16="http://schemas.microsoft.com/office/drawing/2014/main" id="{7DAF8F20-C687-4864-9E3E-ADCDCE363720}"/>
                    </a:ext>
                  </a:extLst>
                </p:cNvPr>
                <p:cNvSpPr txBox="1"/>
                <p:nvPr/>
              </p:nvSpPr>
              <p:spPr>
                <a:xfrm>
                  <a:off x="689373" y="4713121"/>
                  <a:ext cx="1246047" cy="461665"/>
                </a:xfrm>
                <a:prstGeom prst="rect">
                  <a:avLst/>
                </a:prstGeom>
                <a:noFill/>
              </p:spPr>
              <p:txBody>
                <a:bodyPr wrap="none" rtlCol="0">
                  <a:spAutoFit/>
                </a:bodyPr>
                <a:lstStyle/>
                <a:p>
                  <a:r>
                    <a:rPr lang="en-US" sz="2400" dirty="0"/>
                    <a:t>Inductor</a:t>
                  </a:r>
                  <a:endParaRPr lang="LID4096" sz="2400" dirty="0"/>
                </a:p>
              </p:txBody>
            </p:sp>
            <p:sp>
              <p:nvSpPr>
                <p:cNvPr id="74" name="TextBox 73">
                  <a:extLst>
                    <a:ext uri="{FF2B5EF4-FFF2-40B4-BE49-F238E27FC236}">
                      <a16:creationId xmlns:a16="http://schemas.microsoft.com/office/drawing/2014/main" id="{01B6FC59-945E-41AF-8DA6-319E2F49A58B}"/>
                    </a:ext>
                  </a:extLst>
                </p:cNvPr>
                <p:cNvSpPr txBox="1"/>
                <p:nvPr/>
              </p:nvSpPr>
              <p:spPr>
                <a:xfrm>
                  <a:off x="378517" y="1532172"/>
                  <a:ext cx="1867755" cy="461665"/>
                </a:xfrm>
                <a:prstGeom prst="rect">
                  <a:avLst/>
                </a:prstGeom>
                <a:noFill/>
              </p:spPr>
              <p:txBody>
                <a:bodyPr wrap="none" rtlCol="0">
                  <a:spAutoFit/>
                </a:bodyPr>
                <a:lstStyle/>
                <a:p>
                  <a:r>
                    <a:rPr lang="en-US" sz="2400" dirty="0"/>
                    <a:t>magnetic flux</a:t>
                  </a:r>
                  <a:endParaRPr lang="LID4096" sz="2400" dirty="0"/>
                </a:p>
              </p:txBody>
            </p:sp>
            <p:cxnSp>
              <p:nvCxnSpPr>
                <p:cNvPr id="9" name="Straight Arrow Connector 8">
                  <a:extLst>
                    <a:ext uri="{FF2B5EF4-FFF2-40B4-BE49-F238E27FC236}">
                      <a16:creationId xmlns:a16="http://schemas.microsoft.com/office/drawing/2014/main" id="{353EF15B-EF1C-4A35-971F-0CAA7ED61074}"/>
                    </a:ext>
                  </a:extLst>
                </p:cNvPr>
                <p:cNvCxnSpPr>
                  <a:cxnSpLocks/>
                </p:cNvCxnSpPr>
                <p:nvPr/>
              </p:nvCxnSpPr>
              <p:spPr>
                <a:xfrm rot="16200000" flipH="1" flipV="1">
                  <a:off x="1100963" y="2133957"/>
                  <a:ext cx="353590" cy="27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54C48DE-F28F-4A76-AC00-7EF8D2045C55}"/>
                        </a:ext>
                      </a:extLst>
                    </p:cNvPr>
                    <p:cNvSpPr txBox="1"/>
                    <p:nvPr/>
                  </p:nvSpPr>
                  <p:spPr>
                    <a:xfrm>
                      <a:off x="647904" y="5561468"/>
                      <a:ext cx="1067793"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𝜙</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r>
                                  <a:rPr lang="en-US" sz="2400" b="0" i="1" smtClean="0">
                                    <a:latin typeface="Cambria Math" panose="02040503050406030204" pitchFamily="18" charset="0"/>
                                  </a:rPr>
                                  <m:t>𝐿</m:t>
                                </m:r>
                              </m:den>
                            </m:f>
                          </m:oMath>
                        </m:oMathPara>
                      </a14:m>
                      <a:endParaRPr lang="LID4096" sz="2400" dirty="0"/>
                    </a:p>
                  </p:txBody>
                </p:sp>
              </mc:Choice>
              <mc:Fallback xmlns="">
                <p:sp>
                  <p:nvSpPr>
                    <p:cNvPr id="57" name="TextBox 56">
                      <a:extLst>
                        <a:ext uri="{FF2B5EF4-FFF2-40B4-BE49-F238E27FC236}">
                          <a16:creationId xmlns:a16="http://schemas.microsoft.com/office/drawing/2014/main" id="{054C48DE-F28F-4A76-AC00-7EF8D2045C55}"/>
                        </a:ext>
                      </a:extLst>
                    </p:cNvPr>
                    <p:cNvSpPr txBox="1">
                      <a:spLocks noRot="1" noChangeAspect="1" noMove="1" noResize="1" noEditPoints="1" noAdjustHandles="1" noChangeArrowheads="1" noChangeShapeType="1" noTextEdit="1"/>
                    </p:cNvSpPr>
                    <p:nvPr/>
                  </p:nvSpPr>
                  <p:spPr>
                    <a:xfrm>
                      <a:off x="647904" y="5561468"/>
                      <a:ext cx="1067793" cy="738728"/>
                    </a:xfrm>
                    <a:prstGeom prst="rect">
                      <a:avLst/>
                    </a:prstGeom>
                    <a:blipFill>
                      <a:blip r:embed="rId14"/>
                      <a:stretch>
                        <a:fillRect/>
                      </a:stretch>
                    </a:blipFill>
                  </p:spPr>
                  <p:txBody>
                    <a:bodyPr/>
                    <a:lstStyle/>
                    <a:p>
                      <a:r>
                        <a:rPr lang="LID4096">
                          <a:noFill/>
                        </a:rPr>
                        <a:t> </a:t>
                      </a:r>
                    </a:p>
                  </p:txBody>
                </p:sp>
              </mc:Fallback>
            </mc:AlternateContent>
            <p:sp>
              <p:nvSpPr>
                <p:cNvPr id="126" name="Rounded Rectangle 20">
                  <a:extLst>
                    <a:ext uri="{FF2B5EF4-FFF2-40B4-BE49-F238E27FC236}">
                      <a16:creationId xmlns:a16="http://schemas.microsoft.com/office/drawing/2014/main" id="{A59A7954-DB45-47D9-9E69-3703789A0B94}"/>
                    </a:ext>
                  </a:extLst>
                </p:cNvPr>
                <p:cNvSpPr/>
                <p:nvPr/>
              </p:nvSpPr>
              <p:spPr>
                <a:xfrm rot="5400000">
                  <a:off x="-1367757" y="2893080"/>
                  <a:ext cx="5288304" cy="210969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B684D1A6-A89F-4A94-B124-A8F1ACAE7018}"/>
                  </a:ext>
                </a:extLst>
              </p:cNvPr>
              <p:cNvGrpSpPr/>
              <p:nvPr/>
            </p:nvGrpSpPr>
            <p:grpSpPr>
              <a:xfrm>
                <a:off x="-1439509" y="2298196"/>
                <a:ext cx="5244745" cy="2583598"/>
                <a:chOff x="-2754673" y="759316"/>
                <a:chExt cx="9020206" cy="4443415"/>
              </a:xfrm>
            </p:grpSpPr>
            <p:sp>
              <p:nvSpPr>
                <p:cNvPr id="60" name="Arc 59">
                  <a:extLst>
                    <a:ext uri="{FF2B5EF4-FFF2-40B4-BE49-F238E27FC236}">
                      <a16:creationId xmlns:a16="http://schemas.microsoft.com/office/drawing/2014/main" id="{58373F24-E66A-49A9-B916-3B2216551452}"/>
                    </a:ext>
                  </a:extLst>
                </p:cNvPr>
                <p:cNvSpPr/>
                <p:nvPr/>
              </p:nvSpPr>
              <p:spPr>
                <a:xfrm rot="2815326">
                  <a:off x="-2754673" y="759318"/>
                  <a:ext cx="4443413" cy="4443413"/>
                </a:xfrm>
                <a:prstGeom prst="arc">
                  <a:avLst/>
                </a:prstGeom>
                <a:ln w="38100">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68852A74-FA07-4B41-97D8-F6466A46F440}"/>
                    </a:ext>
                  </a:extLst>
                </p:cNvPr>
                <p:cNvSpPr/>
                <p:nvPr/>
              </p:nvSpPr>
              <p:spPr>
                <a:xfrm rot="18784674" flipH="1">
                  <a:off x="1822120" y="759316"/>
                  <a:ext cx="4443413" cy="4443413"/>
                </a:xfrm>
                <a:prstGeom prst="arc">
                  <a:avLst/>
                </a:prstGeom>
                <a:ln w="38100">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Rectangle 6">
              <a:extLst>
                <a:ext uri="{FF2B5EF4-FFF2-40B4-BE49-F238E27FC236}">
                  <a16:creationId xmlns:a16="http://schemas.microsoft.com/office/drawing/2014/main" id="{5A49745D-A5EE-C245-8614-B53F19CA7340}"/>
                </a:ext>
              </a:extLst>
            </p:cNvPr>
            <p:cNvSpPr/>
            <p:nvPr/>
          </p:nvSpPr>
          <p:spPr>
            <a:xfrm>
              <a:off x="29854" y="1039011"/>
              <a:ext cx="2397600" cy="5486400"/>
            </a:xfrm>
            <a:prstGeom prst="rect">
              <a:avLst/>
            </a:prstGeom>
            <a:solidFill>
              <a:schemeClr val="bg1">
                <a:alpha val="8141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437BB757-0E1F-5649-ACA7-BC6F7185B577}"/>
              </a:ext>
            </a:extLst>
          </p:cNvPr>
          <p:cNvGrpSpPr/>
          <p:nvPr/>
        </p:nvGrpSpPr>
        <p:grpSpPr>
          <a:xfrm>
            <a:off x="5176300" y="966207"/>
            <a:ext cx="2815100" cy="5582159"/>
            <a:chOff x="5176300" y="966207"/>
            <a:chExt cx="2815100" cy="5582159"/>
          </a:xfrm>
        </p:grpSpPr>
        <p:grpSp>
          <p:nvGrpSpPr>
            <p:cNvPr id="138" name="Group 137">
              <a:extLst>
                <a:ext uri="{FF2B5EF4-FFF2-40B4-BE49-F238E27FC236}">
                  <a16:creationId xmlns:a16="http://schemas.microsoft.com/office/drawing/2014/main" id="{86DEA758-77C5-46CE-B21E-DA2931D0C5D9}"/>
                </a:ext>
              </a:extLst>
            </p:cNvPr>
            <p:cNvGrpSpPr/>
            <p:nvPr/>
          </p:nvGrpSpPr>
          <p:grpSpPr>
            <a:xfrm>
              <a:off x="5377955" y="1185589"/>
              <a:ext cx="2507036" cy="5288304"/>
              <a:chOff x="5377955" y="1185589"/>
              <a:chExt cx="2507036" cy="5288304"/>
            </a:xfrm>
          </p:grpSpPr>
          <p:grpSp>
            <p:nvGrpSpPr>
              <p:cNvPr id="36" name="Group 35">
                <a:extLst>
                  <a:ext uri="{FF2B5EF4-FFF2-40B4-BE49-F238E27FC236}">
                    <a16:creationId xmlns:a16="http://schemas.microsoft.com/office/drawing/2014/main" id="{7C2FA898-91EC-46C6-A7C1-9C31A8E487A7}"/>
                  </a:ext>
                </a:extLst>
              </p:cNvPr>
              <p:cNvGrpSpPr/>
              <p:nvPr/>
            </p:nvGrpSpPr>
            <p:grpSpPr>
              <a:xfrm>
                <a:off x="5500712" y="1428346"/>
                <a:ext cx="2288582" cy="3690239"/>
                <a:chOff x="5810566" y="1468429"/>
                <a:chExt cx="2288582" cy="3690239"/>
              </a:xfrm>
            </p:grpSpPr>
            <p:grpSp>
              <p:nvGrpSpPr>
                <p:cNvPr id="18" name="Group 17">
                  <a:extLst>
                    <a:ext uri="{FF2B5EF4-FFF2-40B4-BE49-F238E27FC236}">
                      <a16:creationId xmlns:a16="http://schemas.microsoft.com/office/drawing/2014/main" id="{E7D1DBF6-A5BA-4E50-ABD1-61F7F2F8D92D}"/>
                    </a:ext>
                  </a:extLst>
                </p:cNvPr>
                <p:cNvGrpSpPr/>
                <p:nvPr/>
              </p:nvGrpSpPr>
              <p:grpSpPr>
                <a:xfrm>
                  <a:off x="5810566" y="2347174"/>
                  <a:ext cx="2288582" cy="2811494"/>
                  <a:chOff x="8484209" y="1310311"/>
                  <a:chExt cx="2288582" cy="2811494"/>
                </a:xfrm>
              </p:grpSpPr>
              <p:grpSp>
                <p:nvGrpSpPr>
                  <p:cNvPr id="14" name="Group 13">
                    <a:extLst>
                      <a:ext uri="{FF2B5EF4-FFF2-40B4-BE49-F238E27FC236}">
                        <a16:creationId xmlns:a16="http://schemas.microsoft.com/office/drawing/2014/main" id="{2E9285B7-2A89-4786-A9F7-EFD3257DEE1B}"/>
                      </a:ext>
                    </a:extLst>
                  </p:cNvPr>
                  <p:cNvGrpSpPr/>
                  <p:nvPr/>
                </p:nvGrpSpPr>
                <p:grpSpPr>
                  <a:xfrm>
                    <a:off x="8484209" y="1741198"/>
                    <a:ext cx="2288582" cy="2380607"/>
                    <a:chOff x="8779821" y="1763392"/>
                    <a:chExt cx="2288582" cy="2380607"/>
                  </a:xfrm>
                </p:grpSpPr>
                <p:grpSp>
                  <p:nvGrpSpPr>
                    <p:cNvPr id="12" name="Group 11">
                      <a:extLst>
                        <a:ext uri="{FF2B5EF4-FFF2-40B4-BE49-F238E27FC236}">
                          <a16:creationId xmlns:a16="http://schemas.microsoft.com/office/drawing/2014/main" id="{57C65CA5-F107-45FF-82F5-DE7EEE80B453}"/>
                        </a:ext>
                      </a:extLst>
                    </p:cNvPr>
                    <p:cNvGrpSpPr/>
                    <p:nvPr/>
                  </p:nvGrpSpPr>
                  <p:grpSpPr>
                    <a:xfrm>
                      <a:off x="8876783" y="1763392"/>
                      <a:ext cx="1748276" cy="1802638"/>
                      <a:chOff x="8876783" y="1763392"/>
                      <a:chExt cx="1748276" cy="1802638"/>
                    </a:xfrm>
                  </p:grpSpPr>
                  <p:grpSp>
                    <p:nvGrpSpPr>
                      <p:cNvPr id="11" name="Group 10">
                        <a:extLst>
                          <a:ext uri="{FF2B5EF4-FFF2-40B4-BE49-F238E27FC236}">
                            <a16:creationId xmlns:a16="http://schemas.microsoft.com/office/drawing/2014/main" id="{74751073-6536-4D7D-B8A3-48E0B87A23CC}"/>
                          </a:ext>
                        </a:extLst>
                      </p:cNvPr>
                      <p:cNvGrpSpPr/>
                      <p:nvPr/>
                    </p:nvGrpSpPr>
                    <p:grpSpPr>
                      <a:xfrm>
                        <a:off x="9286362" y="1763392"/>
                        <a:ext cx="1338697" cy="1802638"/>
                        <a:chOff x="9941804" y="1600581"/>
                        <a:chExt cx="1338697" cy="1802638"/>
                      </a:xfrm>
                    </p:grpSpPr>
                    <p:grpSp>
                      <p:nvGrpSpPr>
                        <p:cNvPr id="45" name="Group 44">
                          <a:extLst>
                            <a:ext uri="{FF2B5EF4-FFF2-40B4-BE49-F238E27FC236}">
                              <a16:creationId xmlns:a16="http://schemas.microsoft.com/office/drawing/2014/main" id="{3870AB5C-1077-4C4F-870E-896D2E9BCEA5}"/>
                            </a:ext>
                          </a:extLst>
                        </p:cNvPr>
                        <p:cNvGrpSpPr/>
                        <p:nvPr/>
                      </p:nvGrpSpPr>
                      <p:grpSpPr>
                        <a:xfrm rot="16200000">
                          <a:off x="10078761" y="2164571"/>
                          <a:ext cx="1765729" cy="637750"/>
                          <a:chOff x="2698528" y="1730947"/>
                          <a:chExt cx="1765729" cy="637750"/>
                        </a:xfrm>
                      </p:grpSpPr>
                      <p:cxnSp>
                        <p:nvCxnSpPr>
                          <p:cNvPr id="46" name="Straight Connector 45">
                            <a:extLst>
                              <a:ext uri="{FF2B5EF4-FFF2-40B4-BE49-F238E27FC236}">
                                <a16:creationId xmlns:a16="http://schemas.microsoft.com/office/drawing/2014/main" id="{BB3B5A72-7CCB-461B-9865-1FA47A5EB4B2}"/>
                              </a:ext>
                            </a:extLst>
                          </p:cNvPr>
                          <p:cNvCxnSpPr>
                            <a:cxnSpLocks/>
                          </p:cNvCxnSpPr>
                          <p:nvPr/>
                        </p:nvCxnSpPr>
                        <p:spPr>
                          <a:xfrm flipH="1">
                            <a:off x="2698528" y="2099296"/>
                            <a:ext cx="1765729" cy="1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C87630EF-7B74-437F-8A75-B744625062B9}"/>
                              </a:ext>
                            </a:extLst>
                          </p:cNvPr>
                          <p:cNvPicPr>
                            <a:picLocks noChangeAspect="1"/>
                          </p:cNvPicPr>
                          <p:nvPr/>
                        </p:nvPicPr>
                        <p:blipFill>
                          <a:blip r:embed="rId24"/>
                          <a:stretch>
                            <a:fillRect/>
                          </a:stretch>
                        </p:blipFill>
                        <p:spPr>
                          <a:xfrm rot="5400000">
                            <a:off x="3277115" y="1334768"/>
                            <a:ext cx="637750" cy="1430107"/>
                          </a:xfrm>
                          <a:prstGeom prst="rect">
                            <a:avLst/>
                          </a:prstGeom>
                        </p:spPr>
                      </p:pic>
                    </p:grpSp>
                    <p:grpSp>
                      <p:nvGrpSpPr>
                        <p:cNvPr id="49" name="Group 48">
                          <a:extLst>
                            <a:ext uri="{FF2B5EF4-FFF2-40B4-BE49-F238E27FC236}">
                              <a16:creationId xmlns:a16="http://schemas.microsoft.com/office/drawing/2014/main" id="{95FD7785-5A76-4543-9363-E55541EDD8A2}"/>
                            </a:ext>
                          </a:extLst>
                        </p:cNvPr>
                        <p:cNvGrpSpPr/>
                        <p:nvPr/>
                      </p:nvGrpSpPr>
                      <p:grpSpPr>
                        <a:xfrm rot="5400000" flipH="1">
                          <a:off x="9377814" y="2201480"/>
                          <a:ext cx="1765729" cy="637750"/>
                          <a:chOff x="2698528" y="1730947"/>
                          <a:chExt cx="1765729" cy="637750"/>
                        </a:xfrm>
                      </p:grpSpPr>
                      <p:cxnSp>
                        <p:nvCxnSpPr>
                          <p:cNvPr id="52" name="Straight Connector 51">
                            <a:extLst>
                              <a:ext uri="{FF2B5EF4-FFF2-40B4-BE49-F238E27FC236}">
                                <a16:creationId xmlns:a16="http://schemas.microsoft.com/office/drawing/2014/main" id="{56CCEE7B-D6FC-4039-BED8-84B919A6803C}"/>
                              </a:ext>
                            </a:extLst>
                          </p:cNvPr>
                          <p:cNvCxnSpPr>
                            <a:cxnSpLocks/>
                          </p:cNvCxnSpPr>
                          <p:nvPr/>
                        </p:nvCxnSpPr>
                        <p:spPr>
                          <a:xfrm flipH="1">
                            <a:off x="2698528" y="2099296"/>
                            <a:ext cx="1765729" cy="1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158A5B8-3ACD-4A37-B9B1-75F707EAB371}"/>
                              </a:ext>
                            </a:extLst>
                          </p:cNvPr>
                          <p:cNvPicPr>
                            <a:picLocks noChangeAspect="1"/>
                          </p:cNvPicPr>
                          <p:nvPr/>
                        </p:nvPicPr>
                        <p:blipFill>
                          <a:blip r:embed="rId24"/>
                          <a:stretch>
                            <a:fillRect/>
                          </a:stretch>
                        </p:blipFill>
                        <p:spPr>
                          <a:xfrm rot="5400000">
                            <a:off x="3277115" y="1334768"/>
                            <a:ext cx="637750" cy="1430107"/>
                          </a:xfrm>
                          <a:prstGeom prst="rect">
                            <a:avLst/>
                          </a:prstGeom>
                        </p:spPr>
                      </p:pic>
                    </p:gr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A80A71B-6C6F-4F6D-B2A5-400483C82AB0}"/>
                              </a:ext>
                            </a:extLst>
                          </p:cNvPr>
                          <p:cNvSpPr txBox="1"/>
                          <p:nvPr/>
                        </p:nvSpPr>
                        <p:spPr>
                          <a:xfrm>
                            <a:off x="8876783" y="2476227"/>
                            <a:ext cx="348084" cy="43088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𝑀</m:t>
                                  </m:r>
                                </m:oMath>
                              </m:oMathPara>
                            </a14:m>
                            <a:endParaRPr lang="en-US" sz="2800" dirty="0"/>
                          </a:p>
                        </p:txBody>
                      </p:sp>
                    </mc:Choice>
                    <mc:Fallback xmlns="">
                      <p:sp>
                        <p:nvSpPr>
                          <p:cNvPr id="55" name="TextBox 54">
                            <a:extLst>
                              <a:ext uri="{FF2B5EF4-FFF2-40B4-BE49-F238E27FC236}">
                                <a16:creationId xmlns:a16="http://schemas.microsoft.com/office/drawing/2014/main" id="{3A80A71B-6C6F-4F6D-B2A5-400483C82AB0}"/>
                              </a:ext>
                            </a:extLst>
                          </p:cNvPr>
                          <p:cNvSpPr txBox="1">
                            <a:spLocks noRot="1" noChangeAspect="1" noMove="1" noResize="1" noEditPoints="1" noAdjustHandles="1" noChangeArrowheads="1" noChangeShapeType="1" noTextEdit="1"/>
                          </p:cNvSpPr>
                          <p:nvPr/>
                        </p:nvSpPr>
                        <p:spPr>
                          <a:xfrm>
                            <a:off x="8876783" y="2476227"/>
                            <a:ext cx="348084" cy="430887"/>
                          </a:xfrm>
                          <a:prstGeom prst="rect">
                            <a:avLst/>
                          </a:prstGeom>
                          <a:blipFill>
                            <a:blip r:embed="rId8"/>
                            <a:stretch>
                              <a:fillRect/>
                            </a:stretch>
                          </a:blipFill>
                        </p:spPr>
                        <p:txBody>
                          <a:bodyPr/>
                          <a:lstStyle/>
                          <a:p>
                            <a:r>
                              <a:rPr lang="LID4096">
                                <a:noFill/>
                              </a:rPr>
                              <a:t> </a:t>
                            </a:r>
                          </a:p>
                        </p:txBody>
                      </p:sp>
                    </mc:Fallback>
                  </mc:AlternateContent>
                </p:grpSp>
                <p:sp>
                  <p:nvSpPr>
                    <p:cNvPr id="56" name="TextBox 55">
                      <a:extLst>
                        <a:ext uri="{FF2B5EF4-FFF2-40B4-BE49-F238E27FC236}">
                          <a16:creationId xmlns:a16="http://schemas.microsoft.com/office/drawing/2014/main" id="{4F9ADD87-F714-4F55-98FC-1F58C887D855}"/>
                        </a:ext>
                      </a:extLst>
                    </p:cNvPr>
                    <p:cNvSpPr txBox="1"/>
                    <p:nvPr/>
                  </p:nvSpPr>
                  <p:spPr>
                    <a:xfrm>
                      <a:off x="8779821" y="3682334"/>
                      <a:ext cx="2288582" cy="461665"/>
                    </a:xfrm>
                    <a:prstGeom prst="rect">
                      <a:avLst/>
                    </a:prstGeom>
                    <a:noFill/>
                  </p:spPr>
                  <p:txBody>
                    <a:bodyPr wrap="square" rtlCol="0">
                      <a:spAutoFit/>
                    </a:bodyPr>
                    <a:lstStyle/>
                    <a:p>
                      <a:r>
                        <a:rPr lang="en-US" sz="2400" dirty="0"/>
                        <a:t>Mutual Inductor</a:t>
                      </a:r>
                      <a:endParaRPr lang="LID4096" sz="2400" dirty="0"/>
                    </a:p>
                  </p:txBody>
                </p:sp>
              </p:grpSp>
              <p:cxnSp>
                <p:nvCxnSpPr>
                  <p:cNvPr id="16" name="Straight Arrow Connector 15">
                    <a:extLst>
                      <a:ext uri="{FF2B5EF4-FFF2-40B4-BE49-F238E27FC236}">
                        <a16:creationId xmlns:a16="http://schemas.microsoft.com/office/drawing/2014/main" id="{971A228E-F1D7-4874-9380-6BAF5B213D30}"/>
                      </a:ext>
                    </a:extLst>
                  </p:cNvPr>
                  <p:cNvCxnSpPr>
                    <a:cxnSpLocks/>
                  </p:cNvCxnSpPr>
                  <p:nvPr/>
                </p:nvCxnSpPr>
                <p:spPr>
                  <a:xfrm flipV="1">
                    <a:off x="9259982" y="1405390"/>
                    <a:ext cx="0" cy="29468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988EC2F-C53E-442D-A5B7-9BEF04C98E9D}"/>
                      </a:ext>
                    </a:extLst>
                  </p:cNvPr>
                  <p:cNvCxnSpPr>
                    <a:cxnSpLocks/>
                  </p:cNvCxnSpPr>
                  <p:nvPr/>
                </p:nvCxnSpPr>
                <p:spPr>
                  <a:xfrm flipV="1">
                    <a:off x="10060046" y="1390554"/>
                    <a:ext cx="0" cy="29468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8043B96-4CE5-4FB2-A534-562F4095D1F5}"/>
                          </a:ext>
                        </a:extLst>
                      </p:cNvPr>
                      <p:cNvSpPr txBox="1"/>
                      <p:nvPr/>
                    </p:nvSpPr>
                    <p:spPr>
                      <a:xfrm>
                        <a:off x="8791297" y="1310311"/>
                        <a:ext cx="35586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1</m:t>
                                  </m:r>
                                </m:sub>
                              </m:sSub>
                            </m:oMath>
                          </m:oMathPara>
                        </a14:m>
                        <a:endParaRPr lang="en-US" dirty="0"/>
                      </a:p>
                    </p:txBody>
                  </p:sp>
                </mc:Choice>
                <mc:Fallback xmlns="">
                  <p:sp>
                    <p:nvSpPr>
                      <p:cNvPr id="73" name="TextBox 72">
                        <a:extLst>
                          <a:ext uri="{FF2B5EF4-FFF2-40B4-BE49-F238E27FC236}">
                            <a16:creationId xmlns:a16="http://schemas.microsoft.com/office/drawing/2014/main" id="{08043B96-4CE5-4FB2-A534-562F4095D1F5}"/>
                          </a:ext>
                        </a:extLst>
                      </p:cNvPr>
                      <p:cNvSpPr txBox="1">
                        <a:spLocks noRot="1" noChangeAspect="1" noMove="1" noResize="1" noEditPoints="1" noAdjustHandles="1" noChangeArrowheads="1" noChangeShapeType="1" noTextEdit="1"/>
                      </p:cNvSpPr>
                      <p:nvPr/>
                    </p:nvSpPr>
                    <p:spPr>
                      <a:xfrm>
                        <a:off x="8791297" y="1310311"/>
                        <a:ext cx="355867" cy="430887"/>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E0FCB62-2719-4B82-B88F-2957DA48C2FD}"/>
                          </a:ext>
                        </a:extLst>
                      </p:cNvPr>
                      <p:cNvSpPr txBox="1"/>
                      <p:nvPr/>
                    </p:nvSpPr>
                    <p:spPr>
                      <a:xfrm>
                        <a:off x="10172865" y="1336139"/>
                        <a:ext cx="36413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2</m:t>
                                  </m:r>
                                </m:sub>
                              </m:sSub>
                            </m:oMath>
                          </m:oMathPara>
                        </a14:m>
                        <a:endParaRPr lang="en-US" dirty="0"/>
                      </a:p>
                    </p:txBody>
                  </p:sp>
                </mc:Choice>
                <mc:Fallback xmlns="">
                  <p:sp>
                    <p:nvSpPr>
                      <p:cNvPr id="76" name="TextBox 75">
                        <a:extLst>
                          <a:ext uri="{FF2B5EF4-FFF2-40B4-BE49-F238E27FC236}">
                            <a16:creationId xmlns:a16="http://schemas.microsoft.com/office/drawing/2014/main" id="{3E0FCB62-2719-4B82-B88F-2957DA48C2FD}"/>
                          </a:ext>
                        </a:extLst>
                      </p:cNvPr>
                      <p:cNvSpPr txBox="1">
                        <a:spLocks noRot="1" noChangeAspect="1" noMove="1" noResize="1" noEditPoints="1" noAdjustHandles="1" noChangeArrowheads="1" noChangeShapeType="1" noTextEdit="1"/>
                      </p:cNvSpPr>
                      <p:nvPr/>
                    </p:nvSpPr>
                    <p:spPr>
                      <a:xfrm>
                        <a:off x="10172865" y="1336139"/>
                        <a:ext cx="364138" cy="430887"/>
                      </a:xfrm>
                      <a:prstGeom prst="rect">
                        <a:avLst/>
                      </a:prstGeom>
                      <a:blipFill>
                        <a:blip r:embed="rId10"/>
                        <a:stretch>
                          <a:fillRect/>
                        </a:stretch>
                      </a:blipFill>
                    </p:spPr>
                    <p:txBody>
                      <a:bodyPr/>
                      <a:lstStyle/>
                      <a:p>
                        <a:r>
                          <a:rPr lang="LID4096">
                            <a:noFill/>
                          </a:rPr>
                          <a:t> </a:t>
                        </a:r>
                      </a:p>
                    </p:txBody>
                  </p:sp>
                </mc:Fallback>
              </mc:AlternateContent>
            </p:grpSp>
            <p:grpSp>
              <p:nvGrpSpPr>
                <p:cNvPr id="34" name="Group 33">
                  <a:extLst>
                    <a:ext uri="{FF2B5EF4-FFF2-40B4-BE49-F238E27FC236}">
                      <a16:creationId xmlns:a16="http://schemas.microsoft.com/office/drawing/2014/main" id="{8CEA71BC-F83A-4A40-A405-7F3C00318262}"/>
                    </a:ext>
                  </a:extLst>
                </p:cNvPr>
                <p:cNvGrpSpPr/>
                <p:nvPr/>
              </p:nvGrpSpPr>
              <p:grpSpPr>
                <a:xfrm>
                  <a:off x="5874015" y="1468429"/>
                  <a:ext cx="2210349" cy="829861"/>
                  <a:chOff x="9287981" y="851602"/>
                  <a:chExt cx="2210349" cy="829861"/>
                </a:xfrm>
              </p:grpSpPr>
              <p:sp>
                <p:nvSpPr>
                  <p:cNvPr id="78" name="TextBox 77">
                    <a:extLst>
                      <a:ext uri="{FF2B5EF4-FFF2-40B4-BE49-F238E27FC236}">
                        <a16:creationId xmlns:a16="http://schemas.microsoft.com/office/drawing/2014/main" id="{77868944-F7A9-414D-A700-1416C2FD3043}"/>
                      </a:ext>
                    </a:extLst>
                  </p:cNvPr>
                  <p:cNvSpPr txBox="1"/>
                  <p:nvPr/>
                </p:nvSpPr>
                <p:spPr>
                  <a:xfrm>
                    <a:off x="9287981" y="851602"/>
                    <a:ext cx="2210349" cy="461665"/>
                  </a:xfrm>
                  <a:prstGeom prst="rect">
                    <a:avLst/>
                  </a:prstGeom>
                  <a:noFill/>
                </p:spPr>
                <p:txBody>
                  <a:bodyPr wrap="none" rtlCol="0">
                    <a:spAutoFit/>
                  </a:bodyPr>
                  <a:lstStyle/>
                  <a:p>
                    <a:r>
                      <a:rPr lang="en-US" sz="2400" dirty="0"/>
                      <a:t>electric currents</a:t>
                    </a:r>
                    <a:endParaRPr lang="LID4096" sz="2400" dirty="0"/>
                  </a:p>
                </p:txBody>
              </p:sp>
              <p:grpSp>
                <p:nvGrpSpPr>
                  <p:cNvPr id="32" name="Group 31">
                    <a:extLst>
                      <a:ext uri="{FF2B5EF4-FFF2-40B4-BE49-F238E27FC236}">
                        <a16:creationId xmlns:a16="http://schemas.microsoft.com/office/drawing/2014/main" id="{C845098D-36EC-4856-AA09-5C6D05AED465}"/>
                      </a:ext>
                    </a:extLst>
                  </p:cNvPr>
                  <p:cNvGrpSpPr/>
                  <p:nvPr/>
                </p:nvGrpSpPr>
                <p:grpSpPr>
                  <a:xfrm>
                    <a:off x="10124238" y="1313267"/>
                    <a:ext cx="534866" cy="368196"/>
                    <a:chOff x="10124238" y="1313267"/>
                    <a:chExt cx="534866" cy="368196"/>
                  </a:xfrm>
                </p:grpSpPr>
                <p:cxnSp>
                  <p:nvCxnSpPr>
                    <p:cNvPr id="22" name="Straight Arrow Connector 21">
                      <a:extLst>
                        <a:ext uri="{FF2B5EF4-FFF2-40B4-BE49-F238E27FC236}">
                          <a16:creationId xmlns:a16="http://schemas.microsoft.com/office/drawing/2014/main" id="{C14C38C0-304A-4E3F-8B70-924363E401B3}"/>
                        </a:ext>
                      </a:extLst>
                    </p:cNvPr>
                    <p:cNvCxnSpPr>
                      <a:cxnSpLocks/>
                      <a:stCxn id="78" idx="2"/>
                    </p:cNvCxnSpPr>
                    <p:nvPr/>
                  </p:nvCxnSpPr>
                  <p:spPr>
                    <a:xfrm flipH="1">
                      <a:off x="10124238" y="1313267"/>
                      <a:ext cx="268918" cy="3600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62A2CA3-F446-48CA-A0DF-A0F60FEB457E}"/>
                        </a:ext>
                      </a:extLst>
                    </p:cNvPr>
                    <p:cNvCxnSpPr>
                      <a:cxnSpLocks/>
                      <a:stCxn id="78" idx="2"/>
                    </p:cNvCxnSpPr>
                    <p:nvPr/>
                  </p:nvCxnSpPr>
                  <p:spPr>
                    <a:xfrm>
                      <a:off x="10393156" y="1313267"/>
                      <a:ext cx="265948" cy="3681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6613D0D-24CB-46CE-AB0C-F3ACD6974F96}"/>
                      </a:ext>
                    </a:extLst>
                  </p:cNvPr>
                  <p:cNvSpPr txBox="1"/>
                  <p:nvPr/>
                </p:nvSpPr>
                <p:spPr>
                  <a:xfrm>
                    <a:off x="5869860" y="5687967"/>
                    <a:ext cx="16766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r>
                            <a:rPr lang="en-US" sz="2400" b="0" i="1" smtClean="0">
                              <a:latin typeface="Cambria Math" panose="02040503050406030204" pitchFamily="18" charset="0"/>
                            </a:rPr>
                            <m:t>=−</m:t>
                          </m:r>
                          <m:r>
                            <a:rPr lang="en-US" sz="2400" b="0" i="1" smtClean="0">
                              <a:latin typeface="Cambria Math" panose="02040503050406030204" pitchFamily="18" charset="0"/>
                            </a:rPr>
                            <m:t>𝑀</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2</m:t>
                              </m:r>
                            </m:sub>
                          </m:sSub>
                        </m:oMath>
                      </m:oMathPara>
                    </a14:m>
                    <a:endParaRPr lang="LID4096" sz="2400" dirty="0"/>
                  </a:p>
                </p:txBody>
              </p:sp>
            </mc:Choice>
            <mc:Fallback xmlns="">
              <p:sp>
                <p:nvSpPr>
                  <p:cNvPr id="109" name="TextBox 108">
                    <a:extLst>
                      <a:ext uri="{FF2B5EF4-FFF2-40B4-BE49-F238E27FC236}">
                        <a16:creationId xmlns:a16="http://schemas.microsoft.com/office/drawing/2014/main" id="{86613D0D-24CB-46CE-AB0C-F3ACD6974F96}"/>
                      </a:ext>
                    </a:extLst>
                  </p:cNvPr>
                  <p:cNvSpPr txBox="1">
                    <a:spLocks noRot="1" noChangeAspect="1" noMove="1" noResize="1" noEditPoints="1" noAdjustHandles="1" noChangeArrowheads="1" noChangeShapeType="1" noTextEdit="1"/>
                  </p:cNvSpPr>
                  <p:nvPr/>
                </p:nvSpPr>
                <p:spPr>
                  <a:xfrm>
                    <a:off x="5869860" y="5687967"/>
                    <a:ext cx="1676677" cy="369332"/>
                  </a:xfrm>
                  <a:prstGeom prst="rect">
                    <a:avLst/>
                  </a:prstGeom>
                  <a:blipFill>
                    <a:blip r:embed="rId11"/>
                    <a:stretch>
                      <a:fillRect l="-4000" r="-1091" b="-13115"/>
                    </a:stretch>
                  </a:blipFill>
                </p:spPr>
                <p:txBody>
                  <a:bodyPr/>
                  <a:lstStyle/>
                  <a:p>
                    <a:r>
                      <a:rPr lang="LID4096">
                        <a:noFill/>
                      </a:rPr>
                      <a:t> </a:t>
                    </a:r>
                  </a:p>
                </p:txBody>
              </p:sp>
            </mc:Fallback>
          </mc:AlternateContent>
          <p:sp>
            <p:nvSpPr>
              <p:cNvPr id="129" name="Rounded Rectangle 20">
                <a:extLst>
                  <a:ext uri="{FF2B5EF4-FFF2-40B4-BE49-F238E27FC236}">
                    <a16:creationId xmlns:a16="http://schemas.microsoft.com/office/drawing/2014/main" id="{01C20A98-CE83-473D-B0EA-BCE3387A112E}"/>
                  </a:ext>
                </a:extLst>
              </p:cNvPr>
              <p:cNvSpPr/>
              <p:nvPr/>
            </p:nvSpPr>
            <p:spPr>
              <a:xfrm rot="5400000">
                <a:off x="3987321" y="2576223"/>
                <a:ext cx="5288304" cy="250703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Rectangle 115">
              <a:extLst>
                <a:ext uri="{FF2B5EF4-FFF2-40B4-BE49-F238E27FC236}">
                  <a16:creationId xmlns:a16="http://schemas.microsoft.com/office/drawing/2014/main" id="{7F659F8E-31B1-A24B-BE95-8F16E9C08FB9}"/>
                </a:ext>
              </a:extLst>
            </p:cNvPr>
            <p:cNvSpPr/>
            <p:nvPr/>
          </p:nvSpPr>
          <p:spPr>
            <a:xfrm>
              <a:off x="5176300" y="966207"/>
              <a:ext cx="2815100" cy="5582159"/>
            </a:xfrm>
            <a:prstGeom prst="rect">
              <a:avLst/>
            </a:prstGeom>
            <a:solidFill>
              <a:schemeClr val="bg1">
                <a:alpha val="81027"/>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979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97F9-1F02-244B-AD00-49E717782769}"/>
              </a:ext>
            </a:extLst>
          </p:cNvPr>
          <p:cNvSpPr>
            <a:spLocks noGrp="1"/>
          </p:cNvSpPr>
          <p:nvPr>
            <p:ph type="title"/>
          </p:nvPr>
        </p:nvSpPr>
        <p:spPr>
          <a:xfrm>
            <a:off x="0" y="181018"/>
            <a:ext cx="12132677" cy="1325563"/>
          </a:xfrm>
        </p:spPr>
        <p:txBody>
          <a:bodyPr/>
          <a:lstStyle/>
          <a:p>
            <a:pPr algn="ctr"/>
            <a:r>
              <a:rPr lang="en-GB" dirty="0"/>
              <a:t>s</a:t>
            </a:r>
            <a:r>
              <a:rPr lang="en-DE" dirty="0"/>
              <a:t>ine-Gordon --- XYZ spin chain --- eight vertex model</a:t>
            </a:r>
          </a:p>
        </p:txBody>
      </p:sp>
      <p:sp>
        <p:nvSpPr>
          <p:cNvPr id="3" name="Content Placeholder 2">
            <a:extLst>
              <a:ext uri="{FF2B5EF4-FFF2-40B4-BE49-F238E27FC236}">
                <a16:creationId xmlns:a16="http://schemas.microsoft.com/office/drawing/2014/main" id="{428812A5-9EFA-654F-8F0D-5F1B29D0C998}"/>
              </a:ext>
            </a:extLst>
          </p:cNvPr>
          <p:cNvSpPr>
            <a:spLocks noGrp="1"/>
          </p:cNvSpPr>
          <p:nvPr>
            <p:ph idx="1"/>
          </p:nvPr>
        </p:nvSpPr>
        <p:spPr/>
        <p:txBody>
          <a:bodyPr/>
          <a:lstStyle/>
          <a:p>
            <a:pPr marL="0" indent="0">
              <a:buNone/>
            </a:pPr>
            <a:r>
              <a:rPr lang="en-DE" dirty="0"/>
              <a:t>The sine-Gordon model arises as a continuum limit of the XYZ chain</a:t>
            </a:r>
            <a:br>
              <a:rPr lang="en-DE" dirty="0"/>
            </a:br>
            <a:endParaRPr lang="en-DE" dirty="0"/>
          </a:p>
          <a:p>
            <a:pPr marL="0" indent="0">
              <a:buNone/>
            </a:pPr>
            <a:r>
              <a:rPr lang="en-DE" dirty="0"/>
              <a:t>The XYZ chain is the ‘Hamiltonian limit’ of the 2D classical eight-vertex model</a:t>
            </a:r>
          </a:p>
          <a:p>
            <a:pPr marL="0" indent="0">
              <a:buNone/>
            </a:pPr>
            <a:endParaRPr lang="en-DE" dirty="0"/>
          </a:p>
          <a:p>
            <a:pPr marL="0" indent="0">
              <a:buNone/>
            </a:pPr>
            <a:r>
              <a:rPr lang="en-DE" dirty="0"/>
              <a:t>The reduced density matrix spectrum of the XYZ chain is given by the  spectrum of t</a:t>
            </a:r>
            <a:r>
              <a:rPr lang="en-GB" dirty="0"/>
              <a:t>he</a:t>
            </a:r>
            <a:r>
              <a:rPr lang="en-DE" dirty="0"/>
              <a:t> eight-vertex corner-transfer matrix – can be computed exactly</a:t>
            </a:r>
          </a:p>
        </p:txBody>
      </p:sp>
      <p:sp>
        <p:nvSpPr>
          <p:cNvPr id="4" name="Slide Number Placeholder 3">
            <a:extLst>
              <a:ext uri="{FF2B5EF4-FFF2-40B4-BE49-F238E27FC236}">
                <a16:creationId xmlns:a16="http://schemas.microsoft.com/office/drawing/2014/main" id="{2AC02ED1-4E26-4640-8FF2-17933712A396}"/>
              </a:ext>
            </a:extLst>
          </p:cNvPr>
          <p:cNvSpPr>
            <a:spLocks noGrp="1"/>
          </p:cNvSpPr>
          <p:nvPr>
            <p:ph type="sldNum" sz="quarter" idx="12"/>
          </p:nvPr>
        </p:nvSpPr>
        <p:spPr/>
        <p:txBody>
          <a:bodyPr/>
          <a:lstStyle/>
          <a:p>
            <a:fld id="{470B0F4F-27D3-4C81-8336-24FC379DF1BB}" type="slidenum">
              <a:rPr lang="LID4096" smtClean="0"/>
              <a:t>30</a:t>
            </a:fld>
            <a:endParaRPr lang="LID4096"/>
          </a:p>
        </p:txBody>
      </p:sp>
      <p:sp>
        <p:nvSpPr>
          <p:cNvPr id="5" name="TextBox 4">
            <a:extLst>
              <a:ext uri="{FF2B5EF4-FFF2-40B4-BE49-F238E27FC236}">
                <a16:creationId xmlns:a16="http://schemas.microsoft.com/office/drawing/2014/main" id="{CE8A91C6-8750-ED46-A7B3-012D70CD47A3}"/>
              </a:ext>
            </a:extLst>
          </p:cNvPr>
          <p:cNvSpPr txBox="1"/>
          <p:nvPr/>
        </p:nvSpPr>
        <p:spPr>
          <a:xfrm>
            <a:off x="0" y="6488668"/>
            <a:ext cx="10073335" cy="369332"/>
          </a:xfrm>
          <a:prstGeom prst="rect">
            <a:avLst/>
          </a:prstGeom>
          <a:noFill/>
        </p:spPr>
        <p:txBody>
          <a:bodyPr wrap="none" rtlCol="0">
            <a:spAutoFit/>
          </a:bodyPr>
          <a:lstStyle/>
          <a:p>
            <a:r>
              <a:rPr lang="en-DE" dirty="0"/>
              <a:t>Luther (1976), Lukyanov (2003), Baxter (1982), Peschel </a:t>
            </a:r>
            <a:r>
              <a:rPr lang="en-DE" i="1" dirty="0"/>
              <a:t>et al </a:t>
            </a:r>
            <a:r>
              <a:rPr lang="en-DE" dirty="0"/>
              <a:t> (1999), Ercolessi </a:t>
            </a:r>
            <a:r>
              <a:rPr lang="en-DE" i="1" dirty="0"/>
              <a:t>et al </a:t>
            </a:r>
            <a:r>
              <a:rPr lang="en-DE" dirty="0"/>
              <a:t>(2010), A.R. </a:t>
            </a:r>
            <a:r>
              <a:rPr lang="en-DE" i="1" dirty="0"/>
              <a:t>et al </a:t>
            </a:r>
            <a:r>
              <a:rPr lang="en-DE" dirty="0"/>
              <a:t>(2020)</a:t>
            </a:r>
          </a:p>
        </p:txBody>
      </p:sp>
    </p:spTree>
    <p:extLst>
      <p:ext uri="{BB962C8B-B14F-4D97-AF65-F5344CB8AC3E}">
        <p14:creationId xmlns:p14="http://schemas.microsoft.com/office/powerpoint/2010/main" val="284404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DFB-A9FB-2F46-821C-31BFA6159AA1}"/>
              </a:ext>
            </a:extLst>
          </p:cNvPr>
          <p:cNvSpPr>
            <a:spLocks noGrp="1"/>
          </p:cNvSpPr>
          <p:nvPr>
            <p:ph type="title"/>
          </p:nvPr>
        </p:nvSpPr>
        <p:spPr/>
        <p:txBody>
          <a:bodyPr/>
          <a:lstStyle/>
          <a:p>
            <a:pPr algn="ctr"/>
            <a:r>
              <a:rPr lang="en-DE" dirty="0"/>
              <a:t>Entanglement spectrum of the sine-Gordon model: exact results</a:t>
            </a:r>
          </a:p>
        </p:txBody>
      </p:sp>
      <p:pic>
        <p:nvPicPr>
          <p:cNvPr id="6" name="Content Placeholder 5">
            <a:extLst>
              <a:ext uri="{FF2B5EF4-FFF2-40B4-BE49-F238E27FC236}">
                <a16:creationId xmlns:a16="http://schemas.microsoft.com/office/drawing/2014/main" id="{340ADB41-4E90-CE47-AA3A-A7193580F1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7718" y="1803139"/>
            <a:ext cx="8536564" cy="4979663"/>
          </a:xfrm>
        </p:spPr>
      </p:pic>
      <p:sp>
        <p:nvSpPr>
          <p:cNvPr id="4" name="Slide Number Placeholder 3">
            <a:extLst>
              <a:ext uri="{FF2B5EF4-FFF2-40B4-BE49-F238E27FC236}">
                <a16:creationId xmlns:a16="http://schemas.microsoft.com/office/drawing/2014/main" id="{A7BFC2B2-5DC1-2943-AD02-3F0069E6CF59}"/>
              </a:ext>
            </a:extLst>
          </p:cNvPr>
          <p:cNvSpPr>
            <a:spLocks noGrp="1"/>
          </p:cNvSpPr>
          <p:nvPr>
            <p:ph type="sldNum" sz="quarter" idx="12"/>
          </p:nvPr>
        </p:nvSpPr>
        <p:spPr/>
        <p:txBody>
          <a:bodyPr/>
          <a:lstStyle/>
          <a:p>
            <a:fld id="{470B0F4F-27D3-4C81-8336-24FC379DF1BB}" type="slidenum">
              <a:rPr lang="LID4096" smtClean="0"/>
              <a:t>31</a:t>
            </a:fld>
            <a:endParaRPr lang="LID4096"/>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DC3564-0A6B-EC40-9D05-C47D975553B9}"/>
                  </a:ext>
                </a:extLst>
              </p:cNvPr>
              <p:cNvSpPr txBox="1"/>
              <p:nvPr/>
            </p:nvSpPr>
            <p:spPr>
              <a:xfrm>
                <a:off x="9286054" y="1479973"/>
                <a:ext cx="2744021" cy="646331"/>
              </a:xfrm>
              <a:prstGeom prst="rect">
                <a:avLst/>
              </a:prstGeom>
              <a:noFill/>
            </p:spPr>
            <p:txBody>
              <a:bodyPr wrap="none" rtlCol="0">
                <a:spAutoFit/>
              </a:bodyPr>
              <a:lstStyle/>
              <a:p>
                <a:r>
                  <a:rPr lang="en-DE" dirty="0"/>
                  <a:t>mass parameter of </a:t>
                </a:r>
                <a:br>
                  <a:rPr lang="en-DE" dirty="0"/>
                </a:br>
                <a:r>
                  <a:rPr lang="en-DE" dirty="0"/>
                  <a:t>sine-Gordon action, fixed </a:t>
                </a:r>
                <a14:m>
                  <m:oMath xmlns:m="http://schemas.openxmlformats.org/officeDocument/2006/math">
                    <m:r>
                      <a:rPr lang="en-US" b="0" i="1" smtClean="0">
                        <a:latin typeface="Cambria Math" panose="02040503050406030204" pitchFamily="18" charset="0"/>
                      </a:rPr>
                      <m:t>𝛽</m:t>
                    </m:r>
                  </m:oMath>
                </a14:m>
                <a:endParaRPr lang="en-DE" dirty="0"/>
              </a:p>
            </p:txBody>
          </p:sp>
        </mc:Choice>
        <mc:Fallback xmlns="">
          <p:sp>
            <p:nvSpPr>
              <p:cNvPr id="7" name="TextBox 6">
                <a:extLst>
                  <a:ext uri="{FF2B5EF4-FFF2-40B4-BE49-F238E27FC236}">
                    <a16:creationId xmlns:a16="http://schemas.microsoft.com/office/drawing/2014/main" id="{E9DC3564-0A6B-EC40-9D05-C47D975553B9}"/>
                  </a:ext>
                </a:extLst>
              </p:cNvPr>
              <p:cNvSpPr txBox="1">
                <a:spLocks noRot="1" noChangeAspect="1" noMove="1" noResize="1" noEditPoints="1" noAdjustHandles="1" noChangeArrowheads="1" noChangeShapeType="1" noTextEdit="1"/>
              </p:cNvSpPr>
              <p:nvPr/>
            </p:nvSpPr>
            <p:spPr>
              <a:xfrm>
                <a:off x="9286054" y="1479973"/>
                <a:ext cx="2744021" cy="646331"/>
              </a:xfrm>
              <a:prstGeom prst="rect">
                <a:avLst/>
              </a:prstGeom>
              <a:blipFill>
                <a:blip r:embed="rId4"/>
                <a:stretch>
                  <a:fillRect l="-1843" t="-3846" b="-15385"/>
                </a:stretch>
              </a:blipFill>
            </p:spPr>
            <p:txBody>
              <a:bodyPr/>
              <a:lstStyle/>
              <a:p>
                <a:r>
                  <a:rPr lang="en-DE">
                    <a:noFill/>
                  </a:rPr>
                  <a:t> </a:t>
                </a:r>
              </a:p>
            </p:txBody>
          </p:sp>
        </mc:Fallback>
      </mc:AlternateContent>
      <p:cxnSp>
        <p:nvCxnSpPr>
          <p:cNvPr id="9" name="Straight Arrow Connector 8">
            <a:extLst>
              <a:ext uri="{FF2B5EF4-FFF2-40B4-BE49-F238E27FC236}">
                <a16:creationId xmlns:a16="http://schemas.microsoft.com/office/drawing/2014/main" id="{A5F08537-53EF-BB42-8399-083240621A21}"/>
              </a:ext>
            </a:extLst>
          </p:cNvPr>
          <p:cNvCxnSpPr>
            <a:stCxn id="7" idx="1"/>
          </p:cNvCxnSpPr>
          <p:nvPr/>
        </p:nvCxnSpPr>
        <p:spPr>
          <a:xfrm flipH="1">
            <a:off x="8821712" y="1803139"/>
            <a:ext cx="464342" cy="1980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6C01B43-3BA2-CB4E-98B5-062EAD4B6DF4}"/>
              </a:ext>
            </a:extLst>
          </p:cNvPr>
          <p:cNvGrpSpPr/>
          <p:nvPr/>
        </p:nvGrpSpPr>
        <p:grpSpPr>
          <a:xfrm>
            <a:off x="6096000" y="1536493"/>
            <a:ext cx="5883640" cy="5184982"/>
            <a:chOff x="6033541" y="1352863"/>
            <a:chExt cx="5883640" cy="5368612"/>
          </a:xfrm>
        </p:grpSpPr>
        <p:sp>
          <p:nvSpPr>
            <p:cNvPr id="10" name="Rectangle 9">
              <a:extLst>
                <a:ext uri="{FF2B5EF4-FFF2-40B4-BE49-F238E27FC236}">
                  <a16:creationId xmlns:a16="http://schemas.microsoft.com/office/drawing/2014/main" id="{850A2F32-E8E9-3640-8BAE-343D58C04C9D}"/>
                </a:ext>
              </a:extLst>
            </p:cNvPr>
            <p:cNvSpPr/>
            <p:nvPr/>
          </p:nvSpPr>
          <p:spPr>
            <a:xfrm>
              <a:off x="6033541" y="1803138"/>
              <a:ext cx="4744387" cy="4918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76168F36-5A64-1748-BEC1-B410B392AFF6}"/>
                </a:ext>
              </a:extLst>
            </p:cNvPr>
            <p:cNvSpPr/>
            <p:nvPr/>
          </p:nvSpPr>
          <p:spPr>
            <a:xfrm>
              <a:off x="8618163" y="1352863"/>
              <a:ext cx="3299018" cy="151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5" name="TextBox 14">
            <a:extLst>
              <a:ext uri="{FF2B5EF4-FFF2-40B4-BE49-F238E27FC236}">
                <a16:creationId xmlns:a16="http://schemas.microsoft.com/office/drawing/2014/main" id="{02E24E09-9941-104C-A330-3A5ABC65E8D5}"/>
              </a:ext>
            </a:extLst>
          </p:cNvPr>
          <p:cNvSpPr txBox="1"/>
          <p:nvPr/>
        </p:nvSpPr>
        <p:spPr>
          <a:xfrm>
            <a:off x="352269" y="4579496"/>
            <a:ext cx="1552989" cy="646331"/>
          </a:xfrm>
          <a:prstGeom prst="rect">
            <a:avLst/>
          </a:prstGeom>
          <a:noFill/>
        </p:spPr>
        <p:txBody>
          <a:bodyPr wrap="none" rtlCol="0">
            <a:spAutoFit/>
          </a:bodyPr>
          <a:lstStyle/>
          <a:p>
            <a:r>
              <a:rPr lang="en-GB" dirty="0"/>
              <a:t>e</a:t>
            </a:r>
            <a:r>
              <a:rPr lang="en-DE" dirty="0"/>
              <a:t>ntanglement </a:t>
            </a:r>
            <a:br>
              <a:rPr lang="en-DE" dirty="0"/>
            </a:br>
            <a:r>
              <a:rPr lang="en-DE" dirty="0"/>
              <a:t>energies</a:t>
            </a:r>
          </a:p>
        </p:txBody>
      </p:sp>
      <p:cxnSp>
        <p:nvCxnSpPr>
          <p:cNvPr id="17" name="Straight Arrow Connector 16">
            <a:extLst>
              <a:ext uri="{FF2B5EF4-FFF2-40B4-BE49-F238E27FC236}">
                <a16:creationId xmlns:a16="http://schemas.microsoft.com/office/drawing/2014/main" id="{78EA357D-DBEC-F847-B1B1-9FABF74F2DCE}"/>
              </a:ext>
            </a:extLst>
          </p:cNvPr>
          <p:cNvCxnSpPr/>
          <p:nvPr/>
        </p:nvCxnSpPr>
        <p:spPr>
          <a:xfrm flipV="1">
            <a:off x="1663908" y="4459574"/>
            <a:ext cx="277318" cy="2098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5F6E217-F87D-5D4E-B324-BC7398B9804B}"/>
                  </a:ext>
                </a:extLst>
              </p:cNvPr>
              <p:cNvSpPr txBox="1"/>
              <p:nvPr/>
            </p:nvSpPr>
            <p:spPr>
              <a:xfrm>
                <a:off x="2057040" y="2001187"/>
                <a:ext cx="3910686" cy="369332"/>
              </a:xfrm>
              <a:prstGeom prst="rect">
                <a:avLst/>
              </a:prstGeom>
              <a:solidFill>
                <a:schemeClr val="bg1"/>
              </a:solidFill>
            </p:spPr>
            <p:txBody>
              <a:bodyPr wrap="none" rtlCol="0">
                <a:spAutoFit/>
              </a:bodyPr>
              <a:lstStyle/>
              <a:p>
                <a:r>
                  <a:rPr lang="en-GB" dirty="0"/>
                  <a:t>F</a:t>
                </a:r>
                <a:r>
                  <a:rPr lang="en-DE" dirty="0"/>
                  <a:t>ixed:  sine-Gordon mass, coupling (</a:t>
                </a:r>
                <a14:m>
                  <m:oMath xmlns:m="http://schemas.openxmlformats.org/officeDocument/2006/math">
                    <m:r>
                      <a:rPr lang="en-US" b="0" i="1" smtClean="0">
                        <a:latin typeface="Cambria Math" panose="02040503050406030204" pitchFamily="18" charset="0"/>
                      </a:rPr>
                      <m:t>𝛽</m:t>
                    </m:r>
                  </m:oMath>
                </a14:m>
                <a:r>
                  <a:rPr lang="en-DE" dirty="0"/>
                  <a:t>)  </a:t>
                </a:r>
              </a:p>
            </p:txBody>
          </p:sp>
        </mc:Choice>
        <mc:Fallback xmlns="">
          <p:sp>
            <p:nvSpPr>
              <p:cNvPr id="20" name="TextBox 19">
                <a:extLst>
                  <a:ext uri="{FF2B5EF4-FFF2-40B4-BE49-F238E27FC236}">
                    <a16:creationId xmlns:a16="http://schemas.microsoft.com/office/drawing/2014/main" id="{F5F6E217-F87D-5D4E-B324-BC7398B9804B}"/>
                  </a:ext>
                </a:extLst>
              </p:cNvPr>
              <p:cNvSpPr txBox="1">
                <a:spLocks noRot="1" noChangeAspect="1" noMove="1" noResize="1" noEditPoints="1" noAdjustHandles="1" noChangeArrowheads="1" noChangeShapeType="1" noTextEdit="1"/>
              </p:cNvSpPr>
              <p:nvPr/>
            </p:nvSpPr>
            <p:spPr>
              <a:xfrm>
                <a:off x="2057040" y="2001187"/>
                <a:ext cx="3910686" cy="369332"/>
              </a:xfrm>
              <a:prstGeom prst="rect">
                <a:avLst/>
              </a:prstGeom>
              <a:blipFill>
                <a:blip r:embed="rId5"/>
                <a:stretch>
                  <a:fillRect l="-1294" t="-6667" b="-26667"/>
                </a:stretch>
              </a:blipFill>
            </p:spPr>
            <p:txBody>
              <a:bodyPr/>
              <a:lstStyle/>
              <a:p>
                <a:r>
                  <a:rPr lang="en-DE">
                    <a:noFill/>
                  </a:rPr>
                  <a:t> </a:t>
                </a:r>
              </a:p>
            </p:txBody>
          </p:sp>
        </mc:Fallback>
      </mc:AlternateContent>
      <p:sp>
        <p:nvSpPr>
          <p:cNvPr id="21" name="Rectangle 20">
            <a:extLst>
              <a:ext uri="{FF2B5EF4-FFF2-40B4-BE49-F238E27FC236}">
                <a16:creationId xmlns:a16="http://schemas.microsoft.com/office/drawing/2014/main" id="{52330CFF-A6FF-2B4A-97F3-3C626FA30A45}"/>
              </a:ext>
            </a:extLst>
          </p:cNvPr>
          <p:cNvSpPr/>
          <p:nvPr/>
        </p:nvSpPr>
        <p:spPr>
          <a:xfrm>
            <a:off x="6095532" y="1803138"/>
            <a:ext cx="65218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13E4D7C-1CCC-3249-B551-B8486CE23CC8}"/>
                  </a:ext>
                </a:extLst>
              </p:cNvPr>
              <p:cNvSpPr txBox="1"/>
              <p:nvPr/>
            </p:nvSpPr>
            <p:spPr>
              <a:xfrm>
                <a:off x="2994285" y="5545724"/>
                <a:ext cx="2429961" cy="276999"/>
              </a:xfrm>
              <a:prstGeom prst="rect">
                <a:avLst/>
              </a:prstGeom>
              <a:solidFill>
                <a:schemeClr val="bg1"/>
              </a:solid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m:rPr>
                            <m:sty m:val="p"/>
                          </m:rPr>
                          <a:rPr lang="en-US" b="0" i="0" smtClean="0">
                            <a:latin typeface="Cambria Math" panose="02040503050406030204" pitchFamily="18" charset="0"/>
                          </a:rPr>
                          <m:t>XYZ</m:t>
                        </m:r>
                      </m:sub>
                    </m:sSub>
                    <m:r>
                      <a:rPr lang="en-US" b="0" i="1" smtClean="0">
                        <a:latin typeface="Cambria Math" panose="02040503050406030204" pitchFamily="18" charset="0"/>
                      </a:rPr>
                      <m:t>=</m:t>
                    </m:r>
                  </m:oMath>
                </a14:m>
                <a:r>
                  <a:rPr lang="en-DE" dirty="0"/>
                  <a:t> entanglement gap</a:t>
                </a:r>
              </a:p>
            </p:txBody>
          </p:sp>
        </mc:Choice>
        <mc:Fallback xmlns="">
          <p:sp>
            <p:nvSpPr>
              <p:cNvPr id="22" name="TextBox 21">
                <a:extLst>
                  <a:ext uri="{FF2B5EF4-FFF2-40B4-BE49-F238E27FC236}">
                    <a16:creationId xmlns:a16="http://schemas.microsoft.com/office/drawing/2014/main" id="{313E4D7C-1CCC-3249-B551-B8486CE23CC8}"/>
                  </a:ext>
                </a:extLst>
              </p:cNvPr>
              <p:cNvSpPr txBox="1">
                <a:spLocks noRot="1" noChangeAspect="1" noMove="1" noResize="1" noEditPoints="1" noAdjustHandles="1" noChangeArrowheads="1" noChangeShapeType="1" noTextEdit="1"/>
              </p:cNvSpPr>
              <p:nvPr/>
            </p:nvSpPr>
            <p:spPr>
              <a:xfrm>
                <a:off x="2994285" y="5545724"/>
                <a:ext cx="2429961" cy="276999"/>
              </a:xfrm>
              <a:prstGeom prst="rect">
                <a:avLst/>
              </a:prstGeom>
              <a:blipFill>
                <a:blip r:embed="rId6"/>
                <a:stretch>
                  <a:fillRect l="-2591" t="-21739" r="-4663" b="-47826"/>
                </a:stretch>
              </a:blipFill>
            </p:spPr>
            <p:txBody>
              <a:bodyPr/>
              <a:lstStyle/>
              <a:p>
                <a:r>
                  <a:rPr lang="en-DE">
                    <a:noFill/>
                  </a:rPr>
                  <a:t> </a:t>
                </a:r>
              </a:p>
            </p:txBody>
          </p:sp>
        </mc:Fallback>
      </mc:AlternateContent>
      <p:cxnSp>
        <p:nvCxnSpPr>
          <p:cNvPr id="24" name="Straight Arrow Connector 23">
            <a:extLst>
              <a:ext uri="{FF2B5EF4-FFF2-40B4-BE49-F238E27FC236}">
                <a16:creationId xmlns:a16="http://schemas.microsoft.com/office/drawing/2014/main" id="{3E574022-6F5B-2B4C-9FC4-21711903330A}"/>
              </a:ext>
            </a:extLst>
          </p:cNvPr>
          <p:cNvCxnSpPr>
            <a:cxnSpLocks/>
          </p:cNvCxnSpPr>
          <p:nvPr/>
        </p:nvCxnSpPr>
        <p:spPr>
          <a:xfrm>
            <a:off x="2923082" y="5557285"/>
            <a:ext cx="0" cy="2848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F75092B-6494-6A47-8A13-247A4339E81D}"/>
              </a:ext>
            </a:extLst>
          </p:cNvPr>
          <p:cNvSpPr txBox="1"/>
          <p:nvPr/>
        </p:nvSpPr>
        <p:spPr>
          <a:xfrm>
            <a:off x="85060" y="6471939"/>
            <a:ext cx="1686359" cy="369332"/>
          </a:xfrm>
          <a:prstGeom prst="rect">
            <a:avLst/>
          </a:prstGeom>
          <a:noFill/>
        </p:spPr>
        <p:txBody>
          <a:bodyPr wrap="none" rtlCol="0">
            <a:spAutoFit/>
          </a:bodyPr>
          <a:lstStyle/>
          <a:p>
            <a:r>
              <a:rPr lang="en-US" dirty="0"/>
              <a:t>A.R. </a:t>
            </a:r>
            <a:r>
              <a:rPr lang="en-US" i="1" dirty="0"/>
              <a:t>et al </a:t>
            </a:r>
            <a:r>
              <a:rPr lang="en-US" dirty="0"/>
              <a:t>(2020)</a:t>
            </a:r>
            <a:endParaRPr lang="LID4096" dirty="0"/>
          </a:p>
        </p:txBody>
      </p:sp>
    </p:spTree>
    <p:extLst>
      <p:ext uri="{BB962C8B-B14F-4D97-AF65-F5344CB8AC3E}">
        <p14:creationId xmlns:p14="http://schemas.microsoft.com/office/powerpoint/2010/main" val="7301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DFB-A9FB-2F46-821C-31BFA6159AA1}"/>
              </a:ext>
            </a:extLst>
          </p:cNvPr>
          <p:cNvSpPr>
            <a:spLocks noGrp="1"/>
          </p:cNvSpPr>
          <p:nvPr>
            <p:ph type="title"/>
          </p:nvPr>
        </p:nvSpPr>
        <p:spPr/>
        <p:txBody>
          <a:bodyPr/>
          <a:lstStyle/>
          <a:p>
            <a:pPr algn="ctr"/>
            <a:r>
              <a:rPr lang="en-DE" dirty="0"/>
              <a:t>Entanglement gap of the sine-Gordon model:  XYZ vs QEC</a:t>
            </a:r>
          </a:p>
        </p:txBody>
      </p:sp>
      <p:sp>
        <p:nvSpPr>
          <p:cNvPr id="4" name="Slide Number Placeholder 3">
            <a:extLst>
              <a:ext uri="{FF2B5EF4-FFF2-40B4-BE49-F238E27FC236}">
                <a16:creationId xmlns:a16="http://schemas.microsoft.com/office/drawing/2014/main" id="{A7BFC2B2-5DC1-2943-AD02-3F0069E6CF59}"/>
              </a:ext>
            </a:extLst>
          </p:cNvPr>
          <p:cNvSpPr>
            <a:spLocks noGrp="1"/>
          </p:cNvSpPr>
          <p:nvPr>
            <p:ph type="sldNum" sz="quarter" idx="12"/>
          </p:nvPr>
        </p:nvSpPr>
        <p:spPr/>
        <p:txBody>
          <a:bodyPr/>
          <a:lstStyle/>
          <a:p>
            <a:fld id="{470B0F4F-27D3-4C81-8336-24FC379DF1BB}" type="slidenum">
              <a:rPr lang="LID4096" smtClean="0"/>
              <a:t>32</a:t>
            </a:fld>
            <a:endParaRPr lang="LID4096"/>
          </a:p>
        </p:txBody>
      </p:sp>
      <p:pic>
        <p:nvPicPr>
          <p:cNvPr id="5" name="Picture 4">
            <a:extLst>
              <a:ext uri="{FF2B5EF4-FFF2-40B4-BE49-F238E27FC236}">
                <a16:creationId xmlns:a16="http://schemas.microsoft.com/office/drawing/2014/main" id="{A59D6BBD-7A56-1741-932B-C3792701B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463" y="1690688"/>
            <a:ext cx="5793074" cy="4965492"/>
          </a:xfrm>
          <a:prstGeom prst="rect">
            <a:avLst/>
          </a:prstGeom>
        </p:spPr>
      </p:pic>
      <p:grpSp>
        <p:nvGrpSpPr>
          <p:cNvPr id="20" name="Group 19">
            <a:extLst>
              <a:ext uri="{FF2B5EF4-FFF2-40B4-BE49-F238E27FC236}">
                <a16:creationId xmlns:a16="http://schemas.microsoft.com/office/drawing/2014/main" id="{A5966C8F-674F-8D40-97B5-225E9C5694CA}"/>
              </a:ext>
            </a:extLst>
          </p:cNvPr>
          <p:cNvGrpSpPr/>
          <p:nvPr/>
        </p:nvGrpSpPr>
        <p:grpSpPr>
          <a:xfrm>
            <a:off x="6095999" y="1903751"/>
            <a:ext cx="5616159" cy="3837482"/>
            <a:chOff x="6095999" y="1903751"/>
            <a:chExt cx="5616159" cy="3837482"/>
          </a:xfrm>
        </p:grpSpPr>
        <p:sp>
          <p:nvSpPr>
            <p:cNvPr id="13" name="TextBox 12">
              <a:extLst>
                <a:ext uri="{FF2B5EF4-FFF2-40B4-BE49-F238E27FC236}">
                  <a16:creationId xmlns:a16="http://schemas.microsoft.com/office/drawing/2014/main" id="{FC1FB51A-80CF-1B4A-A79F-F9E5CBF581B0}"/>
                </a:ext>
              </a:extLst>
            </p:cNvPr>
            <p:cNvSpPr txBox="1"/>
            <p:nvPr/>
          </p:nvSpPr>
          <p:spPr>
            <a:xfrm>
              <a:off x="9097468" y="2186809"/>
              <a:ext cx="2614690" cy="369332"/>
            </a:xfrm>
            <a:prstGeom prst="rect">
              <a:avLst/>
            </a:prstGeom>
            <a:noFill/>
          </p:spPr>
          <p:txBody>
            <a:bodyPr wrap="none" rtlCol="0">
              <a:spAutoFit/>
            </a:bodyPr>
            <a:lstStyle/>
            <a:p>
              <a:r>
                <a:rPr lang="en-DE" dirty="0"/>
                <a:t>XYZ gives incorrect results</a:t>
              </a:r>
            </a:p>
          </p:txBody>
        </p:sp>
        <p:sp>
          <p:nvSpPr>
            <p:cNvPr id="14" name="Rounded Rectangle 13">
              <a:extLst>
                <a:ext uri="{FF2B5EF4-FFF2-40B4-BE49-F238E27FC236}">
                  <a16:creationId xmlns:a16="http://schemas.microsoft.com/office/drawing/2014/main" id="{61BB353C-EC4C-1A44-9768-A5318CC5FD08}"/>
                </a:ext>
              </a:extLst>
            </p:cNvPr>
            <p:cNvSpPr/>
            <p:nvPr/>
          </p:nvSpPr>
          <p:spPr>
            <a:xfrm>
              <a:off x="6095999" y="1903751"/>
              <a:ext cx="2643267" cy="3837482"/>
            </a:xfrm>
            <a:prstGeom prst="roundRect">
              <a:avLst/>
            </a:prstGeom>
            <a:solidFill>
              <a:schemeClr val="accent2">
                <a:lumMod val="40000"/>
                <a:lumOff val="60000"/>
                <a:alpha val="3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6" name="Straight Arrow Connector 15">
              <a:extLst>
                <a:ext uri="{FF2B5EF4-FFF2-40B4-BE49-F238E27FC236}">
                  <a16:creationId xmlns:a16="http://schemas.microsoft.com/office/drawing/2014/main" id="{75685149-5187-EF47-80F8-B45EC6F25324}"/>
                </a:ext>
              </a:extLst>
            </p:cNvPr>
            <p:cNvCxnSpPr>
              <a:stCxn id="13" idx="1"/>
            </p:cNvCxnSpPr>
            <p:nvPr/>
          </p:nvCxnSpPr>
          <p:spPr>
            <a:xfrm flipH="1">
              <a:off x="8416977" y="2371475"/>
              <a:ext cx="680491" cy="3942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FD92C61-6F8C-F94D-9128-BFB28F8B86FE}"/>
              </a:ext>
            </a:extLst>
          </p:cNvPr>
          <p:cNvGrpSpPr/>
          <p:nvPr/>
        </p:nvGrpSpPr>
        <p:grpSpPr>
          <a:xfrm>
            <a:off x="447910" y="4467069"/>
            <a:ext cx="4978529" cy="1356609"/>
            <a:chOff x="447910" y="4467069"/>
            <a:chExt cx="4978529" cy="1356609"/>
          </a:xfrm>
        </p:grpSpPr>
        <p:sp>
          <p:nvSpPr>
            <p:cNvPr id="10" name="Rounded Rectangle 9">
              <a:extLst>
                <a:ext uri="{FF2B5EF4-FFF2-40B4-BE49-F238E27FC236}">
                  <a16:creationId xmlns:a16="http://schemas.microsoft.com/office/drawing/2014/main" id="{96DEA9F0-364B-FF41-9BA5-0E6209877C69}"/>
                </a:ext>
              </a:extLst>
            </p:cNvPr>
            <p:cNvSpPr/>
            <p:nvPr/>
          </p:nvSpPr>
          <p:spPr>
            <a:xfrm>
              <a:off x="3927423" y="4969239"/>
              <a:ext cx="1499016" cy="854439"/>
            </a:xfrm>
            <a:prstGeom prst="roundRect">
              <a:avLst/>
            </a:prstGeom>
            <a:solidFill>
              <a:schemeClr val="accent6">
                <a:lumMod val="60000"/>
                <a:lumOff val="40000"/>
                <a:alpha val="3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TextBox 11">
              <a:extLst>
                <a:ext uri="{FF2B5EF4-FFF2-40B4-BE49-F238E27FC236}">
                  <a16:creationId xmlns:a16="http://schemas.microsoft.com/office/drawing/2014/main" id="{EE3D5935-4505-EC46-8635-EC62A295AA75}"/>
                </a:ext>
              </a:extLst>
            </p:cNvPr>
            <p:cNvSpPr txBox="1"/>
            <p:nvPr/>
          </p:nvSpPr>
          <p:spPr>
            <a:xfrm>
              <a:off x="447910" y="4467069"/>
              <a:ext cx="2646622" cy="646331"/>
            </a:xfrm>
            <a:prstGeom prst="rect">
              <a:avLst/>
            </a:prstGeom>
            <a:noFill/>
          </p:spPr>
          <p:txBody>
            <a:bodyPr wrap="none" rtlCol="0">
              <a:spAutoFit/>
            </a:bodyPr>
            <a:lstStyle/>
            <a:p>
              <a:r>
                <a:rPr lang="en-DE" dirty="0"/>
                <a:t>Both QEC and XYZ</a:t>
              </a:r>
              <a:br>
                <a:rPr lang="en-DE" dirty="0"/>
              </a:br>
              <a:r>
                <a:rPr lang="en-DE" dirty="0"/>
                <a:t>give reasonble predictions</a:t>
              </a:r>
            </a:p>
          </p:txBody>
        </p:sp>
        <p:cxnSp>
          <p:nvCxnSpPr>
            <p:cNvPr id="17" name="Straight Arrow Connector 16">
              <a:extLst>
                <a:ext uri="{FF2B5EF4-FFF2-40B4-BE49-F238E27FC236}">
                  <a16:creationId xmlns:a16="http://schemas.microsoft.com/office/drawing/2014/main" id="{F0CB16B5-72AF-4C46-B076-9F69215CF485}"/>
                </a:ext>
              </a:extLst>
            </p:cNvPr>
            <p:cNvCxnSpPr>
              <a:cxnSpLocks/>
              <a:stCxn id="12" idx="3"/>
            </p:cNvCxnSpPr>
            <p:nvPr/>
          </p:nvCxnSpPr>
          <p:spPr>
            <a:xfrm>
              <a:off x="3094532" y="4790235"/>
              <a:ext cx="1102558" cy="336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59DEA774-1CE8-AE44-96FD-D2C403375137}"/>
              </a:ext>
            </a:extLst>
          </p:cNvPr>
          <p:cNvSpPr txBox="1"/>
          <p:nvPr/>
        </p:nvSpPr>
        <p:spPr>
          <a:xfrm>
            <a:off x="85060" y="6471939"/>
            <a:ext cx="1686359" cy="369332"/>
          </a:xfrm>
          <a:prstGeom prst="rect">
            <a:avLst/>
          </a:prstGeom>
          <a:noFill/>
        </p:spPr>
        <p:txBody>
          <a:bodyPr wrap="none" rtlCol="0">
            <a:spAutoFit/>
          </a:bodyPr>
          <a:lstStyle/>
          <a:p>
            <a:r>
              <a:rPr lang="en-US" dirty="0"/>
              <a:t>A.R. </a:t>
            </a:r>
            <a:r>
              <a:rPr lang="en-US" i="1" dirty="0"/>
              <a:t>et al </a:t>
            </a:r>
            <a:r>
              <a:rPr lang="en-US" dirty="0"/>
              <a:t>(2020)</a:t>
            </a:r>
            <a:endParaRPr lang="LID4096" dirty="0"/>
          </a:p>
        </p:txBody>
      </p:sp>
    </p:spTree>
    <p:extLst>
      <p:ext uri="{BB962C8B-B14F-4D97-AF65-F5344CB8AC3E}">
        <p14:creationId xmlns:p14="http://schemas.microsoft.com/office/powerpoint/2010/main" val="13076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33</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662280" y="287999"/>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985153" y="492653"/>
            <a:ext cx="1676485" cy="584775"/>
          </a:xfrm>
          <a:prstGeom prst="rect">
            <a:avLst/>
          </a:prstGeom>
          <a:noFill/>
        </p:spPr>
        <p:txBody>
          <a:bodyPr wrap="none" rtlCol="0">
            <a:spAutoFit/>
          </a:bodyPr>
          <a:lstStyle/>
          <a:p>
            <a:r>
              <a:rPr lang="en-US" sz="3200" dirty="0"/>
              <a:t>Free QFT</a:t>
            </a:r>
            <a:endParaRPr lang="LID4096" sz="3200" dirty="0"/>
          </a:p>
        </p:txBody>
      </p:sp>
      <p:grpSp>
        <p:nvGrpSpPr>
          <p:cNvPr id="22" name="Group 21">
            <a:extLst>
              <a:ext uri="{FF2B5EF4-FFF2-40B4-BE49-F238E27FC236}">
                <a16:creationId xmlns:a16="http://schemas.microsoft.com/office/drawing/2014/main" id="{30EAEFAA-78A1-4A4F-86BD-B98E0590056A}"/>
              </a:ext>
            </a:extLst>
          </p:cNvPr>
          <p:cNvGrpSpPr/>
          <p:nvPr/>
        </p:nvGrpSpPr>
        <p:grpSpPr>
          <a:xfrm>
            <a:off x="8109212" y="2572220"/>
            <a:ext cx="3008385" cy="999262"/>
            <a:chOff x="5104686" y="2962206"/>
            <a:chExt cx="2368357" cy="1255230"/>
          </a:xfrm>
          <a:solidFill>
            <a:schemeClr val="accent4">
              <a:lumMod val="60000"/>
              <a:lumOff val="40000"/>
            </a:schemeClr>
          </a:solidFill>
        </p:grpSpPr>
        <p:sp>
          <p:nvSpPr>
            <p:cNvPr id="16" name="Rectangle: Rounded Corners 15">
              <a:extLst>
                <a:ext uri="{FF2B5EF4-FFF2-40B4-BE49-F238E27FC236}">
                  <a16:creationId xmlns:a16="http://schemas.microsoft.com/office/drawing/2014/main" id="{6B4870B6-6F12-4ACE-A8E4-FCC7164E0E9A}"/>
                </a:ext>
              </a:extLst>
            </p:cNvPr>
            <p:cNvSpPr/>
            <p:nvPr/>
          </p:nvSpPr>
          <p:spPr>
            <a:xfrm>
              <a:off x="5104686" y="2962206"/>
              <a:ext cx="2368357" cy="1255230"/>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1BF2550C-5D30-432E-99FE-E90C59514D9A}"/>
                </a:ext>
              </a:extLst>
            </p:cNvPr>
            <p:cNvSpPr/>
            <p:nvPr/>
          </p:nvSpPr>
          <p:spPr>
            <a:xfrm>
              <a:off x="5218925" y="3017107"/>
              <a:ext cx="2139876" cy="1200329"/>
            </a:xfrm>
            <a:prstGeom prst="rect">
              <a:avLst/>
            </a:prstGeom>
            <a:noFill/>
          </p:spPr>
          <p:txBody>
            <a:bodyPr wrap="square">
              <a:spAutoFit/>
            </a:bodyPr>
            <a:lstStyle/>
            <a:p>
              <a:pPr algn="ctr"/>
              <a:r>
                <a:rPr lang="en-US" sz="2400" b="1" dirty="0"/>
                <a:t>Quantum double sine-Gordon model</a:t>
              </a:r>
            </a:p>
          </p:txBody>
        </p:sp>
      </p:grpSp>
      <p:sp>
        <p:nvSpPr>
          <p:cNvPr id="21" name="TextBox 20">
            <a:extLst>
              <a:ext uri="{FF2B5EF4-FFF2-40B4-BE49-F238E27FC236}">
                <a16:creationId xmlns:a16="http://schemas.microsoft.com/office/drawing/2014/main" id="{C2C247A0-A7BF-4FB3-8F0D-0878657F1C39}"/>
              </a:ext>
            </a:extLst>
          </p:cNvPr>
          <p:cNvSpPr txBox="1"/>
          <p:nvPr/>
        </p:nvSpPr>
        <p:spPr>
          <a:xfrm>
            <a:off x="884166" y="2572220"/>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09865" y="5442907"/>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24995" y="2572220"/>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24176" y="5437823"/>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09134" y="1237521"/>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1" name="TextBox 40">
            <a:extLst>
              <a:ext uri="{FF2B5EF4-FFF2-40B4-BE49-F238E27FC236}">
                <a16:creationId xmlns:a16="http://schemas.microsoft.com/office/drawing/2014/main" id="{1340145B-02DB-4376-852C-8ECC69617A0C}"/>
              </a:ext>
            </a:extLst>
          </p:cNvPr>
          <p:cNvSpPr txBox="1"/>
          <p:nvPr/>
        </p:nvSpPr>
        <p:spPr>
          <a:xfrm>
            <a:off x="4134394" y="3935506"/>
            <a:ext cx="2689519" cy="830997"/>
          </a:xfrm>
          <a:prstGeom prst="rect">
            <a:avLst/>
          </a:prstGeom>
          <a:noFill/>
        </p:spPr>
        <p:txBody>
          <a:bodyPr wrap="none" rtlCol="0">
            <a:spAutoFit/>
          </a:bodyPr>
          <a:lstStyle/>
          <a:p>
            <a:pPr algn="ctr"/>
            <a:r>
              <a:rPr lang="en-US" sz="2400" dirty="0"/>
              <a:t>classical + quantum </a:t>
            </a:r>
            <a:br>
              <a:rPr lang="en-US" sz="2400" dirty="0"/>
            </a:br>
            <a:r>
              <a:rPr lang="en-US" sz="2400" dirty="0"/>
              <a:t>integrable</a:t>
            </a:r>
            <a:endParaRPr lang="LID4096" sz="2400" dirty="0"/>
          </a:p>
        </p:txBody>
      </p:sp>
      <p:sp>
        <p:nvSpPr>
          <p:cNvPr id="31" name="TextBox 30">
            <a:extLst>
              <a:ext uri="{FF2B5EF4-FFF2-40B4-BE49-F238E27FC236}">
                <a16:creationId xmlns:a16="http://schemas.microsoft.com/office/drawing/2014/main" id="{2AB98E3F-3AAB-433A-A776-48AB895FA764}"/>
              </a:ext>
            </a:extLst>
          </p:cNvPr>
          <p:cNvSpPr txBox="1"/>
          <p:nvPr/>
        </p:nvSpPr>
        <p:spPr>
          <a:xfrm>
            <a:off x="3720327" y="4029695"/>
            <a:ext cx="3550459" cy="830997"/>
          </a:xfrm>
          <a:prstGeom prst="rect">
            <a:avLst/>
          </a:prstGeom>
          <a:solidFill>
            <a:schemeClr val="bg1"/>
          </a:solidFill>
        </p:spPr>
        <p:txBody>
          <a:bodyPr wrap="none" rtlCol="0">
            <a:spAutoFit/>
          </a:bodyPr>
          <a:lstStyle/>
          <a:p>
            <a:pPr algn="ctr"/>
            <a:r>
              <a:rPr lang="en-US" sz="2400" dirty="0"/>
              <a:t>            DMRG results           </a:t>
            </a:r>
          </a:p>
          <a:p>
            <a:pPr algn="ctr"/>
            <a:endParaRPr lang="LID4096" sz="2400" dirty="0"/>
          </a:p>
        </p:txBody>
      </p:sp>
      <p:grpSp>
        <p:nvGrpSpPr>
          <p:cNvPr id="33" name="Group 32">
            <a:extLst>
              <a:ext uri="{FF2B5EF4-FFF2-40B4-BE49-F238E27FC236}">
                <a16:creationId xmlns:a16="http://schemas.microsoft.com/office/drawing/2014/main" id="{468A4E39-04EC-4222-934A-7861158A0078}"/>
              </a:ext>
            </a:extLst>
          </p:cNvPr>
          <p:cNvGrpSpPr/>
          <p:nvPr/>
        </p:nvGrpSpPr>
        <p:grpSpPr>
          <a:xfrm>
            <a:off x="6679737" y="477713"/>
            <a:ext cx="2758538" cy="1087153"/>
            <a:chOff x="122842" y="3622276"/>
            <a:chExt cx="4787458" cy="1820699"/>
          </a:xfrm>
        </p:grpSpPr>
        <p:sp>
          <p:nvSpPr>
            <p:cNvPr id="36" name="Rectangle: Rounded Corners 35">
              <a:extLst>
                <a:ext uri="{FF2B5EF4-FFF2-40B4-BE49-F238E27FC236}">
                  <a16:creationId xmlns:a16="http://schemas.microsoft.com/office/drawing/2014/main" id="{A93CE003-4769-4818-ADED-314FFFED945A}"/>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3" name="Picture 42">
              <a:extLst>
                <a:ext uri="{FF2B5EF4-FFF2-40B4-BE49-F238E27FC236}">
                  <a16:creationId xmlns:a16="http://schemas.microsoft.com/office/drawing/2014/main" id="{8D2F5369-2989-4DBC-BD88-06E6C2A873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grpSp>
        <p:nvGrpSpPr>
          <p:cNvPr id="45" name="Group 44">
            <a:extLst>
              <a:ext uri="{FF2B5EF4-FFF2-40B4-BE49-F238E27FC236}">
                <a16:creationId xmlns:a16="http://schemas.microsoft.com/office/drawing/2014/main" id="{C0DA0EDE-3463-4514-B5D0-0973832E0142}"/>
              </a:ext>
            </a:extLst>
          </p:cNvPr>
          <p:cNvGrpSpPr/>
          <p:nvPr/>
        </p:nvGrpSpPr>
        <p:grpSpPr>
          <a:xfrm>
            <a:off x="4116287" y="3719844"/>
            <a:ext cx="2758538" cy="1083091"/>
            <a:chOff x="122842" y="3622276"/>
            <a:chExt cx="4787458" cy="1813896"/>
          </a:xfrm>
        </p:grpSpPr>
        <p:sp>
          <p:nvSpPr>
            <p:cNvPr id="46" name="Rectangle: Rounded Corners 45">
              <a:extLst>
                <a:ext uri="{FF2B5EF4-FFF2-40B4-BE49-F238E27FC236}">
                  <a16:creationId xmlns:a16="http://schemas.microsoft.com/office/drawing/2014/main" id="{5930BF6C-9AD0-4557-99ED-2148CBFD029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7" name="Picture 46">
              <a:extLst>
                <a:ext uri="{FF2B5EF4-FFF2-40B4-BE49-F238E27FC236}">
                  <a16:creationId xmlns:a16="http://schemas.microsoft.com/office/drawing/2014/main" id="{3AEE2B4B-A914-4F6A-BBB6-167433688C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10317"/>
              <a:ext cx="4247127" cy="1725855"/>
            </a:xfrm>
            <a:prstGeom prst="rect">
              <a:avLst/>
            </a:prstGeom>
          </p:spPr>
        </p:pic>
      </p:grpSp>
      <p:grpSp>
        <p:nvGrpSpPr>
          <p:cNvPr id="50" name="Group 49">
            <a:extLst>
              <a:ext uri="{FF2B5EF4-FFF2-40B4-BE49-F238E27FC236}">
                <a16:creationId xmlns:a16="http://schemas.microsoft.com/office/drawing/2014/main" id="{E2DA8C89-7BBC-43D2-8A83-3D31B20E0367}"/>
              </a:ext>
            </a:extLst>
          </p:cNvPr>
          <p:cNvGrpSpPr/>
          <p:nvPr/>
        </p:nvGrpSpPr>
        <p:grpSpPr>
          <a:xfrm>
            <a:off x="1709135" y="3966338"/>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9" name="Rectangle 38">
            <a:extLst>
              <a:ext uri="{FF2B5EF4-FFF2-40B4-BE49-F238E27FC236}">
                <a16:creationId xmlns:a16="http://schemas.microsoft.com/office/drawing/2014/main" id="{D3C02FFF-647D-4872-9449-8B28BDC00F8B}"/>
              </a:ext>
            </a:extLst>
          </p:cNvPr>
          <p:cNvSpPr/>
          <p:nvPr/>
        </p:nvSpPr>
        <p:spPr>
          <a:xfrm>
            <a:off x="133542" y="3899362"/>
            <a:ext cx="3394673" cy="2620763"/>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Rectangle 39">
            <a:extLst>
              <a:ext uri="{FF2B5EF4-FFF2-40B4-BE49-F238E27FC236}">
                <a16:creationId xmlns:a16="http://schemas.microsoft.com/office/drawing/2014/main" id="{FD6557CB-AB10-4CBF-A7AB-B3DCD78380F0}"/>
              </a:ext>
            </a:extLst>
          </p:cNvPr>
          <p:cNvSpPr/>
          <p:nvPr/>
        </p:nvSpPr>
        <p:spPr>
          <a:xfrm>
            <a:off x="3352190" y="5263260"/>
            <a:ext cx="3984782" cy="150678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Rectangle 41">
            <a:extLst>
              <a:ext uri="{FF2B5EF4-FFF2-40B4-BE49-F238E27FC236}">
                <a16:creationId xmlns:a16="http://schemas.microsoft.com/office/drawing/2014/main" id="{40A2F963-1541-4DEA-BAA6-420864D34C97}"/>
              </a:ext>
            </a:extLst>
          </p:cNvPr>
          <p:cNvSpPr/>
          <p:nvPr/>
        </p:nvSpPr>
        <p:spPr>
          <a:xfrm>
            <a:off x="7808247" y="2280764"/>
            <a:ext cx="3367527" cy="229647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959553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34</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662280" y="287999"/>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985153" y="492653"/>
            <a:ext cx="1676485" cy="584775"/>
          </a:xfrm>
          <a:prstGeom prst="rect">
            <a:avLst/>
          </a:prstGeom>
          <a:noFill/>
        </p:spPr>
        <p:txBody>
          <a:bodyPr wrap="none" rtlCol="0">
            <a:spAutoFit/>
          </a:bodyPr>
          <a:lstStyle/>
          <a:p>
            <a:r>
              <a:rPr lang="en-US" sz="3200" dirty="0"/>
              <a:t>Free QFT</a:t>
            </a:r>
            <a:endParaRPr lang="LID4096" sz="3200" dirty="0"/>
          </a:p>
        </p:txBody>
      </p:sp>
      <p:grpSp>
        <p:nvGrpSpPr>
          <p:cNvPr id="22" name="Group 21">
            <a:extLst>
              <a:ext uri="{FF2B5EF4-FFF2-40B4-BE49-F238E27FC236}">
                <a16:creationId xmlns:a16="http://schemas.microsoft.com/office/drawing/2014/main" id="{30EAEFAA-78A1-4A4F-86BD-B98E0590056A}"/>
              </a:ext>
            </a:extLst>
          </p:cNvPr>
          <p:cNvGrpSpPr/>
          <p:nvPr/>
        </p:nvGrpSpPr>
        <p:grpSpPr>
          <a:xfrm>
            <a:off x="8109212" y="2572220"/>
            <a:ext cx="3008385" cy="999262"/>
            <a:chOff x="5104686" y="2962206"/>
            <a:chExt cx="2368357" cy="1255230"/>
          </a:xfrm>
          <a:solidFill>
            <a:schemeClr val="accent4">
              <a:lumMod val="60000"/>
              <a:lumOff val="40000"/>
            </a:schemeClr>
          </a:solidFill>
        </p:grpSpPr>
        <p:sp>
          <p:nvSpPr>
            <p:cNvPr id="16" name="Rectangle: Rounded Corners 15">
              <a:extLst>
                <a:ext uri="{FF2B5EF4-FFF2-40B4-BE49-F238E27FC236}">
                  <a16:creationId xmlns:a16="http://schemas.microsoft.com/office/drawing/2014/main" id="{6B4870B6-6F12-4ACE-A8E4-FCC7164E0E9A}"/>
                </a:ext>
              </a:extLst>
            </p:cNvPr>
            <p:cNvSpPr/>
            <p:nvPr/>
          </p:nvSpPr>
          <p:spPr>
            <a:xfrm>
              <a:off x="5104686" y="2962206"/>
              <a:ext cx="2368357" cy="1255230"/>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1BF2550C-5D30-432E-99FE-E90C59514D9A}"/>
                </a:ext>
              </a:extLst>
            </p:cNvPr>
            <p:cNvSpPr/>
            <p:nvPr/>
          </p:nvSpPr>
          <p:spPr>
            <a:xfrm>
              <a:off x="5218925" y="3017107"/>
              <a:ext cx="2139876" cy="1200329"/>
            </a:xfrm>
            <a:prstGeom prst="rect">
              <a:avLst/>
            </a:prstGeom>
            <a:noFill/>
          </p:spPr>
          <p:txBody>
            <a:bodyPr wrap="square">
              <a:spAutoFit/>
            </a:bodyPr>
            <a:lstStyle/>
            <a:p>
              <a:pPr algn="ctr"/>
              <a:r>
                <a:rPr lang="en-US" sz="2400" b="1" dirty="0"/>
                <a:t>Quantum double sine-Gordon model</a:t>
              </a:r>
            </a:p>
          </p:txBody>
        </p:sp>
      </p:grpSp>
      <p:sp>
        <p:nvSpPr>
          <p:cNvPr id="21" name="TextBox 20">
            <a:extLst>
              <a:ext uri="{FF2B5EF4-FFF2-40B4-BE49-F238E27FC236}">
                <a16:creationId xmlns:a16="http://schemas.microsoft.com/office/drawing/2014/main" id="{C2C247A0-A7BF-4FB3-8F0D-0878657F1C39}"/>
              </a:ext>
            </a:extLst>
          </p:cNvPr>
          <p:cNvSpPr txBox="1"/>
          <p:nvPr/>
        </p:nvSpPr>
        <p:spPr>
          <a:xfrm>
            <a:off x="884166" y="2572220"/>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09865" y="5442907"/>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24995" y="2572220"/>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24176" y="5437823"/>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09134" y="1237521"/>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1" name="TextBox 40">
            <a:extLst>
              <a:ext uri="{FF2B5EF4-FFF2-40B4-BE49-F238E27FC236}">
                <a16:creationId xmlns:a16="http://schemas.microsoft.com/office/drawing/2014/main" id="{1340145B-02DB-4376-852C-8ECC69617A0C}"/>
              </a:ext>
            </a:extLst>
          </p:cNvPr>
          <p:cNvSpPr txBox="1"/>
          <p:nvPr/>
        </p:nvSpPr>
        <p:spPr>
          <a:xfrm>
            <a:off x="4134394" y="3935506"/>
            <a:ext cx="2689519" cy="830997"/>
          </a:xfrm>
          <a:prstGeom prst="rect">
            <a:avLst/>
          </a:prstGeom>
          <a:noFill/>
        </p:spPr>
        <p:txBody>
          <a:bodyPr wrap="none" rtlCol="0">
            <a:spAutoFit/>
          </a:bodyPr>
          <a:lstStyle/>
          <a:p>
            <a:pPr algn="ctr"/>
            <a:r>
              <a:rPr lang="en-US" sz="2400" dirty="0"/>
              <a:t>classical + quantum </a:t>
            </a:r>
            <a:br>
              <a:rPr lang="en-US" sz="2400" dirty="0"/>
            </a:br>
            <a:r>
              <a:rPr lang="en-US" sz="2400" dirty="0"/>
              <a:t>integrable</a:t>
            </a:r>
            <a:endParaRPr lang="LID4096" sz="2400" dirty="0"/>
          </a:p>
        </p:txBody>
      </p:sp>
      <p:sp>
        <p:nvSpPr>
          <p:cNvPr id="31" name="TextBox 30">
            <a:extLst>
              <a:ext uri="{FF2B5EF4-FFF2-40B4-BE49-F238E27FC236}">
                <a16:creationId xmlns:a16="http://schemas.microsoft.com/office/drawing/2014/main" id="{2AB98E3F-3AAB-433A-A776-48AB895FA764}"/>
              </a:ext>
            </a:extLst>
          </p:cNvPr>
          <p:cNvSpPr txBox="1"/>
          <p:nvPr/>
        </p:nvSpPr>
        <p:spPr>
          <a:xfrm>
            <a:off x="3720327" y="4029695"/>
            <a:ext cx="3550459" cy="830997"/>
          </a:xfrm>
          <a:prstGeom prst="rect">
            <a:avLst/>
          </a:prstGeom>
          <a:solidFill>
            <a:schemeClr val="bg1"/>
          </a:solidFill>
        </p:spPr>
        <p:txBody>
          <a:bodyPr wrap="none" rtlCol="0">
            <a:spAutoFit/>
          </a:bodyPr>
          <a:lstStyle/>
          <a:p>
            <a:pPr algn="ctr"/>
            <a:r>
              <a:rPr lang="en-US" sz="2400" dirty="0"/>
              <a:t>            DMRG results           </a:t>
            </a:r>
          </a:p>
          <a:p>
            <a:pPr algn="ctr"/>
            <a:endParaRPr lang="LID4096" sz="2400" dirty="0"/>
          </a:p>
        </p:txBody>
      </p:sp>
      <p:grpSp>
        <p:nvGrpSpPr>
          <p:cNvPr id="33" name="Group 32">
            <a:extLst>
              <a:ext uri="{FF2B5EF4-FFF2-40B4-BE49-F238E27FC236}">
                <a16:creationId xmlns:a16="http://schemas.microsoft.com/office/drawing/2014/main" id="{468A4E39-04EC-4222-934A-7861158A0078}"/>
              </a:ext>
            </a:extLst>
          </p:cNvPr>
          <p:cNvGrpSpPr/>
          <p:nvPr/>
        </p:nvGrpSpPr>
        <p:grpSpPr>
          <a:xfrm>
            <a:off x="6679737" y="477713"/>
            <a:ext cx="2758538" cy="1087153"/>
            <a:chOff x="122842" y="3622276"/>
            <a:chExt cx="4787458" cy="1820699"/>
          </a:xfrm>
        </p:grpSpPr>
        <p:sp>
          <p:nvSpPr>
            <p:cNvPr id="36" name="Rectangle: Rounded Corners 35">
              <a:extLst>
                <a:ext uri="{FF2B5EF4-FFF2-40B4-BE49-F238E27FC236}">
                  <a16:creationId xmlns:a16="http://schemas.microsoft.com/office/drawing/2014/main" id="{A93CE003-4769-4818-ADED-314FFFED945A}"/>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3" name="Picture 42">
              <a:extLst>
                <a:ext uri="{FF2B5EF4-FFF2-40B4-BE49-F238E27FC236}">
                  <a16:creationId xmlns:a16="http://schemas.microsoft.com/office/drawing/2014/main" id="{8D2F5369-2989-4DBC-BD88-06E6C2A873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grpSp>
        <p:nvGrpSpPr>
          <p:cNvPr id="45" name="Group 44">
            <a:extLst>
              <a:ext uri="{FF2B5EF4-FFF2-40B4-BE49-F238E27FC236}">
                <a16:creationId xmlns:a16="http://schemas.microsoft.com/office/drawing/2014/main" id="{C0DA0EDE-3463-4514-B5D0-0973832E0142}"/>
              </a:ext>
            </a:extLst>
          </p:cNvPr>
          <p:cNvGrpSpPr/>
          <p:nvPr/>
        </p:nvGrpSpPr>
        <p:grpSpPr>
          <a:xfrm>
            <a:off x="4116287" y="3719844"/>
            <a:ext cx="2758538" cy="1083091"/>
            <a:chOff x="122842" y="3622276"/>
            <a:chExt cx="4787458" cy="1813896"/>
          </a:xfrm>
        </p:grpSpPr>
        <p:sp>
          <p:nvSpPr>
            <p:cNvPr id="46" name="Rectangle: Rounded Corners 45">
              <a:extLst>
                <a:ext uri="{FF2B5EF4-FFF2-40B4-BE49-F238E27FC236}">
                  <a16:creationId xmlns:a16="http://schemas.microsoft.com/office/drawing/2014/main" id="{5930BF6C-9AD0-4557-99ED-2148CBFD029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7" name="Picture 46">
              <a:extLst>
                <a:ext uri="{FF2B5EF4-FFF2-40B4-BE49-F238E27FC236}">
                  <a16:creationId xmlns:a16="http://schemas.microsoft.com/office/drawing/2014/main" id="{3AEE2B4B-A914-4F6A-BBB6-167433688C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10317"/>
              <a:ext cx="4247127" cy="1725855"/>
            </a:xfrm>
            <a:prstGeom prst="rect">
              <a:avLst/>
            </a:prstGeom>
          </p:spPr>
        </p:pic>
      </p:grpSp>
      <p:grpSp>
        <p:nvGrpSpPr>
          <p:cNvPr id="50" name="Group 49">
            <a:extLst>
              <a:ext uri="{FF2B5EF4-FFF2-40B4-BE49-F238E27FC236}">
                <a16:creationId xmlns:a16="http://schemas.microsoft.com/office/drawing/2014/main" id="{E2DA8C89-7BBC-43D2-8A83-3D31B20E0367}"/>
              </a:ext>
            </a:extLst>
          </p:cNvPr>
          <p:cNvGrpSpPr/>
          <p:nvPr/>
        </p:nvGrpSpPr>
        <p:grpSpPr>
          <a:xfrm>
            <a:off x="1709135" y="3966338"/>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8" name="Rectangle 37">
            <a:extLst>
              <a:ext uri="{FF2B5EF4-FFF2-40B4-BE49-F238E27FC236}">
                <a16:creationId xmlns:a16="http://schemas.microsoft.com/office/drawing/2014/main" id="{DDFF613B-0CB2-48C0-A48B-9CEFF2B381CF}"/>
              </a:ext>
            </a:extLst>
          </p:cNvPr>
          <p:cNvSpPr/>
          <p:nvPr/>
        </p:nvSpPr>
        <p:spPr>
          <a:xfrm>
            <a:off x="143429" y="171093"/>
            <a:ext cx="9812194" cy="229647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9" name="Rectangle 38">
            <a:extLst>
              <a:ext uri="{FF2B5EF4-FFF2-40B4-BE49-F238E27FC236}">
                <a16:creationId xmlns:a16="http://schemas.microsoft.com/office/drawing/2014/main" id="{D3C02FFF-647D-4872-9449-8B28BDC00F8B}"/>
              </a:ext>
            </a:extLst>
          </p:cNvPr>
          <p:cNvSpPr/>
          <p:nvPr/>
        </p:nvSpPr>
        <p:spPr>
          <a:xfrm>
            <a:off x="133542" y="3899362"/>
            <a:ext cx="3394673" cy="2620763"/>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Rectangle 39">
            <a:extLst>
              <a:ext uri="{FF2B5EF4-FFF2-40B4-BE49-F238E27FC236}">
                <a16:creationId xmlns:a16="http://schemas.microsoft.com/office/drawing/2014/main" id="{FD6557CB-AB10-4CBF-A7AB-B3DCD78380F0}"/>
              </a:ext>
            </a:extLst>
          </p:cNvPr>
          <p:cNvSpPr/>
          <p:nvPr/>
        </p:nvSpPr>
        <p:spPr>
          <a:xfrm>
            <a:off x="3352190" y="5263260"/>
            <a:ext cx="3984782" cy="150678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Rectangle 41">
            <a:extLst>
              <a:ext uri="{FF2B5EF4-FFF2-40B4-BE49-F238E27FC236}">
                <a16:creationId xmlns:a16="http://schemas.microsoft.com/office/drawing/2014/main" id="{40A2F963-1541-4DEA-BAA6-420864D34C97}"/>
              </a:ext>
            </a:extLst>
          </p:cNvPr>
          <p:cNvSpPr/>
          <p:nvPr/>
        </p:nvSpPr>
        <p:spPr>
          <a:xfrm>
            <a:off x="3503361" y="2321684"/>
            <a:ext cx="3833611" cy="2990545"/>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015653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B49E-C716-FC43-841A-6FC605F8F528}"/>
              </a:ext>
            </a:extLst>
          </p:cNvPr>
          <p:cNvSpPr>
            <a:spLocks noGrp="1"/>
          </p:cNvSpPr>
          <p:nvPr>
            <p:ph type="title"/>
          </p:nvPr>
        </p:nvSpPr>
        <p:spPr>
          <a:xfrm>
            <a:off x="838200" y="55592"/>
            <a:ext cx="10515600" cy="1325563"/>
          </a:xfrm>
        </p:spPr>
        <p:txBody>
          <a:bodyPr/>
          <a:lstStyle/>
          <a:p>
            <a:pPr algn="ctr"/>
            <a:r>
              <a:rPr lang="en-US" dirty="0"/>
              <a:t>The quantum double sine-Gordon model</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1A2359F-ACAB-7145-8F75-4EADBF986B00}"/>
                  </a:ext>
                </a:extLst>
              </p:cNvPr>
              <p:cNvSpPr>
                <a:spLocks noGrp="1"/>
              </p:cNvSpPr>
              <p:nvPr>
                <p:ph idx="1"/>
              </p:nvPr>
            </p:nvSpPr>
            <p:spPr>
              <a:xfrm>
                <a:off x="838200" y="1522803"/>
                <a:ext cx="10515600" cy="5335197"/>
              </a:xfrm>
            </p:spPr>
            <p:txBody>
              <a:bodyPr>
                <a:noAutofit/>
              </a:bodyPr>
              <a:lstStyle/>
              <a:p>
                <a:pPr marL="0" indent="0">
                  <a:buNone/>
                </a:pPr>
                <a:r>
                  <a:rPr lang="en-US" sz="2400" dirty="0"/>
                  <a:t>Euclidean action:</a:t>
                </a:r>
                <a:br>
                  <a:rPr lang="en-US" sz="2400" dirty="0"/>
                </a:b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𝒜</m:t>
                          </m:r>
                        </m:e>
                        <m:sub>
                          <m:r>
                            <m:rPr>
                              <m:sty m:val="p"/>
                            </m:rPr>
                            <a:rPr lang="en-US" sz="2400" b="0" i="0" smtClean="0">
                              <a:latin typeface="Cambria Math" panose="02040503050406030204" pitchFamily="18" charset="0"/>
                              <a:ea typeface="Cambria Math" panose="02040503050406030204" pitchFamily="18" charset="0"/>
                            </a:rPr>
                            <m:t>dSG</m:t>
                          </m:r>
                        </m:sub>
                      </m:sSub>
                      <m:r>
                        <a:rPr lang="en-US" sz="2400" b="0" i="1" smtClean="0">
                          <a:latin typeface="Cambria Math" panose="02040503050406030204" pitchFamily="18" charset="0"/>
                          <a:ea typeface="Cambria Math" panose="02040503050406030204" pitchFamily="18" charset="0"/>
                        </a:rPr>
                        <m:t>= </m:t>
                      </m:r>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𝑑</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𝑥</m:t>
                          </m:r>
                          <m:d>
                            <m:dPr>
                              <m:begChr m:val="["/>
                              <m:endChr m:val="]"/>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d>
                                <m:dPr>
                                  <m:begChr m:val="{"/>
                                  <m:endChr m:val="}"/>
                                  <m:ctrlPr>
                                    <a:rPr lang="en-US" sz="2400" i="1">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d>
                                        <m:dPr>
                                          <m:ctrlPr>
                                            <a:rPr lang="en-US" sz="2400" i="1" smtClean="0">
                                              <a:solidFill>
                                                <a:srgbClr val="0070C0"/>
                                              </a:solidFill>
                                              <a:latin typeface="Cambria Math" panose="02040503050406030204" pitchFamily="18" charset="0"/>
                                              <a:ea typeface="Cambria Math" panose="02040503050406030204" pitchFamily="18" charset="0"/>
                                            </a:rPr>
                                          </m:ctrlPr>
                                        </m:dPr>
                                        <m:e>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a:solidFill>
                                                    <a:srgbClr val="0070C0"/>
                                                  </a:solidFill>
                                                  <a:latin typeface="Cambria Math" panose="02040503050406030204" pitchFamily="18" charset="0"/>
                                                  <a:ea typeface="Cambria Math" panose="02040503050406030204" pitchFamily="18" charset="0"/>
                                                </a:rPr>
                                                <m:t>𝜕</m:t>
                                              </m:r>
                                            </m:e>
                                            <m:sub>
                                              <m:r>
                                                <a:rPr lang="en-US" sz="2400" i="1">
                                                  <a:solidFill>
                                                    <a:srgbClr val="0070C0"/>
                                                  </a:solidFill>
                                                  <a:latin typeface="Cambria Math" panose="02040503050406030204" pitchFamily="18" charset="0"/>
                                                  <a:ea typeface="Cambria Math" panose="02040503050406030204" pitchFamily="18" charset="0"/>
                                                </a:rPr>
                                                <m:t>𝜇</m:t>
                                              </m:r>
                                            </m:sub>
                                          </m:sSub>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a:solidFill>
                                                    <a:srgbClr val="0070C0"/>
                                                  </a:solidFill>
                                                  <a:latin typeface="Cambria Math" panose="02040503050406030204" pitchFamily="18" charset="0"/>
                                                  <a:ea typeface="Cambria Math" panose="02040503050406030204" pitchFamily="18" charset="0"/>
                                                </a:rPr>
                                                <m:t>𝜙</m:t>
                                              </m:r>
                                            </m:e>
                                            <m:sub>
                                              <m:r>
                                                <a:rPr lang="en-US" sz="2400" i="1">
                                                  <a:solidFill>
                                                    <a:srgbClr val="0070C0"/>
                                                  </a:solidFill>
                                                  <a:latin typeface="Cambria Math" panose="02040503050406030204" pitchFamily="18" charset="0"/>
                                                  <a:ea typeface="Cambria Math" panose="02040503050406030204" pitchFamily="18" charset="0"/>
                                                </a:rPr>
                                                <m:t>1</m:t>
                                              </m:r>
                                            </m:sub>
                                          </m:sSub>
                                        </m:e>
                                      </m:d>
                                    </m:e>
                                    <m:sup>
                                      <m:r>
                                        <a:rPr lang="en-US" sz="2400" i="1">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sSupPr>
                                    <m:e>
                                      <m:d>
                                        <m:dPr>
                                          <m:ctrlPr>
                                            <a:rPr lang="en-US" sz="2400" i="1">
                                              <a:solidFill>
                                                <a:schemeClr val="accent6">
                                                  <a:lumMod val="75000"/>
                                                </a:schemeClr>
                                              </a:solidFill>
                                              <a:latin typeface="Cambria Math" panose="02040503050406030204" pitchFamily="18" charset="0"/>
                                              <a:ea typeface="Cambria Math" panose="02040503050406030204" pitchFamily="18" charset="0"/>
                                            </a:rPr>
                                          </m:ctrlPr>
                                        </m:dPr>
                                        <m:e>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m:t>
                                              </m:r>
                                            </m:e>
                                            <m:sub>
                                              <m:r>
                                                <a:rPr lang="en-US" sz="2400" i="1">
                                                  <a:solidFill>
                                                    <a:schemeClr val="accent6">
                                                      <a:lumMod val="75000"/>
                                                    </a:schemeClr>
                                                  </a:solidFill>
                                                  <a:latin typeface="Cambria Math" panose="02040503050406030204" pitchFamily="18" charset="0"/>
                                                  <a:ea typeface="Cambria Math" panose="02040503050406030204" pitchFamily="18" charset="0"/>
                                                </a:rPr>
                                                <m:t>𝜇</m:t>
                                              </m:r>
                                            </m:sub>
                                          </m:sSub>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𝜙</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sub>
                                          </m:sSub>
                                        </m:e>
                                      </m:d>
                                    </m:e>
                                    <m:sup>
                                      <m:r>
                                        <a:rPr lang="en-US" sz="2400" i="1">
                                          <a:solidFill>
                                            <a:schemeClr val="accent6">
                                              <a:lumMod val="75000"/>
                                            </a:schemeClr>
                                          </a:solidFill>
                                          <a:latin typeface="Cambria Math" panose="02040503050406030204" pitchFamily="18" charset="0"/>
                                          <a:ea typeface="Cambria Math" panose="02040503050406030204" pitchFamily="18" charset="0"/>
                                        </a:rPr>
                                        <m:t>2</m:t>
                                      </m:r>
                                    </m:sup>
                                  </m:sSup>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2</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0</m:t>
                                      </m:r>
                                    </m:sub>
                                  </m:sSub>
                                </m:num>
                                <m:den>
                                  <m:r>
                                    <a:rPr lang="en-US" sz="2400" b="0" i="1" smtClean="0">
                                      <a:latin typeface="Cambria Math" panose="02040503050406030204" pitchFamily="18" charset="0"/>
                                      <a:ea typeface="Cambria Math" panose="02040503050406030204" pitchFamily="18" charset="0"/>
                                    </a:rPr>
                                    <m:t>𝜋</m:t>
                                  </m:r>
                                </m:den>
                              </m:f>
                              <m:func>
                                <m:funcPr>
                                  <m:ctrlPr>
                                    <a:rPr lang="en-US" sz="2400" b="0" i="1" smtClean="0">
                                      <a:solidFill>
                                        <a:srgbClr val="0070C0"/>
                                      </a:solidFill>
                                      <a:latin typeface="Cambria Math" panose="02040503050406030204" pitchFamily="18" charset="0"/>
                                      <a:ea typeface="Cambria Math" panose="02040503050406030204" pitchFamily="18" charset="0"/>
                                    </a:rPr>
                                  </m:ctrlPr>
                                </m:funcPr>
                                <m:fName>
                                  <m:r>
                                    <m:rPr>
                                      <m:sty m:val="p"/>
                                    </m:rPr>
                                    <a:rPr lang="en-US" sz="2400" b="0" i="0" smtClean="0">
                                      <a:solidFill>
                                        <a:srgbClr val="0070C0"/>
                                      </a:solidFill>
                                      <a:latin typeface="Cambria Math" panose="02040503050406030204" pitchFamily="18" charset="0"/>
                                      <a:ea typeface="Cambria Math" panose="02040503050406030204" pitchFamily="18" charset="0"/>
                                    </a:rPr>
                                    <m:t>cos</m:t>
                                  </m:r>
                                </m:fName>
                                <m:e>
                                  <m:sSub>
                                    <m:sSubPr>
                                      <m:ctrlPr>
                                        <a:rPr lang="en-US" sz="2400" b="0" i="1" smtClean="0">
                                          <a:solidFill>
                                            <a:srgbClr val="0070C0"/>
                                          </a:solidFill>
                                          <a:latin typeface="Cambria Math" panose="02040503050406030204" pitchFamily="18" charset="0"/>
                                          <a:ea typeface="Cambria Math" panose="02040503050406030204" pitchFamily="18" charset="0"/>
                                        </a:rPr>
                                      </m:ctrlPr>
                                    </m:sSubPr>
                                    <m:e>
                                      <m:r>
                                        <a:rPr lang="en-US" sz="2400" b="0" i="1" smtClean="0">
                                          <a:solidFill>
                                            <a:srgbClr val="0070C0"/>
                                          </a:solidFill>
                                          <a:latin typeface="Cambria Math" panose="02040503050406030204" pitchFamily="18" charset="0"/>
                                          <a:ea typeface="Cambria Math" panose="02040503050406030204" pitchFamily="18" charset="0"/>
                                        </a:rPr>
                                        <m:t>𝛼</m:t>
                                      </m:r>
                                    </m:e>
                                    <m:sub>
                                      <m:r>
                                        <a:rPr lang="en-US" sz="2400" b="0" i="1" smtClean="0">
                                          <a:solidFill>
                                            <a:srgbClr val="0070C0"/>
                                          </a:solidFill>
                                          <a:latin typeface="Cambria Math" panose="02040503050406030204" pitchFamily="18" charset="0"/>
                                          <a:ea typeface="Cambria Math" panose="02040503050406030204" pitchFamily="18" charset="0"/>
                                        </a:rPr>
                                        <m:t>1</m:t>
                                      </m:r>
                                    </m:sub>
                                  </m:sSub>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smtClean="0">
                                          <a:solidFill>
                                            <a:srgbClr val="0070C0"/>
                                          </a:solidFill>
                                          <a:latin typeface="Cambria Math" panose="02040503050406030204" pitchFamily="18" charset="0"/>
                                          <a:ea typeface="Cambria Math" panose="02040503050406030204" pitchFamily="18" charset="0"/>
                                        </a:rPr>
                                        <m:t>𝜙</m:t>
                                      </m:r>
                                    </m:e>
                                    <m:sub>
                                      <m:r>
                                        <a:rPr lang="en-US" sz="2400" i="1">
                                          <a:solidFill>
                                            <a:srgbClr val="0070C0"/>
                                          </a:solidFill>
                                          <a:latin typeface="Cambria Math" panose="02040503050406030204" pitchFamily="18" charset="0"/>
                                          <a:ea typeface="Cambria Math" panose="02040503050406030204" pitchFamily="18" charset="0"/>
                                        </a:rPr>
                                        <m:t>1</m:t>
                                      </m:r>
                                    </m:sub>
                                  </m:sSub>
                                </m:e>
                              </m:func>
                              <m:func>
                                <m:func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funcPr>
                                <m:fName>
                                  <m:r>
                                    <m:rPr>
                                      <m:sty m:val="p"/>
                                    </m:rPr>
                                    <a:rPr lang="en-US" sz="2400">
                                      <a:solidFill>
                                        <a:schemeClr val="accent6">
                                          <a:lumMod val="75000"/>
                                        </a:schemeClr>
                                      </a:solidFill>
                                      <a:latin typeface="Cambria Math" panose="02040503050406030204" pitchFamily="18" charset="0"/>
                                      <a:ea typeface="Cambria Math" panose="02040503050406030204" pitchFamily="18" charset="0"/>
                                    </a:rPr>
                                    <m:t>cos</m:t>
                                  </m:r>
                                </m:fName>
                                <m:e>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smtClean="0">
                                          <a:solidFill>
                                            <a:schemeClr val="accent6">
                                              <a:lumMod val="75000"/>
                                            </a:schemeClr>
                                          </a:solidFill>
                                          <a:latin typeface="Cambria Math" panose="02040503050406030204" pitchFamily="18" charset="0"/>
                                          <a:ea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sub>
                                  </m:sSub>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𝜙</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sub>
                                  </m:sSub>
                                </m:e>
                              </m:func>
                            </m:e>
                          </m:d>
                        </m:e>
                      </m:nary>
                    </m:oMath>
                  </m:oMathPara>
                </a14:m>
                <a:endParaRPr lang="en-US" sz="2400" b="0" dirty="0">
                  <a:ea typeface="Cambria Math" panose="02040503050406030204" pitchFamily="18" charset="0"/>
                </a:endParaRPr>
              </a:p>
              <a:p>
                <a:pPr marL="0" indent="0">
                  <a:buNone/>
                </a:pPr>
                <a:r>
                  <a:rPr lang="en-US" sz="2400" dirty="0"/>
                  <a:t>Exists conserved currents leading to factorized scattering</a:t>
                </a:r>
                <a:br>
                  <a:rPr lang="en-US" sz="2400" dirty="0"/>
                </a:br>
                <a:endParaRPr lang="en-US" sz="2400" dirty="0"/>
              </a:p>
              <a:p>
                <a:pPr marL="0" indent="0">
                  <a:buNone/>
                </a:pPr>
                <a:r>
                  <a:rPr lang="en-US" sz="2400" dirty="0"/>
                  <a:t>Two cases when the model is </a:t>
                </a:r>
                <a:r>
                  <a:rPr lang="en-US" sz="2400" u="sng" dirty="0"/>
                  <a:t>quantum</a:t>
                </a:r>
                <a:r>
                  <a:rPr lang="en-US" sz="2400" dirty="0"/>
                  <a:t> integrable:</a:t>
                </a:r>
                <a:br>
                  <a:rPr lang="en-US" sz="2400" dirty="0"/>
                </a:br>
                <a:endParaRPr lang="en-US" sz="2400" dirty="0"/>
              </a:p>
              <a:p>
                <a:pPr marL="914400" lvl="1" indent="-457200">
                  <a:buFont typeface="+mj-lt"/>
                  <a:buAutoNum type="arabicPeriod"/>
                </a:pPr>
                <a:r>
                  <a:rPr lang="en-US" dirty="0"/>
                  <a:t>Symmetric case: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2</m:t>
                        </m:r>
                      </m:sub>
                    </m:sSub>
                  </m:oMath>
                </a14:m>
                <a:r>
                  <a:rPr lang="en-US" dirty="0"/>
                  <a:t> --- </a:t>
                </a:r>
                <a:r>
                  <a:rPr lang="en-US" dirty="0">
                    <a:solidFill>
                      <a:srgbClr val="00B050"/>
                    </a:solidFill>
                  </a:rPr>
                  <a:t>also classically integrable</a:t>
                </a:r>
              </a:p>
              <a:p>
                <a:pPr marL="914400" lvl="1" indent="-457200">
                  <a:buFont typeface="+mj-lt"/>
                  <a:buAutoNum type="arabicPeriod"/>
                </a:pPr>
                <a:r>
                  <a:rPr lang="en-US" dirty="0">
                    <a:solidFill>
                      <a:schemeClr val="tx1"/>
                    </a:solidFill>
                  </a:rPr>
                  <a:t>Relevant case: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smtClean="0">
                            <a:solidFill>
                              <a:schemeClr val="tx1"/>
                            </a:solidFill>
                            <a:latin typeface="Cambria Math" panose="02040503050406030204" pitchFamily="18" charset="0"/>
                            <a:ea typeface="Cambria Math" panose="02040503050406030204" pitchFamily="18" charset="0"/>
                          </a:rPr>
                          <m:t>𝛼</m:t>
                        </m:r>
                      </m:e>
                      <m:sub>
                        <m:r>
                          <a:rPr lang="en-US" i="1">
                            <a:solidFill>
                              <a:schemeClr val="tx1"/>
                            </a:solidFill>
                            <a:latin typeface="Cambria Math" panose="02040503050406030204" pitchFamily="18" charset="0"/>
                          </a:rPr>
                          <m:t>1</m:t>
                        </m:r>
                      </m:sub>
                      <m:sup>
                        <m:r>
                          <a:rPr lang="en-US" i="1">
                            <a:solidFill>
                              <a:schemeClr val="tx1"/>
                            </a:solidFill>
                            <a:latin typeface="Cambria Math" panose="02040503050406030204" pitchFamily="18" charset="0"/>
                          </a:rPr>
                          <m:t>2</m:t>
                        </m:r>
                      </m:sup>
                    </m:sSubSup>
                    <m:r>
                      <a:rPr lang="en-US" i="1">
                        <a:solidFill>
                          <a:schemeClr val="tx1"/>
                        </a:solidFill>
                        <a:latin typeface="Cambria Math" panose="02040503050406030204" pitchFamily="18" charset="0"/>
                      </a:rPr>
                      <m:t>+</m:t>
                    </m:r>
                    <m:sSubSup>
                      <m:sSubSupPr>
                        <m:ctrlPr>
                          <a:rPr lang="en-US" i="1">
                            <a:solidFill>
                              <a:schemeClr val="tx1"/>
                            </a:solidFill>
                            <a:latin typeface="Cambria Math" panose="02040503050406030204" pitchFamily="18" charset="0"/>
                          </a:rPr>
                        </m:ctrlPr>
                      </m:sSubSupPr>
                      <m:e>
                        <m:r>
                          <a:rPr lang="en-US" i="1" smtClean="0">
                            <a:solidFill>
                              <a:schemeClr val="tx1"/>
                            </a:solidFill>
                            <a:latin typeface="Cambria Math" panose="02040503050406030204" pitchFamily="18" charset="0"/>
                            <a:ea typeface="Cambria Math" panose="02040503050406030204" pitchFamily="18" charset="0"/>
                          </a:rPr>
                          <m:t>𝛼</m:t>
                        </m:r>
                      </m:e>
                      <m:sub>
                        <m:r>
                          <a:rPr lang="en-US" i="1">
                            <a:solidFill>
                              <a:schemeClr val="tx1"/>
                            </a:solidFill>
                            <a:latin typeface="Cambria Math" panose="02040503050406030204" pitchFamily="18" charset="0"/>
                            <a:ea typeface="Cambria Math" panose="02040503050406030204" pitchFamily="18" charset="0"/>
                          </a:rPr>
                          <m:t>2</m:t>
                        </m:r>
                      </m:sub>
                      <m:sup>
                        <m:r>
                          <a:rPr lang="en-US" i="1">
                            <a:solidFill>
                              <a:schemeClr val="tx1"/>
                            </a:solidFill>
                            <a:latin typeface="Cambria Math" panose="02040503050406030204" pitchFamily="18" charset="0"/>
                          </a:rPr>
                          <m:t>2</m:t>
                        </m:r>
                      </m:sup>
                    </m:sSubSup>
                    <m:r>
                      <a:rPr lang="en-US" i="1">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4</m:t>
                    </m:r>
                    <m:r>
                      <a:rPr lang="en-US" i="1">
                        <a:solidFill>
                          <a:schemeClr val="tx1"/>
                        </a:solidFill>
                        <a:latin typeface="Cambria Math" panose="02040503050406030204" pitchFamily="18" charset="0"/>
                        <a:ea typeface="Cambria Math" panose="02040503050406030204" pitchFamily="18" charset="0"/>
                      </a:rPr>
                      <m:t>𝜋</m:t>
                    </m:r>
                  </m:oMath>
                </a14:m>
                <a:r>
                  <a:rPr lang="en-US" dirty="0">
                    <a:solidFill>
                      <a:schemeClr val="tx1"/>
                    </a:solidFill>
                  </a:rPr>
                  <a:t> --- </a:t>
                </a:r>
                <a:r>
                  <a:rPr lang="en-US" u="sng" dirty="0">
                    <a:solidFill>
                      <a:srgbClr val="C00000"/>
                    </a:solidFill>
                  </a:rPr>
                  <a:t>purely quantum integrable!</a:t>
                </a:r>
                <a:br>
                  <a:rPr lang="en-US" u="sng" dirty="0">
                    <a:solidFill>
                      <a:srgbClr val="C00000"/>
                    </a:solidFill>
                  </a:rPr>
                </a:br>
                <a:endParaRPr lang="en-US" u="sng" dirty="0">
                  <a:solidFill>
                    <a:srgbClr val="C00000"/>
                  </a:solidFill>
                </a:endParaRPr>
              </a:p>
              <a:p>
                <a:pPr marL="0" indent="0">
                  <a:buNone/>
                </a:pPr>
                <a:r>
                  <a:rPr lang="en-US" dirty="0">
                    <a:solidFill>
                      <a:schemeClr val="tx1"/>
                    </a:solidFill>
                  </a:rPr>
                  <a:t>Occurs in spinful Luttinger liquids </a:t>
                </a:r>
                <a:r>
                  <a:rPr lang="en-US" u="sng" dirty="0">
                    <a:solidFill>
                      <a:schemeClr val="tx1"/>
                    </a:solidFill>
                  </a:rPr>
                  <a:t>and in quantum circuits </a:t>
                </a:r>
                <a:br>
                  <a:rPr lang="en-US" dirty="0">
                    <a:solidFill>
                      <a:schemeClr val="tx1"/>
                    </a:solidFill>
                  </a:rPr>
                </a:br>
                <a:br>
                  <a:rPr lang="en-US" sz="2200" dirty="0"/>
                </a:br>
                <a:br>
                  <a:rPr lang="en-US" sz="2200" dirty="0"/>
                </a:br>
                <a:endParaRPr lang="en-US" sz="2200" dirty="0"/>
              </a:p>
              <a:p>
                <a:endParaRPr lang="en-US" sz="2400" dirty="0"/>
              </a:p>
              <a:p>
                <a:pPr marL="0" indent="0">
                  <a:buNone/>
                </a:pPr>
                <a:r>
                  <a:rPr lang="en-US" sz="2400" dirty="0"/>
                  <a:t> </a:t>
                </a:r>
              </a:p>
            </p:txBody>
          </p:sp>
        </mc:Choice>
        <mc:Fallback xmlns="">
          <p:sp>
            <p:nvSpPr>
              <p:cNvPr id="4" name="Content Placeholder 2">
                <a:extLst>
                  <a:ext uri="{FF2B5EF4-FFF2-40B4-BE49-F238E27FC236}">
                    <a16:creationId xmlns:a16="http://schemas.microsoft.com/office/drawing/2014/main" id="{E1A2359F-ACAB-7145-8F75-4EADBF986B00}"/>
                  </a:ext>
                </a:extLst>
              </p:cNvPr>
              <p:cNvSpPr>
                <a:spLocks noGrp="1" noRot="1" noChangeAspect="1" noMove="1" noResize="1" noEditPoints="1" noAdjustHandles="1" noChangeArrowheads="1" noChangeShapeType="1" noTextEdit="1"/>
              </p:cNvSpPr>
              <p:nvPr>
                <p:ph idx="1"/>
              </p:nvPr>
            </p:nvSpPr>
            <p:spPr>
              <a:xfrm>
                <a:off x="838200" y="1522803"/>
                <a:ext cx="10515600" cy="5335197"/>
              </a:xfrm>
              <a:blipFill>
                <a:blip r:embed="rId2"/>
                <a:stretch>
                  <a:fillRect l="-1217" t="-1600"/>
                </a:stretch>
              </a:blipFill>
            </p:spPr>
            <p:txBody>
              <a:bodyPr/>
              <a:lstStyle/>
              <a:p>
                <a:r>
                  <a:rPr lang="LID4096">
                    <a:noFill/>
                  </a:rPr>
                  <a:t> </a:t>
                </a:r>
              </a:p>
            </p:txBody>
          </p:sp>
        </mc:Fallback>
      </mc:AlternateContent>
      <p:sp>
        <p:nvSpPr>
          <p:cNvPr id="5" name="TextBox 4">
            <a:extLst>
              <a:ext uri="{FF2B5EF4-FFF2-40B4-BE49-F238E27FC236}">
                <a16:creationId xmlns:a16="http://schemas.microsoft.com/office/drawing/2014/main" id="{01E2D709-C658-DB4D-A927-C6C43D6325A8}"/>
              </a:ext>
            </a:extLst>
          </p:cNvPr>
          <p:cNvSpPr txBox="1"/>
          <p:nvPr/>
        </p:nvSpPr>
        <p:spPr>
          <a:xfrm>
            <a:off x="2964249" y="6488668"/>
            <a:ext cx="9402574" cy="369332"/>
          </a:xfrm>
          <a:prstGeom prst="rect">
            <a:avLst/>
          </a:prstGeom>
          <a:noFill/>
        </p:spPr>
        <p:txBody>
          <a:bodyPr wrap="none" rtlCol="0">
            <a:spAutoFit/>
          </a:bodyPr>
          <a:lstStyle/>
          <a:p>
            <a:r>
              <a:rPr lang="en-US" dirty="0" err="1"/>
              <a:t>Bukhvostov</a:t>
            </a:r>
            <a:r>
              <a:rPr lang="en-US" dirty="0"/>
              <a:t> and </a:t>
            </a:r>
            <a:r>
              <a:rPr lang="en-US" dirty="0" err="1"/>
              <a:t>Lipatov</a:t>
            </a:r>
            <a:r>
              <a:rPr lang="en-US" dirty="0"/>
              <a:t> (1980), </a:t>
            </a:r>
            <a:r>
              <a:rPr lang="en-US" dirty="0" err="1"/>
              <a:t>Fateev</a:t>
            </a:r>
            <a:r>
              <a:rPr lang="en-US" dirty="0"/>
              <a:t> (1996), Lesage </a:t>
            </a:r>
            <a:r>
              <a:rPr lang="en-US" i="1" dirty="0"/>
              <a:t>et al</a:t>
            </a:r>
            <a:r>
              <a:rPr lang="en-US" dirty="0"/>
              <a:t> (1997, 1998), A.R. and H. </a:t>
            </a:r>
            <a:r>
              <a:rPr lang="en-US" dirty="0" err="1"/>
              <a:t>Saleur</a:t>
            </a:r>
            <a:r>
              <a:rPr lang="en-US" dirty="0"/>
              <a:t> (2019)</a:t>
            </a:r>
          </a:p>
        </p:txBody>
      </p:sp>
      <p:sp>
        <p:nvSpPr>
          <p:cNvPr id="3" name="Slide Number Placeholder 2">
            <a:extLst>
              <a:ext uri="{FF2B5EF4-FFF2-40B4-BE49-F238E27FC236}">
                <a16:creationId xmlns:a16="http://schemas.microsoft.com/office/drawing/2014/main" id="{D920D816-AAC3-426D-AE86-655447166C27}"/>
              </a:ext>
            </a:extLst>
          </p:cNvPr>
          <p:cNvSpPr>
            <a:spLocks noGrp="1"/>
          </p:cNvSpPr>
          <p:nvPr>
            <p:ph type="sldNum" sz="quarter" idx="12"/>
          </p:nvPr>
        </p:nvSpPr>
        <p:spPr>
          <a:xfrm>
            <a:off x="8610600" y="6253028"/>
            <a:ext cx="2743200" cy="365125"/>
          </a:xfrm>
        </p:spPr>
        <p:txBody>
          <a:bodyPr/>
          <a:lstStyle/>
          <a:p>
            <a:fld id="{470B0F4F-27D3-4C81-8336-24FC379DF1BB}" type="slidenum">
              <a:rPr lang="LID4096" smtClean="0"/>
              <a:t>35</a:t>
            </a:fld>
            <a:endParaRPr lang="LID4096"/>
          </a:p>
        </p:txBody>
      </p:sp>
    </p:spTree>
    <p:extLst>
      <p:ext uri="{BB962C8B-B14F-4D97-AF65-F5344CB8AC3E}">
        <p14:creationId xmlns:p14="http://schemas.microsoft.com/office/powerpoint/2010/main" val="64235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B49E-C716-FC43-841A-6FC605F8F528}"/>
              </a:ext>
            </a:extLst>
          </p:cNvPr>
          <p:cNvSpPr>
            <a:spLocks noGrp="1"/>
          </p:cNvSpPr>
          <p:nvPr>
            <p:ph type="title"/>
          </p:nvPr>
        </p:nvSpPr>
        <p:spPr>
          <a:xfrm>
            <a:off x="838200" y="81927"/>
            <a:ext cx="10515600" cy="1325563"/>
          </a:xfrm>
        </p:spPr>
        <p:txBody>
          <a:bodyPr/>
          <a:lstStyle/>
          <a:p>
            <a:pPr algn="ctr"/>
            <a:r>
              <a:rPr lang="en-US" dirty="0"/>
              <a:t>The quantum double sine-Gordon model</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1A2359F-ACAB-7145-8F75-4EADBF986B00}"/>
                  </a:ext>
                </a:extLst>
              </p:cNvPr>
              <p:cNvSpPr>
                <a:spLocks noGrp="1"/>
              </p:cNvSpPr>
              <p:nvPr>
                <p:ph idx="1"/>
              </p:nvPr>
            </p:nvSpPr>
            <p:spPr>
              <a:xfrm>
                <a:off x="838200" y="1407490"/>
                <a:ext cx="11094156" cy="5335197"/>
              </a:xfrm>
            </p:spPr>
            <p:txBody>
              <a:bodyPr>
                <a:noAutofit/>
              </a:bodyPr>
              <a:lstStyle/>
              <a:p>
                <a:pPr marL="0" indent="0">
                  <a:buNone/>
                </a:pPr>
                <a:r>
                  <a:rPr lang="en-US" sz="2400" dirty="0"/>
                  <a:t>Euclidean action:</a:t>
                </a:r>
                <a:br>
                  <a:rPr lang="en-US" sz="2400" dirty="0"/>
                </a:b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𝒜</m:t>
                          </m:r>
                        </m:e>
                        <m:sub>
                          <m:r>
                            <m:rPr>
                              <m:sty m:val="p"/>
                            </m:rPr>
                            <a:rPr lang="en-US" sz="2400" b="0" i="0" smtClean="0">
                              <a:latin typeface="Cambria Math" panose="02040503050406030204" pitchFamily="18" charset="0"/>
                              <a:ea typeface="Cambria Math" panose="02040503050406030204" pitchFamily="18" charset="0"/>
                            </a:rPr>
                            <m:t>dsG</m:t>
                          </m:r>
                        </m:sub>
                      </m:sSub>
                      <m:r>
                        <a:rPr lang="en-US" sz="2400" b="0" i="1" smtClean="0">
                          <a:latin typeface="Cambria Math" panose="02040503050406030204" pitchFamily="18" charset="0"/>
                          <a:ea typeface="Cambria Math" panose="02040503050406030204" pitchFamily="18" charset="0"/>
                        </a:rPr>
                        <m:t>= </m:t>
                      </m:r>
                      <m:nary>
                        <m:naryPr>
                          <m:limLoc m:val="undOvr"/>
                          <m:subHide m:val="on"/>
                          <m:supHide m:val="on"/>
                          <m:ctrlPr>
                            <a:rPr lang="en-US" sz="2400" b="0" i="1" smtClean="0">
                              <a:latin typeface="Cambria Math" panose="02040503050406030204" pitchFamily="18" charset="0"/>
                              <a:ea typeface="Cambria Math" panose="02040503050406030204" pitchFamily="18" charset="0"/>
                            </a:rPr>
                          </m:ctrlPr>
                        </m:naryPr>
                        <m:sub/>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𝑑</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𝑥</m:t>
                          </m:r>
                          <m:d>
                            <m:dPr>
                              <m:begChr m:val="["/>
                              <m:endChr m:val="]"/>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d>
                                <m:dPr>
                                  <m:begChr m:val="{"/>
                                  <m:endChr m:val="}"/>
                                  <m:ctrlPr>
                                    <a:rPr lang="en-US" sz="2400" i="1">
                                      <a:latin typeface="Cambria Math" panose="02040503050406030204" pitchFamily="18" charset="0"/>
                                      <a:ea typeface="Cambria Math" panose="02040503050406030204" pitchFamily="18" charset="0"/>
                                    </a:rPr>
                                  </m:ctrlPr>
                                </m:dPr>
                                <m:e>
                                  <m:sSup>
                                    <m:sSupPr>
                                      <m:ctrlPr>
                                        <a:rPr lang="en-US" sz="2400" i="1" smtClean="0">
                                          <a:solidFill>
                                            <a:srgbClr val="0070C0"/>
                                          </a:solidFill>
                                          <a:latin typeface="Cambria Math" panose="02040503050406030204" pitchFamily="18" charset="0"/>
                                          <a:ea typeface="Cambria Math" panose="02040503050406030204" pitchFamily="18" charset="0"/>
                                        </a:rPr>
                                      </m:ctrlPr>
                                    </m:sSupPr>
                                    <m:e>
                                      <m:d>
                                        <m:dPr>
                                          <m:ctrlPr>
                                            <a:rPr lang="en-US" sz="2400" i="1">
                                              <a:solidFill>
                                                <a:srgbClr val="0070C0"/>
                                              </a:solidFill>
                                              <a:latin typeface="Cambria Math" panose="02040503050406030204" pitchFamily="18" charset="0"/>
                                              <a:ea typeface="Cambria Math" panose="02040503050406030204" pitchFamily="18" charset="0"/>
                                            </a:rPr>
                                          </m:ctrlPr>
                                        </m:dPr>
                                        <m:e>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a:solidFill>
                                                    <a:srgbClr val="0070C0"/>
                                                  </a:solidFill>
                                                  <a:latin typeface="Cambria Math" panose="02040503050406030204" pitchFamily="18" charset="0"/>
                                                  <a:ea typeface="Cambria Math" panose="02040503050406030204" pitchFamily="18" charset="0"/>
                                                </a:rPr>
                                                <m:t>𝜕</m:t>
                                              </m:r>
                                            </m:e>
                                            <m:sub>
                                              <m:r>
                                                <a:rPr lang="en-US" sz="2400" i="1">
                                                  <a:solidFill>
                                                    <a:srgbClr val="0070C0"/>
                                                  </a:solidFill>
                                                  <a:latin typeface="Cambria Math" panose="02040503050406030204" pitchFamily="18" charset="0"/>
                                                  <a:ea typeface="Cambria Math" panose="02040503050406030204" pitchFamily="18" charset="0"/>
                                                </a:rPr>
                                                <m:t>𝜇</m:t>
                                              </m:r>
                                            </m:sub>
                                          </m:sSub>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a:solidFill>
                                                    <a:srgbClr val="0070C0"/>
                                                  </a:solidFill>
                                                  <a:latin typeface="Cambria Math" panose="02040503050406030204" pitchFamily="18" charset="0"/>
                                                  <a:ea typeface="Cambria Math" panose="02040503050406030204" pitchFamily="18" charset="0"/>
                                                </a:rPr>
                                                <m:t>𝜙</m:t>
                                              </m:r>
                                            </m:e>
                                            <m:sub>
                                              <m:r>
                                                <a:rPr lang="en-US" sz="2400" i="1">
                                                  <a:solidFill>
                                                    <a:srgbClr val="0070C0"/>
                                                  </a:solidFill>
                                                  <a:latin typeface="Cambria Math" panose="02040503050406030204" pitchFamily="18" charset="0"/>
                                                  <a:ea typeface="Cambria Math" panose="02040503050406030204" pitchFamily="18" charset="0"/>
                                                </a:rPr>
                                                <m:t>1</m:t>
                                              </m:r>
                                            </m:sub>
                                          </m:sSub>
                                        </m:e>
                                      </m:d>
                                    </m:e>
                                    <m:sup>
                                      <m:r>
                                        <a:rPr lang="en-US" sz="2400" i="1">
                                          <a:solidFill>
                                            <a:srgbClr val="0070C0"/>
                                          </a:solidFill>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sSupPr>
                                    <m:e>
                                      <m:d>
                                        <m:dPr>
                                          <m:ctrlPr>
                                            <a:rPr lang="en-US" sz="2400" i="1">
                                              <a:solidFill>
                                                <a:schemeClr val="accent6">
                                                  <a:lumMod val="75000"/>
                                                </a:schemeClr>
                                              </a:solidFill>
                                              <a:latin typeface="Cambria Math" panose="02040503050406030204" pitchFamily="18" charset="0"/>
                                              <a:ea typeface="Cambria Math" panose="02040503050406030204" pitchFamily="18" charset="0"/>
                                            </a:rPr>
                                          </m:ctrlPr>
                                        </m:dPr>
                                        <m:e>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m:t>
                                              </m:r>
                                            </m:e>
                                            <m:sub>
                                              <m:r>
                                                <a:rPr lang="en-US" sz="2400" i="1">
                                                  <a:solidFill>
                                                    <a:schemeClr val="accent6">
                                                      <a:lumMod val="75000"/>
                                                    </a:schemeClr>
                                                  </a:solidFill>
                                                  <a:latin typeface="Cambria Math" panose="02040503050406030204" pitchFamily="18" charset="0"/>
                                                  <a:ea typeface="Cambria Math" panose="02040503050406030204" pitchFamily="18" charset="0"/>
                                                </a:rPr>
                                                <m:t>𝜇</m:t>
                                              </m:r>
                                            </m:sub>
                                          </m:sSub>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𝜙</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sub>
                                          </m:sSub>
                                        </m:e>
                                      </m:d>
                                    </m:e>
                                    <m:sup>
                                      <m:r>
                                        <a:rPr lang="en-US" sz="2400" i="1">
                                          <a:solidFill>
                                            <a:schemeClr val="accent6">
                                              <a:lumMod val="75000"/>
                                            </a:schemeClr>
                                          </a:solidFill>
                                          <a:latin typeface="Cambria Math" panose="02040503050406030204" pitchFamily="18" charset="0"/>
                                          <a:ea typeface="Cambria Math" panose="02040503050406030204" pitchFamily="18" charset="0"/>
                                        </a:rPr>
                                        <m:t>2</m:t>
                                      </m:r>
                                    </m:sup>
                                  </m:sSup>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2</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0</m:t>
                                      </m:r>
                                    </m:sub>
                                  </m:sSub>
                                </m:num>
                                <m:den>
                                  <m:r>
                                    <a:rPr lang="en-US" sz="2400" b="0" i="1" smtClean="0">
                                      <a:latin typeface="Cambria Math" panose="02040503050406030204" pitchFamily="18" charset="0"/>
                                      <a:ea typeface="Cambria Math" panose="02040503050406030204" pitchFamily="18" charset="0"/>
                                    </a:rPr>
                                    <m:t>𝜋</m:t>
                                  </m:r>
                                </m:den>
                              </m:f>
                              <m:func>
                                <m:funcPr>
                                  <m:ctrlPr>
                                    <a:rPr lang="en-US" sz="2400" b="0" i="1" smtClean="0">
                                      <a:solidFill>
                                        <a:srgbClr val="0070C0"/>
                                      </a:solidFill>
                                      <a:latin typeface="Cambria Math" panose="02040503050406030204" pitchFamily="18" charset="0"/>
                                      <a:ea typeface="Cambria Math" panose="02040503050406030204" pitchFamily="18" charset="0"/>
                                    </a:rPr>
                                  </m:ctrlPr>
                                </m:funcPr>
                                <m:fName>
                                  <m:r>
                                    <m:rPr>
                                      <m:sty m:val="p"/>
                                    </m:rPr>
                                    <a:rPr lang="en-US" sz="2400" b="0" i="0" smtClean="0">
                                      <a:solidFill>
                                        <a:srgbClr val="0070C0"/>
                                      </a:solidFill>
                                      <a:latin typeface="Cambria Math" panose="02040503050406030204" pitchFamily="18" charset="0"/>
                                      <a:ea typeface="Cambria Math" panose="02040503050406030204" pitchFamily="18" charset="0"/>
                                    </a:rPr>
                                    <m:t>cos</m:t>
                                  </m:r>
                                </m:fName>
                                <m:e>
                                  <m:sSub>
                                    <m:sSubPr>
                                      <m:ctrlPr>
                                        <a:rPr lang="en-US" sz="2400" b="0" i="1" smtClean="0">
                                          <a:solidFill>
                                            <a:srgbClr val="0070C0"/>
                                          </a:solidFill>
                                          <a:latin typeface="Cambria Math" panose="02040503050406030204" pitchFamily="18" charset="0"/>
                                          <a:ea typeface="Cambria Math" panose="02040503050406030204" pitchFamily="18" charset="0"/>
                                        </a:rPr>
                                      </m:ctrlPr>
                                    </m:sSubPr>
                                    <m:e>
                                      <m:r>
                                        <a:rPr lang="en-US" sz="2400" b="0" i="1" smtClean="0">
                                          <a:solidFill>
                                            <a:srgbClr val="0070C0"/>
                                          </a:solidFill>
                                          <a:latin typeface="Cambria Math" panose="02040503050406030204" pitchFamily="18" charset="0"/>
                                          <a:ea typeface="Cambria Math" panose="02040503050406030204" pitchFamily="18" charset="0"/>
                                        </a:rPr>
                                        <m:t>𝛼</m:t>
                                      </m:r>
                                    </m:e>
                                    <m:sub>
                                      <m:r>
                                        <a:rPr lang="en-US" sz="2400" b="0" i="1" smtClean="0">
                                          <a:solidFill>
                                            <a:srgbClr val="0070C0"/>
                                          </a:solidFill>
                                          <a:latin typeface="Cambria Math" panose="02040503050406030204" pitchFamily="18" charset="0"/>
                                          <a:ea typeface="Cambria Math" panose="02040503050406030204" pitchFamily="18" charset="0"/>
                                        </a:rPr>
                                        <m:t>1</m:t>
                                      </m:r>
                                    </m:sub>
                                  </m:sSub>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smtClean="0">
                                          <a:solidFill>
                                            <a:srgbClr val="0070C0"/>
                                          </a:solidFill>
                                          <a:latin typeface="Cambria Math" panose="02040503050406030204" pitchFamily="18" charset="0"/>
                                          <a:ea typeface="Cambria Math" panose="02040503050406030204" pitchFamily="18" charset="0"/>
                                        </a:rPr>
                                        <m:t>𝜙</m:t>
                                      </m:r>
                                    </m:e>
                                    <m:sub>
                                      <m:r>
                                        <a:rPr lang="en-US" sz="2400" i="1">
                                          <a:solidFill>
                                            <a:srgbClr val="0070C0"/>
                                          </a:solidFill>
                                          <a:latin typeface="Cambria Math" panose="02040503050406030204" pitchFamily="18" charset="0"/>
                                          <a:ea typeface="Cambria Math" panose="02040503050406030204" pitchFamily="18" charset="0"/>
                                        </a:rPr>
                                        <m:t>1</m:t>
                                      </m:r>
                                    </m:sub>
                                  </m:sSub>
                                </m:e>
                              </m:func>
                              <m:func>
                                <m:func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funcPr>
                                <m:fName>
                                  <m:r>
                                    <m:rPr>
                                      <m:sty m:val="p"/>
                                    </m:rPr>
                                    <a:rPr lang="en-US" sz="2400">
                                      <a:solidFill>
                                        <a:schemeClr val="accent6">
                                          <a:lumMod val="75000"/>
                                        </a:schemeClr>
                                      </a:solidFill>
                                      <a:latin typeface="Cambria Math" panose="02040503050406030204" pitchFamily="18" charset="0"/>
                                      <a:ea typeface="Cambria Math" panose="02040503050406030204" pitchFamily="18" charset="0"/>
                                    </a:rPr>
                                    <m:t>cos</m:t>
                                  </m:r>
                                </m:fName>
                                <m:e>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smtClean="0">
                                          <a:solidFill>
                                            <a:schemeClr val="accent6">
                                              <a:lumMod val="75000"/>
                                            </a:schemeClr>
                                          </a:solidFill>
                                          <a:latin typeface="Cambria Math" panose="02040503050406030204" pitchFamily="18" charset="0"/>
                                          <a:ea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sub>
                                  </m:sSub>
                                  <m:sSub>
                                    <m:sSubPr>
                                      <m:ctrlPr>
                                        <a:rPr lang="en-US" sz="2400" i="1">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𝜙</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sub>
                                  </m:sSub>
                                </m:e>
                              </m:func>
                            </m:e>
                          </m:d>
                        </m:e>
                      </m:nary>
                    </m:oMath>
                  </m:oMathPara>
                </a14:m>
                <a:br>
                  <a:rPr lang="en-US" dirty="0">
                    <a:solidFill>
                      <a:srgbClr val="00B050"/>
                    </a:solidFill>
                  </a:rPr>
                </a:br>
                <a:endParaRPr lang="en-US" dirty="0">
                  <a:solidFill>
                    <a:srgbClr val="00B050"/>
                  </a:solidFill>
                </a:endParaRPr>
              </a:p>
              <a:p>
                <a:pPr marL="0" indent="0">
                  <a:buNone/>
                </a:pPr>
                <a:r>
                  <a:rPr lang="en-US" dirty="0">
                    <a:solidFill>
                      <a:schemeClr val="tx1"/>
                    </a:solidFill>
                  </a:rPr>
                  <a:t>Solitons exist of fields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1,2</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𝛼</m:t>
                            </m:r>
                          </m:e>
                          <m:sub>
                            <m:r>
                              <a:rPr lang="en-US" i="1">
                                <a:solidFill>
                                  <a:srgbClr val="0070C0"/>
                                </a:solidFill>
                                <a:latin typeface="Cambria Math" panose="02040503050406030204" pitchFamily="18" charset="0"/>
                              </a:rPr>
                              <m:t>1</m:t>
                            </m:r>
                          </m:sub>
                        </m:sSub>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𝜙</m:t>
                            </m:r>
                          </m:e>
                          <m:sub>
                            <m:r>
                              <a:rPr lang="en-US" i="1">
                                <a:solidFill>
                                  <a:srgbClr val="0070C0"/>
                                </a:solidFill>
                                <a:latin typeface="Cambria Math" panose="02040503050406030204" pitchFamily="18" charset="0"/>
                              </a:rPr>
                              <m:t>1</m:t>
                            </m:r>
                          </m:sub>
                        </m:sSub>
                        <m:r>
                          <a:rPr lang="en-US" i="1">
                            <a:latin typeface="Cambria Math" panose="02040503050406030204" pitchFamily="18" charset="0"/>
                          </a:rPr>
                          <m:t>±</m:t>
                        </m:r>
                        <m:sSub>
                          <m:sSubPr>
                            <m:ctrlPr>
                              <a:rPr lang="en-US" i="1" smtClean="0">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𝛼</m:t>
                            </m:r>
                          </m:e>
                          <m:sub>
                            <m:r>
                              <a:rPr lang="en-US" i="1">
                                <a:solidFill>
                                  <a:schemeClr val="accent6">
                                    <a:lumMod val="75000"/>
                                  </a:schemeClr>
                                </a:solidFill>
                                <a:latin typeface="Cambria Math" panose="02040503050406030204" pitchFamily="18" charset="0"/>
                              </a:rPr>
                              <m:t>2</m:t>
                            </m:r>
                          </m:sub>
                        </m:sSub>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𝜙</m:t>
                            </m:r>
                          </m:e>
                          <m:sub>
                            <m:r>
                              <a:rPr lang="en-US" i="1">
                                <a:solidFill>
                                  <a:schemeClr val="accent6">
                                    <a:lumMod val="75000"/>
                                  </a:schemeClr>
                                </a:solidFill>
                                <a:latin typeface="Cambria Math" panose="02040503050406030204" pitchFamily="18" charset="0"/>
                              </a:rPr>
                              <m:t>2</m:t>
                            </m:r>
                          </m:sub>
                        </m:sSub>
                      </m:num>
                      <m:den>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𝜋</m:t>
                            </m:r>
                          </m:e>
                        </m:rad>
                      </m:den>
                    </m:f>
                  </m:oMath>
                </a14:m>
                <a:r>
                  <a:rPr lang="en-US" dirty="0">
                    <a:solidFill>
                      <a:schemeClr val="tx1"/>
                    </a:solidFill>
                  </a:rPr>
                  <a:t>, have a pair of quantum numbers which scatter independently</a:t>
                </a:r>
              </a:p>
              <a:p>
                <a:pPr marL="0" indent="0">
                  <a:buNone/>
                </a:pPr>
                <a:r>
                  <a:rPr lang="en-US" dirty="0">
                    <a:solidFill>
                      <a:srgbClr val="C00000"/>
                    </a:solidFill>
                  </a:rPr>
                  <a:t>Factorized scattering </a:t>
                </a:r>
                <a:r>
                  <a:rPr lang="en-US" dirty="0"/>
                  <a:t>matrix:   </a:t>
                </a:r>
                <a14:m>
                  <m:oMath xmlns:m="http://schemas.openxmlformats.org/officeDocument/2006/math">
                    <m:r>
                      <a:rPr lang="en-US" sz="2800" b="0" i="1" smtClean="0">
                        <a:solidFill>
                          <a:schemeClr val="tx1"/>
                        </a:solidFill>
                        <a:latin typeface="Cambria Math" panose="02040503050406030204" pitchFamily="18" charset="0"/>
                      </a:rPr>
                      <m:t>𝑆</m:t>
                    </m:r>
                    <m:r>
                      <a:rPr lang="en-US" sz="2800" b="0" i="1" smtClean="0">
                        <a:solidFill>
                          <a:schemeClr val="tx1"/>
                        </a:solidFill>
                        <a:latin typeface="Cambria Math" panose="02040503050406030204" pitchFamily="18" charset="0"/>
                      </a:rPr>
                      <m:t>= </m:t>
                    </m:r>
                    <m:sSub>
                      <m:sSubPr>
                        <m:ctrlPr>
                          <a:rPr lang="en-US" sz="2800" b="0" i="1" smtClean="0">
                            <a:solidFill>
                              <a:srgbClr val="0070C0"/>
                            </a:solidFill>
                            <a:latin typeface="Cambria Math" panose="02040503050406030204" pitchFamily="18" charset="0"/>
                          </a:rPr>
                        </m:ctrlPr>
                      </m:sSubPr>
                      <m:e>
                        <m:r>
                          <a:rPr lang="en-US" sz="2800" b="0" i="1" smtClean="0">
                            <a:solidFill>
                              <a:srgbClr val="0070C0"/>
                            </a:solidFill>
                            <a:latin typeface="Cambria Math" panose="02040503050406030204" pitchFamily="18" charset="0"/>
                          </a:rPr>
                          <m:t>𝑆</m:t>
                        </m:r>
                      </m:e>
                      <m:sub>
                        <m:sSub>
                          <m:sSubPr>
                            <m:ctrlPr>
                              <a:rPr lang="en-US" sz="2800" b="0" i="1" smtClean="0">
                                <a:solidFill>
                                  <a:srgbClr val="0070C0"/>
                                </a:solidFill>
                                <a:latin typeface="Cambria Math" panose="02040503050406030204" pitchFamily="18" charset="0"/>
                              </a:rPr>
                            </m:ctrlPr>
                          </m:sSubPr>
                          <m:e>
                            <m:r>
                              <a:rPr lang="en-US" sz="2800" b="0" i="1" smtClean="0">
                                <a:solidFill>
                                  <a:srgbClr val="0070C0"/>
                                </a:solidFill>
                                <a:latin typeface="Cambria Math" panose="02040503050406030204" pitchFamily="18" charset="0"/>
                              </a:rPr>
                              <m:t>𝑝</m:t>
                            </m:r>
                          </m:e>
                          <m:sub>
                            <m:r>
                              <a:rPr lang="en-US" sz="2800" b="0" i="1" smtClean="0">
                                <a:solidFill>
                                  <a:srgbClr val="0070C0"/>
                                </a:solidFill>
                                <a:latin typeface="Cambria Math" panose="02040503050406030204" pitchFamily="18" charset="0"/>
                              </a:rPr>
                              <m:t>1</m:t>
                            </m:r>
                          </m:sub>
                        </m:sSub>
                      </m:sub>
                    </m:sSub>
                    <m:r>
                      <a:rPr lang="en-US" sz="2800" b="0" i="1" smtClean="0">
                        <a:solidFill>
                          <a:schemeClr val="tx1"/>
                        </a:solidFill>
                        <a:latin typeface="Cambria Math" panose="02040503050406030204" pitchFamily="18" charset="0"/>
                        <a:ea typeface="Cambria Math" panose="02040503050406030204" pitchFamily="18" charset="0"/>
                      </a:rPr>
                      <m:t>⨂</m:t>
                    </m:r>
                    <m:sSub>
                      <m:sSubPr>
                        <m:ctrlPr>
                          <a:rPr lang="en-US" sz="2800" b="0" i="1" smtClean="0">
                            <a:solidFill>
                              <a:schemeClr val="accent6">
                                <a:lumMod val="75000"/>
                              </a:schemeClr>
                            </a:solidFill>
                            <a:latin typeface="Cambria Math" panose="02040503050406030204" pitchFamily="18" charset="0"/>
                            <a:ea typeface="Cambria Math" panose="02040503050406030204" pitchFamily="18" charset="0"/>
                          </a:rPr>
                        </m:ctrlPr>
                      </m:sSubPr>
                      <m:e>
                        <m:r>
                          <a:rPr lang="en-US" sz="2800" b="0" i="1" smtClean="0">
                            <a:solidFill>
                              <a:schemeClr val="accent6">
                                <a:lumMod val="75000"/>
                              </a:schemeClr>
                            </a:solidFill>
                            <a:latin typeface="Cambria Math" panose="02040503050406030204" pitchFamily="18" charset="0"/>
                            <a:ea typeface="Cambria Math" panose="02040503050406030204" pitchFamily="18" charset="0"/>
                          </a:rPr>
                          <m:t> </m:t>
                        </m:r>
                        <m:r>
                          <a:rPr lang="en-US" sz="2800" b="0" i="1" smtClean="0">
                            <a:solidFill>
                              <a:schemeClr val="accent6">
                                <a:lumMod val="75000"/>
                              </a:schemeClr>
                            </a:solidFill>
                            <a:latin typeface="Cambria Math" panose="02040503050406030204" pitchFamily="18" charset="0"/>
                            <a:ea typeface="Cambria Math" panose="02040503050406030204" pitchFamily="18" charset="0"/>
                          </a:rPr>
                          <m:t>𝑆</m:t>
                        </m:r>
                      </m:e>
                      <m:sub>
                        <m:sSub>
                          <m:sSubPr>
                            <m:ctrlPr>
                              <a:rPr lang="en-US" sz="2800" b="0" i="1" smtClean="0">
                                <a:solidFill>
                                  <a:schemeClr val="accent6">
                                    <a:lumMod val="75000"/>
                                  </a:schemeClr>
                                </a:solidFill>
                                <a:latin typeface="Cambria Math" panose="02040503050406030204" pitchFamily="18" charset="0"/>
                                <a:ea typeface="Cambria Math" panose="02040503050406030204" pitchFamily="18" charset="0"/>
                              </a:rPr>
                            </m:ctrlPr>
                          </m:sSubPr>
                          <m:e>
                            <m:r>
                              <a:rPr lang="en-US" sz="2800" b="0" i="1" smtClean="0">
                                <a:solidFill>
                                  <a:schemeClr val="accent6">
                                    <a:lumMod val="75000"/>
                                  </a:schemeClr>
                                </a:solidFill>
                                <a:latin typeface="Cambria Math" panose="02040503050406030204" pitchFamily="18" charset="0"/>
                                <a:ea typeface="Cambria Math" panose="02040503050406030204" pitchFamily="18" charset="0"/>
                              </a:rPr>
                              <m:t>𝑝</m:t>
                            </m:r>
                          </m:e>
                          <m:sub>
                            <m:r>
                              <a:rPr lang="en-US" sz="2800" b="0" i="1" smtClean="0">
                                <a:solidFill>
                                  <a:schemeClr val="accent6">
                                    <a:lumMod val="75000"/>
                                  </a:schemeClr>
                                </a:solidFill>
                                <a:latin typeface="Cambria Math" panose="02040503050406030204" pitchFamily="18" charset="0"/>
                                <a:ea typeface="Cambria Math" panose="02040503050406030204" pitchFamily="18" charset="0"/>
                              </a:rPr>
                              <m:t>2</m:t>
                            </m:r>
                          </m:sub>
                        </m:sSub>
                      </m:sub>
                    </m:sSub>
                  </m:oMath>
                </a14:m>
                <a:endParaRPr lang="en-US" sz="2800" b="0" dirty="0">
                  <a:solidFill>
                    <a:schemeClr val="accent6">
                      <a:lumMod val="75000"/>
                    </a:schemeClr>
                  </a:solidFill>
                  <a:ea typeface="Cambria Math" panose="02040503050406030204" pitchFamily="18" charset="0"/>
                </a:endParaRPr>
              </a:p>
              <a:p>
                <a:pPr marL="0" indent="0">
                  <a:buNone/>
                </a:pPr>
                <a:r>
                  <a:rPr lang="en-US" dirty="0">
                    <a:solidFill>
                      <a:srgbClr val="C00000"/>
                    </a:solidFill>
                  </a:rPr>
                  <a:t>Bethe ansatz calculation</a:t>
                </a:r>
                <a:r>
                  <a:rPr lang="en-US" dirty="0"/>
                  <a:t> at zero and nonzero temperature</a:t>
                </a:r>
                <a:endParaRPr lang="en-US" b="0" dirty="0">
                  <a:solidFill>
                    <a:srgbClr val="FF0000"/>
                  </a:solidFill>
                </a:endParaRPr>
              </a:p>
              <a:p>
                <a:pPr marL="457200" lvl="1" indent="0">
                  <a:buNone/>
                </a:pPr>
                <a:r>
                  <a:rPr lang="en-US" dirty="0"/>
                  <a:t>				</a:t>
                </a:r>
              </a:p>
            </p:txBody>
          </p:sp>
        </mc:Choice>
        <mc:Fallback xmlns="">
          <p:sp>
            <p:nvSpPr>
              <p:cNvPr id="4" name="Content Placeholder 2">
                <a:extLst>
                  <a:ext uri="{FF2B5EF4-FFF2-40B4-BE49-F238E27FC236}">
                    <a16:creationId xmlns:a16="http://schemas.microsoft.com/office/drawing/2014/main" id="{E1A2359F-ACAB-7145-8F75-4EADBF986B00}"/>
                  </a:ext>
                </a:extLst>
              </p:cNvPr>
              <p:cNvSpPr>
                <a:spLocks noGrp="1" noRot="1" noChangeAspect="1" noMove="1" noResize="1" noEditPoints="1" noAdjustHandles="1" noChangeArrowheads="1" noChangeShapeType="1" noTextEdit="1"/>
              </p:cNvSpPr>
              <p:nvPr>
                <p:ph idx="1"/>
              </p:nvPr>
            </p:nvSpPr>
            <p:spPr>
              <a:xfrm>
                <a:off x="838200" y="1407490"/>
                <a:ext cx="11094156" cy="5335197"/>
              </a:xfrm>
              <a:blipFill>
                <a:blip r:embed="rId3"/>
                <a:stretch>
                  <a:fillRect l="-1154" t="-1600" r="-110"/>
                </a:stretch>
              </a:blipFill>
            </p:spPr>
            <p:txBody>
              <a:bodyPr/>
              <a:lstStyle/>
              <a:p>
                <a:r>
                  <a:rPr lang="LID4096">
                    <a:noFill/>
                  </a:rPr>
                  <a:t> </a:t>
                </a:r>
              </a:p>
            </p:txBody>
          </p:sp>
        </mc:Fallback>
      </mc:AlternateContent>
      <p:sp>
        <p:nvSpPr>
          <p:cNvPr id="5" name="TextBox 4">
            <a:extLst>
              <a:ext uri="{FF2B5EF4-FFF2-40B4-BE49-F238E27FC236}">
                <a16:creationId xmlns:a16="http://schemas.microsoft.com/office/drawing/2014/main" id="{01E2D709-C658-DB4D-A927-C6C43D6325A8}"/>
              </a:ext>
            </a:extLst>
          </p:cNvPr>
          <p:cNvSpPr txBox="1"/>
          <p:nvPr/>
        </p:nvSpPr>
        <p:spPr>
          <a:xfrm>
            <a:off x="-970" y="6495582"/>
            <a:ext cx="2577244" cy="369332"/>
          </a:xfrm>
          <a:prstGeom prst="rect">
            <a:avLst/>
          </a:prstGeom>
          <a:noFill/>
        </p:spPr>
        <p:txBody>
          <a:bodyPr wrap="none" rtlCol="0">
            <a:spAutoFit/>
          </a:bodyPr>
          <a:lstStyle/>
          <a:p>
            <a:r>
              <a:rPr lang="en-US" dirty="0"/>
              <a:t>A. R. and H. Saleur (2019)</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D62B386-83AE-374E-B94D-566E9FC65FC2}"/>
                  </a:ext>
                </a:extLst>
              </p:cNvPr>
              <p:cNvSpPr/>
              <p:nvPr/>
            </p:nvSpPr>
            <p:spPr>
              <a:xfrm>
                <a:off x="9996350" y="1285263"/>
                <a:ext cx="2063642" cy="466666"/>
              </a:xfrm>
              <a:prstGeom prst="rect">
                <a:avLst/>
              </a:prstGeom>
            </p:spPr>
            <p:txBody>
              <a:bodyPr wrap="none">
                <a:spAutoFit/>
              </a:bodyPr>
              <a:lstStyle/>
              <a:p>
                <a14:m>
                  <m:oMath xmlns:m="http://schemas.openxmlformats.org/officeDocument/2006/math">
                    <m:sSubSup>
                      <m:sSubSupPr>
                        <m:ctrlPr>
                          <a:rPr lang="en-US" sz="2400" i="1" smtClean="0">
                            <a:solidFill>
                              <a:schemeClr val="tx1"/>
                            </a:solidFill>
                            <a:latin typeface="Cambria Math" panose="02040503050406030204" pitchFamily="18" charset="0"/>
                          </a:rPr>
                        </m:ctrlPr>
                      </m:sSubSupPr>
                      <m:e>
                        <m:r>
                          <a:rPr lang="en-US" sz="2400" i="1" smtClean="0">
                            <a:solidFill>
                              <a:schemeClr val="tx1"/>
                            </a:solidFill>
                            <a:latin typeface="Cambria Math" panose="02040503050406030204" pitchFamily="18" charset="0"/>
                            <a:ea typeface="Cambria Math" panose="02040503050406030204" pitchFamily="18" charset="0"/>
                          </a:rPr>
                          <m:t>𝛼</m:t>
                        </m:r>
                      </m:e>
                      <m:sub>
                        <m:r>
                          <a:rPr lang="en-US" sz="2400" i="1">
                            <a:solidFill>
                              <a:schemeClr val="tx1"/>
                            </a:solidFill>
                            <a:latin typeface="Cambria Math" panose="02040503050406030204" pitchFamily="18" charset="0"/>
                          </a:rPr>
                          <m:t>1</m:t>
                        </m:r>
                      </m:sub>
                      <m:sup>
                        <m:r>
                          <a:rPr lang="en-US" sz="2400" i="1">
                            <a:solidFill>
                              <a:schemeClr val="tx1"/>
                            </a:solidFill>
                            <a:latin typeface="Cambria Math" panose="02040503050406030204" pitchFamily="18" charset="0"/>
                          </a:rPr>
                          <m:t>2</m:t>
                        </m:r>
                      </m:sup>
                    </m:sSubSup>
                    <m:r>
                      <a:rPr lang="en-US" sz="2400" i="1">
                        <a:solidFill>
                          <a:schemeClr val="tx1"/>
                        </a:solidFill>
                        <a:latin typeface="Cambria Math" panose="02040503050406030204" pitchFamily="18" charset="0"/>
                      </a:rPr>
                      <m:t>+</m:t>
                    </m:r>
                    <m:sSubSup>
                      <m:sSubSupPr>
                        <m:ctrlPr>
                          <a:rPr lang="en-US" sz="2400" i="1">
                            <a:solidFill>
                              <a:schemeClr val="tx1"/>
                            </a:solidFill>
                            <a:latin typeface="Cambria Math" panose="02040503050406030204" pitchFamily="18" charset="0"/>
                          </a:rPr>
                        </m:ctrlPr>
                      </m:sSubSupPr>
                      <m:e>
                        <m:r>
                          <a:rPr lang="en-US" sz="2400" i="1" smtClean="0">
                            <a:solidFill>
                              <a:schemeClr val="tx1"/>
                            </a:solidFill>
                            <a:latin typeface="Cambria Math" panose="02040503050406030204" pitchFamily="18" charset="0"/>
                            <a:ea typeface="Cambria Math" panose="02040503050406030204" pitchFamily="18" charset="0"/>
                          </a:rPr>
                          <m:t>𝛼</m:t>
                        </m:r>
                      </m:e>
                      <m:sub>
                        <m:r>
                          <a:rPr lang="en-US" sz="2400" i="1">
                            <a:solidFill>
                              <a:schemeClr val="tx1"/>
                            </a:solidFill>
                            <a:latin typeface="Cambria Math" panose="02040503050406030204" pitchFamily="18" charset="0"/>
                            <a:ea typeface="Cambria Math" panose="02040503050406030204" pitchFamily="18" charset="0"/>
                          </a:rPr>
                          <m:t>2</m:t>
                        </m:r>
                      </m:sub>
                      <m:sup>
                        <m:r>
                          <a:rPr lang="en-US" sz="2400" i="1">
                            <a:solidFill>
                              <a:schemeClr val="tx1"/>
                            </a:solidFill>
                            <a:latin typeface="Cambria Math" panose="02040503050406030204" pitchFamily="18" charset="0"/>
                          </a:rPr>
                          <m:t>2</m:t>
                        </m:r>
                      </m:sup>
                    </m:sSubSup>
                    <m:r>
                      <a:rPr lang="en-US"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4</m:t>
                    </m:r>
                    <m:r>
                      <a:rPr lang="en-US" sz="2400" i="1">
                        <a:solidFill>
                          <a:schemeClr val="tx1"/>
                        </a:solidFill>
                        <a:latin typeface="Cambria Math" panose="02040503050406030204" pitchFamily="18" charset="0"/>
                        <a:ea typeface="Cambria Math" panose="02040503050406030204" pitchFamily="18" charset="0"/>
                      </a:rPr>
                      <m:t>𝜋</m:t>
                    </m:r>
                  </m:oMath>
                </a14:m>
                <a:r>
                  <a:rPr lang="en-US" sz="2400" dirty="0">
                    <a:solidFill>
                      <a:schemeClr val="tx1"/>
                    </a:solidFill>
                  </a:rPr>
                  <a:t> </a:t>
                </a:r>
                <a:endParaRPr lang="en-US" sz="2400" dirty="0"/>
              </a:p>
            </p:txBody>
          </p:sp>
        </mc:Choice>
        <mc:Fallback xmlns="">
          <p:sp>
            <p:nvSpPr>
              <p:cNvPr id="3" name="Rectangle 2">
                <a:extLst>
                  <a:ext uri="{FF2B5EF4-FFF2-40B4-BE49-F238E27FC236}">
                    <a16:creationId xmlns:a16="http://schemas.microsoft.com/office/drawing/2014/main" id="{5D62B386-83AE-374E-B94D-566E9FC65FC2}"/>
                  </a:ext>
                </a:extLst>
              </p:cNvPr>
              <p:cNvSpPr>
                <a:spLocks noRot="1" noChangeAspect="1" noMove="1" noResize="1" noEditPoints="1" noAdjustHandles="1" noChangeArrowheads="1" noChangeShapeType="1" noTextEdit="1"/>
              </p:cNvSpPr>
              <p:nvPr/>
            </p:nvSpPr>
            <p:spPr>
              <a:xfrm>
                <a:off x="9996350" y="1285263"/>
                <a:ext cx="2063642" cy="466666"/>
              </a:xfrm>
              <a:prstGeom prst="rect">
                <a:avLst/>
              </a:prstGeom>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F7E56DB-FB42-4637-A668-14BA16485658}"/>
              </a:ext>
            </a:extLst>
          </p:cNvPr>
          <p:cNvSpPr>
            <a:spLocks noGrp="1"/>
          </p:cNvSpPr>
          <p:nvPr>
            <p:ph type="sldNum" sz="quarter" idx="12"/>
          </p:nvPr>
        </p:nvSpPr>
        <p:spPr>
          <a:xfrm>
            <a:off x="9333585" y="6436874"/>
            <a:ext cx="2743200" cy="365125"/>
          </a:xfrm>
        </p:spPr>
        <p:txBody>
          <a:bodyPr/>
          <a:lstStyle/>
          <a:p>
            <a:fld id="{470B0F4F-27D3-4C81-8336-24FC379DF1BB}" type="slidenum">
              <a:rPr lang="LID4096" smtClean="0"/>
              <a:t>36</a:t>
            </a:fld>
            <a:endParaRPr lang="LID4096" dirty="0"/>
          </a:p>
        </p:txBody>
      </p:sp>
      <p:grpSp>
        <p:nvGrpSpPr>
          <p:cNvPr id="22" name="Group 21">
            <a:extLst>
              <a:ext uri="{FF2B5EF4-FFF2-40B4-BE49-F238E27FC236}">
                <a16:creationId xmlns:a16="http://schemas.microsoft.com/office/drawing/2014/main" id="{B6189327-C33C-4D23-AB5D-ECF37F95B3E3}"/>
              </a:ext>
            </a:extLst>
          </p:cNvPr>
          <p:cNvGrpSpPr/>
          <p:nvPr/>
        </p:nvGrpSpPr>
        <p:grpSpPr>
          <a:xfrm>
            <a:off x="1867253" y="4939748"/>
            <a:ext cx="10065104" cy="2008170"/>
            <a:chOff x="1867253" y="4939748"/>
            <a:chExt cx="10065104" cy="2008170"/>
          </a:xfrm>
        </p:grpSpPr>
        <p:grpSp>
          <p:nvGrpSpPr>
            <p:cNvPr id="9" name="Group 8">
              <a:extLst>
                <a:ext uri="{FF2B5EF4-FFF2-40B4-BE49-F238E27FC236}">
                  <a16:creationId xmlns:a16="http://schemas.microsoft.com/office/drawing/2014/main" id="{E0C9ABD4-BB74-4A18-B1E4-76AB34961B3A}"/>
                </a:ext>
              </a:extLst>
            </p:cNvPr>
            <p:cNvGrpSpPr/>
            <p:nvPr/>
          </p:nvGrpSpPr>
          <p:grpSpPr>
            <a:xfrm>
              <a:off x="1867253" y="4939748"/>
              <a:ext cx="7619867" cy="2008170"/>
              <a:chOff x="874755" y="2438093"/>
              <a:chExt cx="8931979" cy="2367316"/>
            </a:xfrm>
          </p:grpSpPr>
          <p:pic>
            <p:nvPicPr>
              <p:cNvPr id="10" name="Picture 9">
                <a:extLst>
                  <a:ext uri="{FF2B5EF4-FFF2-40B4-BE49-F238E27FC236}">
                    <a16:creationId xmlns:a16="http://schemas.microsoft.com/office/drawing/2014/main" id="{9E53C062-752B-476A-820C-3F159FBC62E6}"/>
                  </a:ext>
                </a:extLst>
              </p:cNvPr>
              <p:cNvPicPr>
                <a:picLocks noChangeAspect="1"/>
              </p:cNvPicPr>
              <p:nvPr/>
            </p:nvPicPr>
            <p:blipFill>
              <a:blip r:embed="rId5"/>
              <a:stretch>
                <a:fillRect/>
              </a:stretch>
            </p:blipFill>
            <p:spPr>
              <a:xfrm>
                <a:off x="2385266" y="2438093"/>
                <a:ext cx="7421468" cy="1981812"/>
              </a:xfrm>
              <a:prstGeom prst="rect">
                <a:avLst/>
              </a:prstGeom>
            </p:spPr>
          </p:pic>
          <p:grpSp>
            <p:nvGrpSpPr>
              <p:cNvPr id="11" name="Group 10">
                <a:extLst>
                  <a:ext uri="{FF2B5EF4-FFF2-40B4-BE49-F238E27FC236}">
                    <a16:creationId xmlns:a16="http://schemas.microsoft.com/office/drawing/2014/main" id="{E15013BE-AE2D-4231-BB48-71C422F76660}"/>
                  </a:ext>
                </a:extLst>
              </p:cNvPr>
              <p:cNvGrpSpPr/>
              <p:nvPr/>
            </p:nvGrpSpPr>
            <p:grpSpPr>
              <a:xfrm>
                <a:off x="874755" y="2509099"/>
                <a:ext cx="8367256" cy="2296310"/>
                <a:chOff x="874755" y="2509099"/>
                <a:chExt cx="8367256" cy="2296310"/>
              </a:xfrm>
            </p:grpSpPr>
            <p:sp>
              <p:nvSpPr>
                <p:cNvPr id="12" name="TextBox 11">
                  <a:extLst>
                    <a:ext uri="{FF2B5EF4-FFF2-40B4-BE49-F238E27FC236}">
                      <a16:creationId xmlns:a16="http://schemas.microsoft.com/office/drawing/2014/main" id="{51C38F8E-0D24-4987-8463-D9F6A8A07E88}"/>
                    </a:ext>
                  </a:extLst>
                </p:cNvPr>
                <p:cNvSpPr txBox="1"/>
                <p:nvPr/>
              </p:nvSpPr>
              <p:spPr>
                <a:xfrm>
                  <a:off x="874755" y="3010834"/>
                  <a:ext cx="1341212" cy="1794575"/>
                </a:xfrm>
                <a:prstGeom prst="rect">
                  <a:avLst/>
                </a:prstGeom>
                <a:noFill/>
              </p:spPr>
              <p:txBody>
                <a:bodyPr wrap="square" rtlCol="0">
                  <a:spAutoFit/>
                </a:bodyPr>
                <a:lstStyle/>
                <a:p>
                  <a:r>
                    <a:rPr lang="en-US" dirty="0"/>
                    <a:t>physical</a:t>
                  </a:r>
                  <a:br>
                    <a:rPr lang="en-US" dirty="0"/>
                  </a:br>
                  <a:r>
                    <a:rPr lang="en-US" dirty="0"/>
                    <a:t>particles</a:t>
                  </a:r>
                  <a:endParaRPr lang="LID4096" dirty="0"/>
                </a:p>
              </p:txBody>
            </p:sp>
            <p:cxnSp>
              <p:nvCxnSpPr>
                <p:cNvPr id="13" name="Straight Arrow Connector 12">
                  <a:extLst>
                    <a:ext uri="{FF2B5EF4-FFF2-40B4-BE49-F238E27FC236}">
                      <a16:creationId xmlns:a16="http://schemas.microsoft.com/office/drawing/2014/main" id="{21EF791D-27B8-4A32-AB98-28C5B5837410}"/>
                    </a:ext>
                  </a:extLst>
                </p:cNvPr>
                <p:cNvCxnSpPr>
                  <a:cxnSpLocks/>
                </p:cNvCxnSpPr>
                <p:nvPr/>
              </p:nvCxnSpPr>
              <p:spPr>
                <a:xfrm flipV="1">
                  <a:off x="2046668" y="3008635"/>
                  <a:ext cx="482954" cy="4213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A331C0-AEA7-42F0-A163-39927C5D8CE4}"/>
                    </a:ext>
                  </a:extLst>
                </p:cNvPr>
                <p:cNvSpPr txBox="1"/>
                <p:nvPr/>
              </p:nvSpPr>
              <p:spPr>
                <a:xfrm>
                  <a:off x="6806547" y="2509099"/>
                  <a:ext cx="2435464" cy="552177"/>
                </a:xfrm>
                <a:prstGeom prst="rect">
                  <a:avLst/>
                </a:prstGeom>
                <a:noFill/>
              </p:spPr>
              <p:txBody>
                <a:bodyPr wrap="square" rtlCol="0">
                  <a:spAutoFit/>
                </a:bodyPr>
                <a:lstStyle/>
                <a:p>
                  <a:r>
                    <a:rPr lang="en-US" dirty="0"/>
                    <a:t>pseudo-particles</a:t>
                  </a:r>
                  <a:endParaRPr lang="LID4096" dirty="0"/>
                </a:p>
              </p:txBody>
            </p:sp>
            <p:cxnSp>
              <p:nvCxnSpPr>
                <p:cNvPr id="16" name="Straight Arrow Connector 15">
                  <a:extLst>
                    <a:ext uri="{FF2B5EF4-FFF2-40B4-BE49-F238E27FC236}">
                      <a16:creationId xmlns:a16="http://schemas.microsoft.com/office/drawing/2014/main" id="{61DD8CCA-88AA-466A-9276-5B6FA3D0DCD6}"/>
                    </a:ext>
                  </a:extLst>
                </p:cNvPr>
                <p:cNvCxnSpPr>
                  <a:cxnSpLocks/>
                </p:cNvCxnSpPr>
                <p:nvPr/>
              </p:nvCxnSpPr>
              <p:spPr>
                <a:xfrm flipH="1">
                  <a:off x="6244418" y="2785747"/>
                  <a:ext cx="569168" cy="434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1EBC39-0BED-4346-8D3A-37A0735DB0E6}"/>
                    </a:ext>
                  </a:extLst>
                </p:cNvPr>
                <p:cNvCxnSpPr/>
                <p:nvPr/>
              </p:nvCxnSpPr>
              <p:spPr>
                <a:xfrm flipH="1">
                  <a:off x="6727371" y="2785188"/>
                  <a:ext cx="79175" cy="4851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1" name="Rectangle 20">
              <a:extLst>
                <a:ext uri="{FF2B5EF4-FFF2-40B4-BE49-F238E27FC236}">
                  <a16:creationId xmlns:a16="http://schemas.microsoft.com/office/drawing/2014/main" id="{D80D98A7-C370-46D3-88E4-035CEE86FD53}"/>
                </a:ext>
              </a:extLst>
            </p:cNvPr>
            <p:cNvSpPr/>
            <p:nvPr/>
          </p:nvSpPr>
          <p:spPr>
            <a:xfrm>
              <a:off x="9641345" y="5180158"/>
              <a:ext cx="2291012" cy="1200329"/>
            </a:xfrm>
            <a:prstGeom prst="rect">
              <a:avLst/>
            </a:prstGeom>
          </p:spPr>
          <p:txBody>
            <a:bodyPr wrap="none">
              <a:spAutoFit/>
            </a:bodyPr>
            <a:lstStyle/>
            <a:p>
              <a:r>
                <a:rPr lang="en-US" sz="2400" dirty="0">
                  <a:solidFill>
                    <a:srgbClr val="C00000"/>
                  </a:solidFill>
                </a:rPr>
                <a:t>Thermodynamic </a:t>
              </a:r>
              <a:br>
                <a:rPr lang="en-US" sz="2400" dirty="0">
                  <a:solidFill>
                    <a:srgbClr val="C00000"/>
                  </a:solidFill>
                </a:rPr>
              </a:br>
              <a:r>
                <a:rPr lang="en-US" sz="2400" dirty="0">
                  <a:solidFill>
                    <a:srgbClr val="C00000"/>
                  </a:solidFill>
                </a:rPr>
                <a:t>Bethe ansatz </a:t>
              </a:r>
            </a:p>
            <a:p>
              <a:r>
                <a:rPr lang="en-US" sz="2400" dirty="0">
                  <a:solidFill>
                    <a:srgbClr val="C00000"/>
                  </a:solidFill>
                </a:rPr>
                <a:t>equations</a:t>
              </a:r>
              <a:endParaRPr lang="LID4096" sz="2400" dirty="0">
                <a:solidFill>
                  <a:srgbClr val="C00000"/>
                </a:solidFill>
              </a:endParaRPr>
            </a:p>
          </p:txBody>
        </p:sp>
      </p:grpSp>
    </p:spTree>
    <p:extLst>
      <p:ext uri="{BB962C8B-B14F-4D97-AF65-F5344CB8AC3E}">
        <p14:creationId xmlns:p14="http://schemas.microsoft.com/office/powerpoint/2010/main" val="324711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1C05-49CC-424A-A45C-FDF0680C3902}"/>
              </a:ext>
            </a:extLst>
          </p:cNvPr>
          <p:cNvSpPr>
            <a:spLocks noGrp="1"/>
          </p:cNvSpPr>
          <p:nvPr>
            <p:ph type="title"/>
          </p:nvPr>
        </p:nvSpPr>
        <p:spPr>
          <a:xfrm>
            <a:off x="-10886" y="-54560"/>
            <a:ext cx="12202886" cy="1325563"/>
          </a:xfrm>
        </p:spPr>
        <p:txBody>
          <a:bodyPr/>
          <a:lstStyle/>
          <a:p>
            <a:pPr algn="ctr"/>
            <a:r>
              <a:rPr lang="en-US" dirty="0"/>
              <a:t>The double sine-Gordon model with quantum circuits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88C3BA-AC0C-7944-9B94-82483570DB6C}"/>
                  </a:ext>
                </a:extLst>
              </p:cNvPr>
              <p:cNvSpPr>
                <a:spLocks noGrp="1"/>
              </p:cNvSpPr>
              <p:nvPr>
                <p:ph idx="1"/>
              </p:nvPr>
            </p:nvSpPr>
            <p:spPr>
              <a:xfrm>
                <a:off x="165470" y="1271003"/>
                <a:ext cx="11944969" cy="4872037"/>
              </a:xfrm>
            </p:spPr>
            <p:txBody>
              <a:bodyPr/>
              <a:lstStyle/>
              <a:p>
                <a:pPr marL="0" indent="0">
                  <a:buNone/>
                </a:pPr>
                <a:r>
                  <a:rPr lang="en-US" dirty="0"/>
                  <a:t>Two coupled sine-Gordon models, coupled by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𝑥</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𝑥</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2</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e>
                      <m:sub>
                        <m:r>
                          <a:rPr lang="en-US" b="0" i="1" smtClean="0">
                            <a:latin typeface="Cambria Math" panose="02040503050406030204" pitchFamily="18" charset="0"/>
                          </a:rPr>
                          <m:t>𝑡</m:t>
                        </m:r>
                      </m:sub>
                    </m:sSub>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e>
                      <m:sub>
                        <m:r>
                          <a:rPr lang="en-US" b="0" i="1" smtClean="0">
                            <a:latin typeface="Cambria Math" panose="02040503050406030204" pitchFamily="18" charset="0"/>
                          </a:rPr>
                          <m:t>𝑡</m:t>
                        </m:r>
                      </m:sub>
                    </m:sSub>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2</m:t>
                        </m:r>
                      </m:sub>
                    </m:sSub>
                  </m:oMath>
                </a14:m>
                <a:r>
                  <a:rPr lang="en-US" dirty="0"/>
                  <a:t>  </a:t>
                </a:r>
              </a:p>
              <a:p>
                <a:pPr marL="0" indent="0">
                  <a:buNone/>
                </a:pPr>
                <a:endParaRPr lang="en-US" dirty="0"/>
              </a:p>
              <a:p>
                <a:pPr marL="0" indent="0">
                  <a:buNone/>
                </a:pPr>
                <a:br>
                  <a:rPr lang="en-US" dirty="0"/>
                </a:br>
                <a:endParaRPr lang="en-US" dirty="0"/>
              </a:p>
            </p:txBody>
          </p:sp>
        </mc:Choice>
        <mc:Fallback xmlns="">
          <p:sp>
            <p:nvSpPr>
              <p:cNvPr id="3" name="Content Placeholder 2">
                <a:extLst>
                  <a:ext uri="{FF2B5EF4-FFF2-40B4-BE49-F238E27FC236}">
                    <a16:creationId xmlns:a16="http://schemas.microsoft.com/office/drawing/2014/main" id="{7888C3BA-AC0C-7944-9B94-82483570DB6C}"/>
                  </a:ext>
                </a:extLst>
              </p:cNvPr>
              <p:cNvSpPr>
                <a:spLocks noGrp="1" noRot="1" noChangeAspect="1" noMove="1" noResize="1" noEditPoints="1" noAdjustHandles="1" noChangeArrowheads="1" noChangeShapeType="1" noTextEdit="1"/>
              </p:cNvSpPr>
              <p:nvPr>
                <p:ph idx="1"/>
              </p:nvPr>
            </p:nvSpPr>
            <p:spPr>
              <a:xfrm>
                <a:off x="165470" y="1271003"/>
                <a:ext cx="11944969" cy="4872037"/>
              </a:xfrm>
              <a:blipFill>
                <a:blip r:embed="rId2"/>
                <a:stretch>
                  <a:fillRect l="-1020" t="-2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31ECD2EC-45F2-7845-9D7C-52D6BEC3116E}"/>
                  </a:ext>
                </a:extLst>
              </p:cNvPr>
              <p:cNvSpPr/>
              <p:nvPr/>
            </p:nvSpPr>
            <p:spPr>
              <a:xfrm>
                <a:off x="0" y="6213486"/>
                <a:ext cx="4266233" cy="669671"/>
              </a:xfrm>
              <a:prstGeom prst="rect">
                <a:avLst/>
              </a:prstGeom>
            </p:spPr>
            <p:txBody>
              <a:bodyPr wrap="none">
                <a:spAutoFit/>
              </a:bodyPr>
              <a:lstStyle/>
              <a:p>
                <a:r>
                  <a:rPr lang="en-US" sz="2400" dirty="0"/>
                  <a:t>Rotated fields: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𝜑</m:t>
                        </m:r>
                      </m:e>
                      <m:sub>
                        <m:r>
                          <a:rPr lang="en-US" sz="2400" i="1">
                            <a:latin typeface="Cambria Math" panose="02040503050406030204" pitchFamily="18" charset="0"/>
                          </a:rPr>
                          <m:t>1,2</m:t>
                        </m:r>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2</m:t>
                            </m:r>
                          </m:sub>
                        </m:sSub>
                      </m:num>
                      <m:den>
                        <m:r>
                          <a:rPr lang="en-US" sz="2400" i="1">
                            <a:latin typeface="Cambria Math" panose="02040503050406030204" pitchFamily="18" charset="0"/>
                          </a:rPr>
                          <m:t>2</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𝜋</m:t>
                            </m:r>
                          </m:e>
                        </m:rad>
                      </m:den>
                    </m:f>
                  </m:oMath>
                </a14:m>
                <a:endParaRPr lang="en-US" sz="2400" dirty="0"/>
              </a:p>
            </p:txBody>
          </p:sp>
        </mc:Choice>
        <mc:Fallback xmlns="">
          <p:sp>
            <p:nvSpPr>
              <p:cNvPr id="98" name="Rectangle 97">
                <a:extLst>
                  <a:ext uri="{FF2B5EF4-FFF2-40B4-BE49-F238E27FC236}">
                    <a16:creationId xmlns:a16="http://schemas.microsoft.com/office/drawing/2014/main" id="{31ECD2EC-45F2-7845-9D7C-52D6BEC3116E}"/>
                  </a:ext>
                </a:extLst>
              </p:cNvPr>
              <p:cNvSpPr>
                <a:spLocks noRot="1" noChangeAspect="1" noMove="1" noResize="1" noEditPoints="1" noAdjustHandles="1" noChangeArrowheads="1" noChangeShapeType="1" noTextEdit="1"/>
              </p:cNvSpPr>
              <p:nvPr/>
            </p:nvSpPr>
            <p:spPr>
              <a:xfrm>
                <a:off x="0" y="6213486"/>
                <a:ext cx="4266233" cy="669671"/>
              </a:xfrm>
              <a:prstGeom prst="rect">
                <a:avLst/>
              </a:prstGeom>
              <a:blipFill>
                <a:blip r:embed="rId3"/>
                <a:stretch>
                  <a:fillRect l="-2143" b="-2727"/>
                </a:stretch>
              </a:blipFill>
            </p:spPr>
            <p:txBody>
              <a:bodyPr/>
              <a:lstStyle/>
              <a:p>
                <a:r>
                  <a:rPr lang="LID4096">
                    <a:noFill/>
                  </a:rPr>
                  <a:t> </a:t>
                </a:r>
              </a:p>
            </p:txBody>
          </p:sp>
        </mc:Fallback>
      </mc:AlternateContent>
      <p:sp>
        <p:nvSpPr>
          <p:cNvPr id="10" name="TextBox 9">
            <a:extLst>
              <a:ext uri="{FF2B5EF4-FFF2-40B4-BE49-F238E27FC236}">
                <a16:creationId xmlns:a16="http://schemas.microsoft.com/office/drawing/2014/main" id="{DB59BB3F-9DA3-BD42-BA40-AE8764499FCB}"/>
              </a:ext>
            </a:extLst>
          </p:cNvPr>
          <p:cNvSpPr txBox="1"/>
          <p:nvPr/>
        </p:nvSpPr>
        <p:spPr>
          <a:xfrm>
            <a:off x="8907714" y="6414094"/>
            <a:ext cx="2524345" cy="369332"/>
          </a:xfrm>
          <a:prstGeom prst="rect">
            <a:avLst/>
          </a:prstGeom>
          <a:noFill/>
        </p:spPr>
        <p:txBody>
          <a:bodyPr wrap="none" rtlCol="0">
            <a:spAutoFit/>
          </a:bodyPr>
          <a:lstStyle/>
          <a:p>
            <a:r>
              <a:rPr lang="en-US" dirty="0"/>
              <a:t>A.R. and H. Saleur (2019)</a:t>
            </a:r>
          </a:p>
        </p:txBody>
      </p:sp>
      <p:pic>
        <p:nvPicPr>
          <p:cNvPr id="11" name="Picture 10">
            <a:extLst>
              <a:ext uri="{FF2B5EF4-FFF2-40B4-BE49-F238E27FC236}">
                <a16:creationId xmlns:a16="http://schemas.microsoft.com/office/drawing/2014/main" id="{3B5FCFC4-9D4D-4B4A-A54E-F531358D7A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52086" y="2027272"/>
            <a:ext cx="7678736" cy="3915161"/>
          </a:xfrm>
          <a:prstGeom prst="rect">
            <a:avLst/>
          </a:prstGeom>
        </p:spPr>
      </p:pic>
      <p:pic>
        <p:nvPicPr>
          <p:cNvPr id="8" name="Picture 7">
            <a:extLst>
              <a:ext uri="{FF2B5EF4-FFF2-40B4-BE49-F238E27FC236}">
                <a16:creationId xmlns:a16="http://schemas.microsoft.com/office/drawing/2014/main" id="{A53BD066-07DB-4D58-9921-F89773F484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52086" y="2027272"/>
            <a:ext cx="7678733" cy="3915161"/>
          </a:xfrm>
          <a:prstGeom prst="rect">
            <a:avLst/>
          </a:prstGeom>
        </p:spPr>
      </p:pic>
      <p:pic>
        <p:nvPicPr>
          <p:cNvPr id="9" name="Picture 8">
            <a:extLst>
              <a:ext uri="{FF2B5EF4-FFF2-40B4-BE49-F238E27FC236}">
                <a16:creationId xmlns:a16="http://schemas.microsoft.com/office/drawing/2014/main" id="{183058B1-DBA1-48E7-BEAE-6A62C61DD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2086" y="2027272"/>
            <a:ext cx="7678733" cy="3915160"/>
          </a:xfrm>
          <a:prstGeom prst="rect">
            <a:avLst/>
          </a:prstGeom>
        </p:spPr>
      </p:pic>
      <p:sp>
        <p:nvSpPr>
          <p:cNvPr id="12" name="Rounded Rectangle 20">
            <a:extLst>
              <a:ext uri="{FF2B5EF4-FFF2-40B4-BE49-F238E27FC236}">
                <a16:creationId xmlns:a16="http://schemas.microsoft.com/office/drawing/2014/main" id="{B2A6DF65-818E-476C-AF0D-55AED06E25AD}"/>
              </a:ext>
            </a:extLst>
          </p:cNvPr>
          <p:cNvSpPr/>
          <p:nvPr/>
        </p:nvSpPr>
        <p:spPr>
          <a:xfrm>
            <a:off x="2134517" y="1995319"/>
            <a:ext cx="8236966" cy="3915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3F17C4-796B-4443-95BF-B265A28583E1}"/>
              </a:ext>
            </a:extLst>
          </p:cNvPr>
          <p:cNvSpPr/>
          <p:nvPr/>
        </p:nvSpPr>
        <p:spPr>
          <a:xfrm>
            <a:off x="6845236" y="1271002"/>
            <a:ext cx="1585907" cy="555663"/>
          </a:xfrm>
          <a:prstGeom prst="ellipse">
            <a:avLst/>
          </a:prstGeom>
          <a:solidFill>
            <a:srgbClr val="FFC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Oval 13">
            <a:extLst>
              <a:ext uri="{FF2B5EF4-FFF2-40B4-BE49-F238E27FC236}">
                <a16:creationId xmlns:a16="http://schemas.microsoft.com/office/drawing/2014/main" id="{C7556217-102A-4087-BDB1-D2771BE4BB07}"/>
              </a:ext>
            </a:extLst>
          </p:cNvPr>
          <p:cNvSpPr/>
          <p:nvPr/>
        </p:nvSpPr>
        <p:spPr>
          <a:xfrm>
            <a:off x="9094792" y="1240274"/>
            <a:ext cx="1585907" cy="555663"/>
          </a:xfrm>
          <a:prstGeom prst="ellipse">
            <a:avLst/>
          </a:prstGeom>
          <a:solidFill>
            <a:schemeClr val="accent2">
              <a:lumMod val="60000"/>
              <a:lumOff val="4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 name="Group 3">
            <a:extLst>
              <a:ext uri="{FF2B5EF4-FFF2-40B4-BE49-F238E27FC236}">
                <a16:creationId xmlns:a16="http://schemas.microsoft.com/office/drawing/2014/main" id="{8203825F-79DE-4A3C-8756-135CFDB84B85}"/>
              </a:ext>
            </a:extLst>
          </p:cNvPr>
          <p:cNvGrpSpPr/>
          <p:nvPr/>
        </p:nvGrpSpPr>
        <p:grpSpPr>
          <a:xfrm>
            <a:off x="3220294" y="3498058"/>
            <a:ext cx="3740875" cy="1019514"/>
            <a:chOff x="3220294" y="3498058"/>
            <a:chExt cx="3740875" cy="1019514"/>
          </a:xfrm>
        </p:grpSpPr>
        <p:sp>
          <p:nvSpPr>
            <p:cNvPr id="15" name="Oval 14">
              <a:extLst>
                <a:ext uri="{FF2B5EF4-FFF2-40B4-BE49-F238E27FC236}">
                  <a16:creationId xmlns:a16="http://schemas.microsoft.com/office/drawing/2014/main" id="{463D48D6-FFDF-4AE6-B35E-BD6475676A1D}"/>
                </a:ext>
              </a:extLst>
            </p:cNvPr>
            <p:cNvSpPr/>
            <p:nvPr/>
          </p:nvSpPr>
          <p:spPr>
            <a:xfrm>
              <a:off x="3220294" y="3498058"/>
              <a:ext cx="1139435" cy="1019514"/>
            </a:xfrm>
            <a:prstGeom prst="ellipse">
              <a:avLst/>
            </a:prstGeom>
            <a:solidFill>
              <a:srgbClr val="FFC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Oval 15">
              <a:extLst>
                <a:ext uri="{FF2B5EF4-FFF2-40B4-BE49-F238E27FC236}">
                  <a16:creationId xmlns:a16="http://schemas.microsoft.com/office/drawing/2014/main" id="{CFAC0537-8160-4474-B4D7-8990A48EB1BF}"/>
                </a:ext>
              </a:extLst>
            </p:cNvPr>
            <p:cNvSpPr/>
            <p:nvPr/>
          </p:nvSpPr>
          <p:spPr>
            <a:xfrm>
              <a:off x="5821734" y="3498058"/>
              <a:ext cx="1139435" cy="1019514"/>
            </a:xfrm>
            <a:prstGeom prst="ellipse">
              <a:avLst/>
            </a:prstGeom>
            <a:solidFill>
              <a:srgbClr val="FFC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 name="Group 16">
            <a:extLst>
              <a:ext uri="{FF2B5EF4-FFF2-40B4-BE49-F238E27FC236}">
                <a16:creationId xmlns:a16="http://schemas.microsoft.com/office/drawing/2014/main" id="{535CEDC6-5538-4016-82CC-E77FD8939A1C}"/>
              </a:ext>
            </a:extLst>
          </p:cNvPr>
          <p:cNvGrpSpPr/>
          <p:nvPr/>
        </p:nvGrpSpPr>
        <p:grpSpPr>
          <a:xfrm>
            <a:off x="4824530" y="3475095"/>
            <a:ext cx="3953094" cy="1042477"/>
            <a:chOff x="2485509" y="1125311"/>
            <a:chExt cx="3953094" cy="1042477"/>
          </a:xfrm>
        </p:grpSpPr>
        <p:sp>
          <p:nvSpPr>
            <p:cNvPr id="18" name="Oval 17">
              <a:extLst>
                <a:ext uri="{FF2B5EF4-FFF2-40B4-BE49-F238E27FC236}">
                  <a16:creationId xmlns:a16="http://schemas.microsoft.com/office/drawing/2014/main" id="{DA4A5218-F7DB-477A-916C-2B601B46F221}"/>
                </a:ext>
              </a:extLst>
            </p:cNvPr>
            <p:cNvSpPr/>
            <p:nvPr/>
          </p:nvSpPr>
          <p:spPr>
            <a:xfrm>
              <a:off x="2485509" y="1125311"/>
              <a:ext cx="1139435" cy="1019514"/>
            </a:xfrm>
            <a:prstGeom prst="ellipse">
              <a:avLst/>
            </a:prstGeom>
            <a:solidFill>
              <a:schemeClr val="accent2">
                <a:lumMod val="60000"/>
                <a:lumOff val="4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Oval 18">
              <a:extLst>
                <a:ext uri="{FF2B5EF4-FFF2-40B4-BE49-F238E27FC236}">
                  <a16:creationId xmlns:a16="http://schemas.microsoft.com/office/drawing/2014/main" id="{5ED4F343-A76E-49E0-A00B-DA95ACF8FC94}"/>
                </a:ext>
              </a:extLst>
            </p:cNvPr>
            <p:cNvSpPr/>
            <p:nvPr/>
          </p:nvSpPr>
          <p:spPr>
            <a:xfrm>
              <a:off x="5299168" y="1148274"/>
              <a:ext cx="1139435" cy="1019514"/>
            </a:xfrm>
            <a:prstGeom prst="ellipse">
              <a:avLst/>
            </a:prstGeom>
            <a:solidFill>
              <a:schemeClr val="accent2">
                <a:lumMod val="60000"/>
                <a:lumOff val="4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5" name="Slide Number Placeholder 4">
            <a:extLst>
              <a:ext uri="{FF2B5EF4-FFF2-40B4-BE49-F238E27FC236}">
                <a16:creationId xmlns:a16="http://schemas.microsoft.com/office/drawing/2014/main" id="{1F37CE8A-F3EB-41C0-A3D1-74E11849308D}"/>
              </a:ext>
            </a:extLst>
          </p:cNvPr>
          <p:cNvSpPr>
            <a:spLocks noGrp="1"/>
          </p:cNvSpPr>
          <p:nvPr>
            <p:ph type="sldNum" sz="quarter" idx="12"/>
          </p:nvPr>
        </p:nvSpPr>
        <p:spPr>
          <a:xfrm>
            <a:off x="9309099" y="6416197"/>
            <a:ext cx="2743200" cy="365125"/>
          </a:xfrm>
        </p:spPr>
        <p:txBody>
          <a:bodyPr/>
          <a:lstStyle/>
          <a:p>
            <a:fld id="{470B0F4F-27D3-4C81-8336-24FC379DF1BB}" type="slidenum">
              <a:rPr lang="LID4096" smtClean="0"/>
              <a:t>37</a:t>
            </a:fld>
            <a:endParaRPr lang="LID4096"/>
          </a:p>
        </p:txBody>
      </p:sp>
    </p:spTree>
    <p:extLst>
      <p:ext uri="{BB962C8B-B14F-4D97-AF65-F5344CB8AC3E}">
        <p14:creationId xmlns:p14="http://schemas.microsoft.com/office/powerpoint/2010/main" val="39263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1C05-49CC-424A-A45C-FDF0680C3902}"/>
              </a:ext>
            </a:extLst>
          </p:cNvPr>
          <p:cNvSpPr>
            <a:spLocks noGrp="1"/>
          </p:cNvSpPr>
          <p:nvPr>
            <p:ph type="title"/>
          </p:nvPr>
        </p:nvSpPr>
        <p:spPr>
          <a:xfrm>
            <a:off x="-10886" y="-54560"/>
            <a:ext cx="12202886" cy="1325563"/>
          </a:xfrm>
        </p:spPr>
        <p:txBody>
          <a:bodyPr/>
          <a:lstStyle/>
          <a:p>
            <a:pPr algn="ctr"/>
            <a:r>
              <a:rPr lang="en-US" dirty="0"/>
              <a:t>The double sine-Gordon model with quantum circuits</a:t>
            </a:r>
          </a:p>
        </p:txBody>
      </p:sp>
      <p:sp>
        <p:nvSpPr>
          <p:cNvPr id="3" name="Content Placeholder 2">
            <a:extLst>
              <a:ext uri="{FF2B5EF4-FFF2-40B4-BE49-F238E27FC236}">
                <a16:creationId xmlns:a16="http://schemas.microsoft.com/office/drawing/2014/main" id="{7888C3BA-AC0C-7944-9B94-82483570DB6C}"/>
              </a:ext>
            </a:extLst>
          </p:cNvPr>
          <p:cNvSpPr>
            <a:spLocks noGrp="1"/>
          </p:cNvSpPr>
          <p:nvPr>
            <p:ph idx="1"/>
          </p:nvPr>
        </p:nvSpPr>
        <p:spPr>
          <a:xfrm>
            <a:off x="165470" y="1271003"/>
            <a:ext cx="11944969" cy="4872037"/>
          </a:xfrm>
        </p:spPr>
        <p:txBody>
          <a:bodyPr/>
          <a:lstStyle/>
          <a:p>
            <a:pPr marL="0" indent="0">
              <a:buNone/>
            </a:pPr>
            <a:r>
              <a:rPr lang="en-US" dirty="0">
                <a:solidFill>
                  <a:srgbClr val="C00000"/>
                </a:solidFill>
              </a:rPr>
              <a:t>classical</a:t>
            </a:r>
            <a:r>
              <a:rPr lang="en-US" dirty="0"/>
              <a:t> integrable manifold: two </a:t>
            </a:r>
            <a:r>
              <a:rPr lang="en-US" dirty="0">
                <a:solidFill>
                  <a:srgbClr val="C00000"/>
                </a:solidFill>
              </a:rPr>
              <a:t>decoupled sine-Gordon models</a:t>
            </a:r>
          </a:p>
          <a:p>
            <a:pPr marL="0" indent="0">
              <a:buNone/>
            </a:pPr>
            <a:endParaRPr lang="en-US" dirty="0"/>
          </a:p>
          <a:p>
            <a:pPr marL="0" indent="0">
              <a:buNone/>
            </a:pPr>
            <a:br>
              <a:rPr lang="en-US" dirty="0"/>
            </a:br>
            <a:endParaRPr lang="en-US" dirty="0"/>
          </a:p>
        </p:txBody>
      </p:sp>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31ECD2EC-45F2-7845-9D7C-52D6BEC3116E}"/>
                  </a:ext>
                </a:extLst>
              </p:cNvPr>
              <p:cNvSpPr/>
              <p:nvPr/>
            </p:nvSpPr>
            <p:spPr>
              <a:xfrm>
                <a:off x="0" y="6213486"/>
                <a:ext cx="4266233" cy="669671"/>
              </a:xfrm>
              <a:prstGeom prst="rect">
                <a:avLst/>
              </a:prstGeom>
            </p:spPr>
            <p:txBody>
              <a:bodyPr wrap="none">
                <a:spAutoFit/>
              </a:bodyPr>
              <a:lstStyle/>
              <a:p>
                <a:r>
                  <a:rPr lang="en-US" sz="2400" dirty="0"/>
                  <a:t>Rotated fields: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𝜑</m:t>
                        </m:r>
                      </m:e>
                      <m:sub>
                        <m:r>
                          <a:rPr lang="en-US" sz="2400" i="1">
                            <a:latin typeface="Cambria Math" panose="02040503050406030204" pitchFamily="18" charset="0"/>
                          </a:rPr>
                          <m:t>1,2</m:t>
                        </m:r>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2</m:t>
                            </m:r>
                          </m:sub>
                        </m:sSub>
                      </m:num>
                      <m:den>
                        <m:r>
                          <a:rPr lang="en-US" sz="2400" i="1">
                            <a:latin typeface="Cambria Math" panose="02040503050406030204" pitchFamily="18" charset="0"/>
                          </a:rPr>
                          <m:t>2</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𝜋</m:t>
                            </m:r>
                          </m:e>
                        </m:rad>
                      </m:den>
                    </m:f>
                  </m:oMath>
                </a14:m>
                <a:endParaRPr lang="en-US" sz="2400" dirty="0"/>
              </a:p>
            </p:txBody>
          </p:sp>
        </mc:Choice>
        <mc:Fallback xmlns="">
          <p:sp>
            <p:nvSpPr>
              <p:cNvPr id="98" name="Rectangle 97">
                <a:extLst>
                  <a:ext uri="{FF2B5EF4-FFF2-40B4-BE49-F238E27FC236}">
                    <a16:creationId xmlns:a16="http://schemas.microsoft.com/office/drawing/2014/main" id="{31ECD2EC-45F2-7845-9D7C-52D6BEC3116E}"/>
                  </a:ext>
                </a:extLst>
              </p:cNvPr>
              <p:cNvSpPr>
                <a:spLocks noRot="1" noChangeAspect="1" noMove="1" noResize="1" noEditPoints="1" noAdjustHandles="1" noChangeArrowheads="1" noChangeShapeType="1" noTextEdit="1"/>
              </p:cNvSpPr>
              <p:nvPr/>
            </p:nvSpPr>
            <p:spPr>
              <a:xfrm>
                <a:off x="0" y="6213486"/>
                <a:ext cx="4266233" cy="669671"/>
              </a:xfrm>
              <a:prstGeom prst="rect">
                <a:avLst/>
              </a:prstGeom>
              <a:blipFill>
                <a:blip r:embed="rId2"/>
                <a:stretch>
                  <a:fillRect l="-2143" b="-2727"/>
                </a:stretch>
              </a:blipFill>
            </p:spPr>
            <p:txBody>
              <a:bodyPr/>
              <a:lstStyle/>
              <a:p>
                <a:r>
                  <a:rPr lang="LID4096">
                    <a:noFill/>
                  </a:rPr>
                  <a:t> </a:t>
                </a:r>
              </a:p>
            </p:txBody>
          </p:sp>
        </mc:Fallback>
      </mc:AlternateContent>
      <p:pic>
        <p:nvPicPr>
          <p:cNvPr id="11" name="Picture 10">
            <a:extLst>
              <a:ext uri="{FF2B5EF4-FFF2-40B4-BE49-F238E27FC236}">
                <a16:creationId xmlns:a16="http://schemas.microsoft.com/office/drawing/2014/main" id="{3B5FCFC4-9D4D-4B4A-A54E-F531358D7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3571" y="2027272"/>
            <a:ext cx="7004426" cy="3915161"/>
          </a:xfrm>
          <a:prstGeom prst="rect">
            <a:avLst/>
          </a:prstGeom>
        </p:spPr>
      </p:pic>
      <p:pic>
        <p:nvPicPr>
          <p:cNvPr id="5" name="Picture 4" descr="A close up of a logo&#10;&#10;Description automatically generated">
            <a:extLst>
              <a:ext uri="{FF2B5EF4-FFF2-40B4-BE49-F238E27FC236}">
                <a16:creationId xmlns:a16="http://schemas.microsoft.com/office/drawing/2014/main" id="{EF104114-7CE5-4FFD-8D86-2D6805CAF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84" y="4104094"/>
            <a:ext cx="2336540" cy="1752405"/>
          </a:xfrm>
          <a:prstGeom prst="rect">
            <a:avLst/>
          </a:prstGeom>
        </p:spPr>
      </p:pic>
      <p:pic>
        <p:nvPicPr>
          <p:cNvPr id="15" name="Picture 14" descr="A close up of a logo&#10;&#10;Description automatically generated">
            <a:extLst>
              <a:ext uri="{FF2B5EF4-FFF2-40B4-BE49-F238E27FC236}">
                <a16:creationId xmlns:a16="http://schemas.microsoft.com/office/drawing/2014/main" id="{2382A022-6A87-4DF4-B508-1A12642BE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3" y="2065148"/>
            <a:ext cx="2336540" cy="1752405"/>
          </a:xfrm>
          <a:prstGeom prst="rect">
            <a:avLst/>
          </a:prstGeom>
        </p:spPr>
      </p:pic>
      <p:pic>
        <p:nvPicPr>
          <p:cNvPr id="7" name="Picture 6" descr="A close up of a logo&#10;&#10;Description automatically generated">
            <a:extLst>
              <a:ext uri="{FF2B5EF4-FFF2-40B4-BE49-F238E27FC236}">
                <a16:creationId xmlns:a16="http://schemas.microsoft.com/office/drawing/2014/main" id="{A7F1AB67-B89C-449C-B33A-2319DBCE2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45" y="4104093"/>
            <a:ext cx="2336539" cy="1752405"/>
          </a:xfrm>
          <a:prstGeom prst="rect">
            <a:avLst/>
          </a:prstGeom>
        </p:spPr>
      </p:pic>
      <p:pic>
        <p:nvPicPr>
          <p:cNvPr id="17" name="Picture 16" descr="A close up of a logo&#10;&#10;Description automatically generated">
            <a:extLst>
              <a:ext uri="{FF2B5EF4-FFF2-40B4-BE49-F238E27FC236}">
                <a16:creationId xmlns:a16="http://schemas.microsoft.com/office/drawing/2014/main" id="{742BA5A8-9E87-4E11-B4FB-A8C2C1D2A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14" y="2065147"/>
            <a:ext cx="2336539" cy="1752405"/>
          </a:xfrm>
          <a:prstGeom prst="rect">
            <a:avLst/>
          </a:prstGeom>
        </p:spPr>
      </p:pic>
      <p:sp>
        <p:nvSpPr>
          <p:cNvPr id="12" name="Rounded Rectangle 20">
            <a:extLst>
              <a:ext uri="{FF2B5EF4-FFF2-40B4-BE49-F238E27FC236}">
                <a16:creationId xmlns:a16="http://schemas.microsoft.com/office/drawing/2014/main" id="{C73F5587-074D-4804-A19C-38D4CA3EC8FA}"/>
              </a:ext>
            </a:extLst>
          </p:cNvPr>
          <p:cNvSpPr/>
          <p:nvPr/>
        </p:nvSpPr>
        <p:spPr>
          <a:xfrm>
            <a:off x="2134517" y="1995319"/>
            <a:ext cx="8236966" cy="3915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1FE4E7-CEB5-40A7-8F55-FC635F7F242F}"/>
              </a:ext>
            </a:extLst>
          </p:cNvPr>
          <p:cNvSpPr txBox="1"/>
          <p:nvPr/>
        </p:nvSpPr>
        <p:spPr>
          <a:xfrm>
            <a:off x="8907714" y="6414094"/>
            <a:ext cx="2524345" cy="369332"/>
          </a:xfrm>
          <a:prstGeom prst="rect">
            <a:avLst/>
          </a:prstGeom>
          <a:noFill/>
        </p:spPr>
        <p:txBody>
          <a:bodyPr wrap="none" rtlCol="0">
            <a:spAutoFit/>
          </a:bodyPr>
          <a:lstStyle/>
          <a:p>
            <a:r>
              <a:rPr lang="en-US" dirty="0"/>
              <a:t>A.R. and H. Saleur (2019)</a:t>
            </a:r>
          </a:p>
        </p:txBody>
      </p:sp>
      <p:sp>
        <p:nvSpPr>
          <p:cNvPr id="14" name="Slide Number Placeholder 4">
            <a:extLst>
              <a:ext uri="{FF2B5EF4-FFF2-40B4-BE49-F238E27FC236}">
                <a16:creationId xmlns:a16="http://schemas.microsoft.com/office/drawing/2014/main" id="{431D68F6-03BC-4ACF-9D5B-8FCAB717F909}"/>
              </a:ext>
            </a:extLst>
          </p:cNvPr>
          <p:cNvSpPr>
            <a:spLocks noGrp="1"/>
          </p:cNvSpPr>
          <p:nvPr>
            <p:ph type="sldNum" sz="quarter" idx="12"/>
          </p:nvPr>
        </p:nvSpPr>
        <p:spPr>
          <a:xfrm>
            <a:off x="9309099" y="6416197"/>
            <a:ext cx="2743200" cy="365125"/>
          </a:xfrm>
        </p:spPr>
        <p:txBody>
          <a:bodyPr/>
          <a:lstStyle/>
          <a:p>
            <a:fld id="{470B0F4F-27D3-4C81-8336-24FC379DF1BB}" type="slidenum">
              <a:rPr lang="LID4096" smtClean="0"/>
              <a:t>38</a:t>
            </a:fld>
            <a:endParaRPr lang="LID4096"/>
          </a:p>
        </p:txBody>
      </p:sp>
    </p:spTree>
    <p:extLst>
      <p:ext uri="{BB962C8B-B14F-4D97-AF65-F5344CB8AC3E}">
        <p14:creationId xmlns:p14="http://schemas.microsoft.com/office/powerpoint/2010/main" val="315265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3.125E-6 2.59259E-6 L 0.81484 0.00092 " pathEditMode="relative" rAng="0" ptsTypes="AA">
                                      <p:cBhvr>
                                        <p:cTn id="16" dur="2000" fill="hold"/>
                                        <p:tgtEl>
                                          <p:spTgt spid="5"/>
                                        </p:tgtEl>
                                        <p:attrNameLst>
                                          <p:attrName>ppt_x</p:attrName>
                                          <p:attrName>ppt_y</p:attrName>
                                        </p:attrNameLst>
                                      </p:cBhvr>
                                      <p:rCtr x="40742" y="46"/>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3.75E-6 4.81481E-6 L 0.80547 0.00092 " pathEditMode="relative" rAng="0" ptsTypes="AA">
                                      <p:cBhvr>
                                        <p:cTn id="24" dur="2000" fill="hold"/>
                                        <p:tgtEl>
                                          <p:spTgt spid="15"/>
                                        </p:tgtEl>
                                        <p:attrNameLst>
                                          <p:attrName>ppt_x</p:attrName>
                                          <p:attrName>ppt_y</p:attrName>
                                        </p:attrNameLst>
                                      </p:cBhvr>
                                      <p:rCtr x="40273" y="46"/>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1C05-49CC-424A-A45C-FDF0680C3902}"/>
              </a:ext>
            </a:extLst>
          </p:cNvPr>
          <p:cNvSpPr>
            <a:spLocks noGrp="1"/>
          </p:cNvSpPr>
          <p:nvPr>
            <p:ph type="title"/>
          </p:nvPr>
        </p:nvSpPr>
        <p:spPr>
          <a:xfrm>
            <a:off x="-10886" y="-54560"/>
            <a:ext cx="12202886" cy="1325563"/>
          </a:xfrm>
        </p:spPr>
        <p:txBody>
          <a:bodyPr/>
          <a:lstStyle/>
          <a:p>
            <a:pPr algn="ctr"/>
            <a:r>
              <a:rPr lang="en-US" dirty="0"/>
              <a:t>The double sine-Gordon model with quantum circuits</a:t>
            </a:r>
          </a:p>
        </p:txBody>
      </p:sp>
      <p:sp>
        <p:nvSpPr>
          <p:cNvPr id="3" name="Content Placeholder 2">
            <a:extLst>
              <a:ext uri="{FF2B5EF4-FFF2-40B4-BE49-F238E27FC236}">
                <a16:creationId xmlns:a16="http://schemas.microsoft.com/office/drawing/2014/main" id="{7888C3BA-AC0C-7944-9B94-82483570DB6C}"/>
              </a:ext>
            </a:extLst>
          </p:cNvPr>
          <p:cNvSpPr>
            <a:spLocks noGrp="1"/>
          </p:cNvSpPr>
          <p:nvPr>
            <p:ph idx="1"/>
          </p:nvPr>
        </p:nvSpPr>
        <p:spPr>
          <a:xfrm>
            <a:off x="165470" y="1271003"/>
            <a:ext cx="11944969" cy="4872037"/>
          </a:xfrm>
        </p:spPr>
        <p:txBody>
          <a:bodyPr/>
          <a:lstStyle/>
          <a:p>
            <a:pPr marL="0" indent="0">
              <a:buNone/>
            </a:pPr>
            <a:r>
              <a:rPr lang="en-US" dirty="0">
                <a:solidFill>
                  <a:srgbClr val="C00000"/>
                </a:solidFill>
              </a:rPr>
              <a:t>quantum</a:t>
            </a:r>
            <a:r>
              <a:rPr lang="en-US" dirty="0"/>
              <a:t> integrable manifold: two </a:t>
            </a:r>
            <a:r>
              <a:rPr lang="en-US" dirty="0">
                <a:solidFill>
                  <a:srgbClr val="C00000"/>
                </a:solidFill>
              </a:rPr>
              <a:t>coupled sine-Gordon models</a:t>
            </a:r>
          </a:p>
          <a:p>
            <a:pPr marL="0" indent="0">
              <a:buNone/>
            </a:pPr>
            <a:endParaRPr lang="en-US" dirty="0"/>
          </a:p>
          <a:p>
            <a:pPr marL="0" indent="0">
              <a:buNone/>
            </a:pPr>
            <a:br>
              <a:rPr lang="en-US" dirty="0"/>
            </a:br>
            <a:endParaRPr lang="en-US" dirty="0"/>
          </a:p>
        </p:txBody>
      </p:sp>
      <mc:AlternateContent xmlns:mc="http://schemas.openxmlformats.org/markup-compatibility/2006" xmlns:a14="http://schemas.microsoft.com/office/drawing/2010/main">
        <mc:Choice Requires="a14">
          <p:sp>
            <p:nvSpPr>
              <p:cNvPr id="98" name="Rectangle 97">
                <a:extLst>
                  <a:ext uri="{FF2B5EF4-FFF2-40B4-BE49-F238E27FC236}">
                    <a16:creationId xmlns:a16="http://schemas.microsoft.com/office/drawing/2014/main" id="{31ECD2EC-45F2-7845-9D7C-52D6BEC3116E}"/>
                  </a:ext>
                </a:extLst>
              </p:cNvPr>
              <p:cNvSpPr/>
              <p:nvPr/>
            </p:nvSpPr>
            <p:spPr>
              <a:xfrm>
                <a:off x="0" y="6213486"/>
                <a:ext cx="4266233" cy="669671"/>
              </a:xfrm>
              <a:prstGeom prst="rect">
                <a:avLst/>
              </a:prstGeom>
            </p:spPr>
            <p:txBody>
              <a:bodyPr wrap="none">
                <a:spAutoFit/>
              </a:bodyPr>
              <a:lstStyle/>
              <a:p>
                <a:r>
                  <a:rPr lang="en-US" sz="2400" dirty="0"/>
                  <a:t>Rotated fields: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𝜑</m:t>
                        </m:r>
                      </m:e>
                      <m:sub>
                        <m:r>
                          <a:rPr lang="en-US" sz="2400" i="1">
                            <a:latin typeface="Cambria Math" panose="02040503050406030204" pitchFamily="18" charset="0"/>
                          </a:rPr>
                          <m:t>1,2</m:t>
                        </m:r>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𝜙</m:t>
                            </m:r>
                          </m:e>
                          <m:sub>
                            <m:r>
                              <a:rPr lang="en-US" sz="2400" i="1">
                                <a:latin typeface="Cambria Math" panose="02040503050406030204" pitchFamily="18" charset="0"/>
                              </a:rPr>
                              <m:t>2</m:t>
                            </m:r>
                          </m:sub>
                        </m:sSub>
                      </m:num>
                      <m:den>
                        <m:r>
                          <a:rPr lang="en-US" sz="2400" i="1">
                            <a:latin typeface="Cambria Math" panose="02040503050406030204" pitchFamily="18" charset="0"/>
                          </a:rPr>
                          <m:t>2</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𝜋</m:t>
                            </m:r>
                          </m:e>
                        </m:rad>
                      </m:den>
                    </m:f>
                  </m:oMath>
                </a14:m>
                <a:endParaRPr lang="en-US" sz="2400" dirty="0"/>
              </a:p>
            </p:txBody>
          </p:sp>
        </mc:Choice>
        <mc:Fallback xmlns="">
          <p:sp>
            <p:nvSpPr>
              <p:cNvPr id="98" name="Rectangle 97">
                <a:extLst>
                  <a:ext uri="{FF2B5EF4-FFF2-40B4-BE49-F238E27FC236}">
                    <a16:creationId xmlns:a16="http://schemas.microsoft.com/office/drawing/2014/main" id="{31ECD2EC-45F2-7845-9D7C-52D6BEC3116E}"/>
                  </a:ext>
                </a:extLst>
              </p:cNvPr>
              <p:cNvSpPr>
                <a:spLocks noRot="1" noChangeAspect="1" noMove="1" noResize="1" noEditPoints="1" noAdjustHandles="1" noChangeArrowheads="1" noChangeShapeType="1" noTextEdit="1"/>
              </p:cNvSpPr>
              <p:nvPr/>
            </p:nvSpPr>
            <p:spPr>
              <a:xfrm>
                <a:off x="0" y="6213486"/>
                <a:ext cx="4266233" cy="669671"/>
              </a:xfrm>
              <a:prstGeom prst="rect">
                <a:avLst/>
              </a:prstGeom>
              <a:blipFill>
                <a:blip r:embed="rId2"/>
                <a:stretch>
                  <a:fillRect l="-2143" b="-2727"/>
                </a:stretch>
              </a:blipFill>
            </p:spPr>
            <p:txBody>
              <a:bodyPr/>
              <a:lstStyle/>
              <a:p>
                <a:r>
                  <a:rPr lang="LID4096">
                    <a:noFill/>
                  </a:rPr>
                  <a:t> </a:t>
                </a:r>
              </a:p>
            </p:txBody>
          </p:sp>
        </mc:Fallback>
      </mc:AlternateContent>
      <p:pic>
        <p:nvPicPr>
          <p:cNvPr id="11" name="Picture 10">
            <a:extLst>
              <a:ext uri="{FF2B5EF4-FFF2-40B4-BE49-F238E27FC236}">
                <a16:creationId xmlns:a16="http://schemas.microsoft.com/office/drawing/2014/main" id="{3B5FCFC4-9D4D-4B4A-A54E-F531358D7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3571" y="2027272"/>
            <a:ext cx="7004426" cy="3915160"/>
          </a:xfrm>
          <a:prstGeom prst="rect">
            <a:avLst/>
          </a:prstGeom>
        </p:spPr>
      </p:pic>
      <p:pic>
        <p:nvPicPr>
          <p:cNvPr id="5" name="Picture 4" descr="A close up of a logo&#10;&#10;Description automatically generated">
            <a:extLst>
              <a:ext uri="{FF2B5EF4-FFF2-40B4-BE49-F238E27FC236}">
                <a16:creationId xmlns:a16="http://schemas.microsoft.com/office/drawing/2014/main" id="{EF104114-7CE5-4FFD-8D86-2D6805CAF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84" y="4104094"/>
            <a:ext cx="2336540" cy="1752405"/>
          </a:xfrm>
          <a:prstGeom prst="rect">
            <a:avLst/>
          </a:prstGeom>
        </p:spPr>
      </p:pic>
      <p:pic>
        <p:nvPicPr>
          <p:cNvPr id="7" name="Picture 6" descr="A close up of a logo&#10;&#10;Description automatically generated">
            <a:extLst>
              <a:ext uri="{FF2B5EF4-FFF2-40B4-BE49-F238E27FC236}">
                <a16:creationId xmlns:a16="http://schemas.microsoft.com/office/drawing/2014/main" id="{A7F1AB67-B89C-449C-B33A-2319DBCE2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45" y="4104093"/>
            <a:ext cx="2336539" cy="1752405"/>
          </a:xfrm>
          <a:prstGeom prst="rect">
            <a:avLst/>
          </a:prstGeom>
        </p:spPr>
      </p:pic>
      <p:sp>
        <p:nvSpPr>
          <p:cNvPr id="12" name="Freeform 38">
            <a:extLst>
              <a:ext uri="{FF2B5EF4-FFF2-40B4-BE49-F238E27FC236}">
                <a16:creationId xmlns:a16="http://schemas.microsoft.com/office/drawing/2014/main" id="{2A0C770E-B6CB-4270-A8E9-30AC116FF80F}"/>
              </a:ext>
            </a:extLst>
          </p:cNvPr>
          <p:cNvSpPr/>
          <p:nvPr/>
        </p:nvSpPr>
        <p:spPr>
          <a:xfrm>
            <a:off x="2749860" y="4440953"/>
            <a:ext cx="2062561" cy="1078684"/>
          </a:xfrm>
          <a:custGeom>
            <a:avLst/>
            <a:gdLst>
              <a:gd name="connsiteX0" fmla="*/ 0 w 3114675"/>
              <a:gd name="connsiteY0" fmla="*/ 1178336 h 1178336"/>
              <a:gd name="connsiteX1" fmla="*/ 742950 w 3114675"/>
              <a:gd name="connsiteY1" fmla="*/ 21048 h 1178336"/>
              <a:gd name="connsiteX2" fmla="*/ 1185862 w 3114675"/>
              <a:gd name="connsiteY2" fmla="*/ 435386 h 1178336"/>
              <a:gd name="connsiteX3" fmla="*/ 1657350 w 3114675"/>
              <a:gd name="connsiteY3" fmla="*/ 492536 h 1178336"/>
              <a:gd name="connsiteX4" fmla="*/ 1800225 w 3114675"/>
              <a:gd name="connsiteY4" fmla="*/ 306798 h 1178336"/>
              <a:gd name="connsiteX5" fmla="*/ 2214562 w 3114675"/>
              <a:gd name="connsiteY5" fmla="*/ 349661 h 1178336"/>
              <a:gd name="connsiteX6" fmla="*/ 2414587 w 3114675"/>
              <a:gd name="connsiteY6" fmla="*/ 706848 h 1178336"/>
              <a:gd name="connsiteX7" fmla="*/ 2586037 w 3114675"/>
              <a:gd name="connsiteY7" fmla="*/ 949736 h 1178336"/>
              <a:gd name="connsiteX8" fmla="*/ 2757487 w 3114675"/>
              <a:gd name="connsiteY8" fmla="*/ 678273 h 1178336"/>
              <a:gd name="connsiteX9" fmla="*/ 2943225 w 3114675"/>
              <a:gd name="connsiteY9" fmla="*/ 849723 h 1178336"/>
              <a:gd name="connsiteX10" fmla="*/ 3114675 w 3114675"/>
              <a:gd name="connsiteY10" fmla="*/ 1021173 h 1178336"/>
              <a:gd name="connsiteX0" fmla="*/ 0 w 3151399"/>
              <a:gd name="connsiteY0" fmla="*/ 1178336 h 1178336"/>
              <a:gd name="connsiteX1" fmla="*/ 742950 w 3151399"/>
              <a:gd name="connsiteY1" fmla="*/ 21048 h 1178336"/>
              <a:gd name="connsiteX2" fmla="*/ 1185862 w 3151399"/>
              <a:gd name="connsiteY2" fmla="*/ 435386 h 1178336"/>
              <a:gd name="connsiteX3" fmla="*/ 1657350 w 3151399"/>
              <a:gd name="connsiteY3" fmla="*/ 492536 h 1178336"/>
              <a:gd name="connsiteX4" fmla="*/ 1800225 w 3151399"/>
              <a:gd name="connsiteY4" fmla="*/ 306798 h 1178336"/>
              <a:gd name="connsiteX5" fmla="*/ 2214562 w 3151399"/>
              <a:gd name="connsiteY5" fmla="*/ 349661 h 1178336"/>
              <a:gd name="connsiteX6" fmla="*/ 2414587 w 3151399"/>
              <a:gd name="connsiteY6" fmla="*/ 706848 h 1178336"/>
              <a:gd name="connsiteX7" fmla="*/ 2586037 w 3151399"/>
              <a:gd name="connsiteY7" fmla="*/ 949736 h 1178336"/>
              <a:gd name="connsiteX8" fmla="*/ 2757487 w 3151399"/>
              <a:gd name="connsiteY8" fmla="*/ 678273 h 1178336"/>
              <a:gd name="connsiteX9" fmla="*/ 2943225 w 3151399"/>
              <a:gd name="connsiteY9" fmla="*/ 849723 h 1178336"/>
              <a:gd name="connsiteX10" fmla="*/ 3151399 w 3151399"/>
              <a:gd name="connsiteY10" fmla="*/ 1080748 h 1178336"/>
              <a:gd name="connsiteX0" fmla="*/ 0 w 3188123"/>
              <a:gd name="connsiteY0" fmla="*/ 1178336 h 1199896"/>
              <a:gd name="connsiteX1" fmla="*/ 742950 w 3188123"/>
              <a:gd name="connsiteY1" fmla="*/ 21048 h 1199896"/>
              <a:gd name="connsiteX2" fmla="*/ 1185862 w 3188123"/>
              <a:gd name="connsiteY2" fmla="*/ 435386 h 1199896"/>
              <a:gd name="connsiteX3" fmla="*/ 1657350 w 3188123"/>
              <a:gd name="connsiteY3" fmla="*/ 492536 h 1199896"/>
              <a:gd name="connsiteX4" fmla="*/ 1800225 w 3188123"/>
              <a:gd name="connsiteY4" fmla="*/ 306798 h 1199896"/>
              <a:gd name="connsiteX5" fmla="*/ 2214562 w 3188123"/>
              <a:gd name="connsiteY5" fmla="*/ 349661 h 1199896"/>
              <a:gd name="connsiteX6" fmla="*/ 2414587 w 3188123"/>
              <a:gd name="connsiteY6" fmla="*/ 706848 h 1199896"/>
              <a:gd name="connsiteX7" fmla="*/ 2586037 w 3188123"/>
              <a:gd name="connsiteY7" fmla="*/ 949736 h 1199896"/>
              <a:gd name="connsiteX8" fmla="*/ 2757487 w 3188123"/>
              <a:gd name="connsiteY8" fmla="*/ 678273 h 1199896"/>
              <a:gd name="connsiteX9" fmla="*/ 2943225 w 3188123"/>
              <a:gd name="connsiteY9" fmla="*/ 849723 h 1199896"/>
              <a:gd name="connsiteX10" fmla="*/ 3188123 w 3188123"/>
              <a:gd name="connsiteY10" fmla="*/ 1199896 h 1199896"/>
              <a:gd name="connsiteX0" fmla="*/ 0 w 3133037"/>
              <a:gd name="connsiteY0" fmla="*/ 1178336 h 1178336"/>
              <a:gd name="connsiteX1" fmla="*/ 742950 w 3133037"/>
              <a:gd name="connsiteY1" fmla="*/ 21048 h 1178336"/>
              <a:gd name="connsiteX2" fmla="*/ 1185862 w 3133037"/>
              <a:gd name="connsiteY2" fmla="*/ 435386 h 1178336"/>
              <a:gd name="connsiteX3" fmla="*/ 1657350 w 3133037"/>
              <a:gd name="connsiteY3" fmla="*/ 492536 h 1178336"/>
              <a:gd name="connsiteX4" fmla="*/ 1800225 w 3133037"/>
              <a:gd name="connsiteY4" fmla="*/ 306798 h 1178336"/>
              <a:gd name="connsiteX5" fmla="*/ 2214562 w 3133037"/>
              <a:gd name="connsiteY5" fmla="*/ 349661 h 1178336"/>
              <a:gd name="connsiteX6" fmla="*/ 2414587 w 3133037"/>
              <a:gd name="connsiteY6" fmla="*/ 706848 h 1178336"/>
              <a:gd name="connsiteX7" fmla="*/ 2586037 w 3133037"/>
              <a:gd name="connsiteY7" fmla="*/ 949736 h 1178336"/>
              <a:gd name="connsiteX8" fmla="*/ 2757487 w 3133037"/>
              <a:gd name="connsiteY8" fmla="*/ 678273 h 1178336"/>
              <a:gd name="connsiteX9" fmla="*/ 2943225 w 3133037"/>
              <a:gd name="connsiteY9" fmla="*/ 849723 h 1178336"/>
              <a:gd name="connsiteX10" fmla="*/ 3133037 w 3133037"/>
              <a:gd name="connsiteY10" fmla="*/ 1140323 h 1178336"/>
              <a:gd name="connsiteX0" fmla="*/ 0 w 3151399"/>
              <a:gd name="connsiteY0" fmla="*/ 1178336 h 1199897"/>
              <a:gd name="connsiteX1" fmla="*/ 742950 w 3151399"/>
              <a:gd name="connsiteY1" fmla="*/ 21048 h 1199897"/>
              <a:gd name="connsiteX2" fmla="*/ 1185862 w 3151399"/>
              <a:gd name="connsiteY2" fmla="*/ 435386 h 1199897"/>
              <a:gd name="connsiteX3" fmla="*/ 1657350 w 3151399"/>
              <a:gd name="connsiteY3" fmla="*/ 492536 h 1199897"/>
              <a:gd name="connsiteX4" fmla="*/ 1800225 w 3151399"/>
              <a:gd name="connsiteY4" fmla="*/ 306798 h 1199897"/>
              <a:gd name="connsiteX5" fmla="*/ 2214562 w 3151399"/>
              <a:gd name="connsiteY5" fmla="*/ 349661 h 1199897"/>
              <a:gd name="connsiteX6" fmla="*/ 2414587 w 3151399"/>
              <a:gd name="connsiteY6" fmla="*/ 706848 h 1199897"/>
              <a:gd name="connsiteX7" fmla="*/ 2586037 w 3151399"/>
              <a:gd name="connsiteY7" fmla="*/ 949736 h 1199897"/>
              <a:gd name="connsiteX8" fmla="*/ 2757487 w 3151399"/>
              <a:gd name="connsiteY8" fmla="*/ 678273 h 1199897"/>
              <a:gd name="connsiteX9" fmla="*/ 2943225 w 3151399"/>
              <a:gd name="connsiteY9" fmla="*/ 849723 h 1199897"/>
              <a:gd name="connsiteX10" fmla="*/ 3151399 w 3151399"/>
              <a:gd name="connsiteY10" fmla="*/ 1199897 h 119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1399" h="1199897">
                <a:moveTo>
                  <a:pt x="0" y="1178336"/>
                </a:moveTo>
                <a:cubicBezTo>
                  <a:pt x="272653" y="661604"/>
                  <a:pt x="545306" y="144873"/>
                  <a:pt x="742950" y="21048"/>
                </a:cubicBezTo>
                <a:cubicBezTo>
                  <a:pt x="940594" y="-102777"/>
                  <a:pt x="1033462" y="356805"/>
                  <a:pt x="1185862" y="435386"/>
                </a:cubicBezTo>
                <a:cubicBezTo>
                  <a:pt x="1338262" y="513967"/>
                  <a:pt x="1554956" y="513967"/>
                  <a:pt x="1657350" y="492536"/>
                </a:cubicBezTo>
                <a:cubicBezTo>
                  <a:pt x="1759744" y="471105"/>
                  <a:pt x="1707356" y="330610"/>
                  <a:pt x="1800225" y="306798"/>
                </a:cubicBezTo>
                <a:cubicBezTo>
                  <a:pt x="1893094" y="282986"/>
                  <a:pt x="2112168" y="282986"/>
                  <a:pt x="2214562" y="349661"/>
                </a:cubicBezTo>
                <a:cubicBezTo>
                  <a:pt x="2316956" y="416336"/>
                  <a:pt x="2352674" y="606835"/>
                  <a:pt x="2414587" y="706848"/>
                </a:cubicBezTo>
                <a:cubicBezTo>
                  <a:pt x="2476500" y="806861"/>
                  <a:pt x="2528887" y="954498"/>
                  <a:pt x="2586037" y="949736"/>
                </a:cubicBezTo>
                <a:cubicBezTo>
                  <a:pt x="2643187" y="944973"/>
                  <a:pt x="2697956" y="694942"/>
                  <a:pt x="2757487" y="678273"/>
                </a:cubicBezTo>
                <a:cubicBezTo>
                  <a:pt x="2817018" y="661604"/>
                  <a:pt x="2877573" y="762786"/>
                  <a:pt x="2943225" y="849723"/>
                </a:cubicBezTo>
                <a:cubicBezTo>
                  <a:pt x="3008877" y="936660"/>
                  <a:pt x="3151399" y="1199897"/>
                  <a:pt x="3151399" y="1199897"/>
                </a:cubicBezTo>
              </a:path>
            </a:pathLst>
          </a:cu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0">
            <a:extLst>
              <a:ext uri="{FF2B5EF4-FFF2-40B4-BE49-F238E27FC236}">
                <a16:creationId xmlns:a16="http://schemas.microsoft.com/office/drawing/2014/main" id="{96B02A43-2244-4645-84AB-6D106A323A50}"/>
              </a:ext>
            </a:extLst>
          </p:cNvPr>
          <p:cNvSpPr/>
          <p:nvPr/>
        </p:nvSpPr>
        <p:spPr>
          <a:xfrm>
            <a:off x="2134517" y="1995319"/>
            <a:ext cx="8236966" cy="3915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666278A-977E-4B98-A8F1-B5F75A270054}"/>
              </a:ext>
            </a:extLst>
          </p:cNvPr>
          <p:cNvSpPr txBox="1"/>
          <p:nvPr/>
        </p:nvSpPr>
        <p:spPr>
          <a:xfrm>
            <a:off x="8907714" y="6414094"/>
            <a:ext cx="2524345" cy="369332"/>
          </a:xfrm>
          <a:prstGeom prst="rect">
            <a:avLst/>
          </a:prstGeom>
          <a:noFill/>
        </p:spPr>
        <p:txBody>
          <a:bodyPr wrap="none" rtlCol="0">
            <a:spAutoFit/>
          </a:bodyPr>
          <a:lstStyle/>
          <a:p>
            <a:r>
              <a:rPr lang="en-US" dirty="0"/>
              <a:t>A.R. and H. Saleur (2019)</a:t>
            </a:r>
          </a:p>
        </p:txBody>
      </p:sp>
      <p:sp>
        <p:nvSpPr>
          <p:cNvPr id="15" name="Slide Number Placeholder 4">
            <a:extLst>
              <a:ext uri="{FF2B5EF4-FFF2-40B4-BE49-F238E27FC236}">
                <a16:creationId xmlns:a16="http://schemas.microsoft.com/office/drawing/2014/main" id="{3233E3CD-7F17-43EC-9411-A1E63253EA9A}"/>
              </a:ext>
            </a:extLst>
          </p:cNvPr>
          <p:cNvSpPr>
            <a:spLocks noGrp="1"/>
          </p:cNvSpPr>
          <p:nvPr>
            <p:ph type="sldNum" sz="quarter" idx="12"/>
          </p:nvPr>
        </p:nvSpPr>
        <p:spPr>
          <a:xfrm>
            <a:off x="9309099" y="6416197"/>
            <a:ext cx="2743200" cy="365125"/>
          </a:xfrm>
        </p:spPr>
        <p:txBody>
          <a:bodyPr/>
          <a:lstStyle/>
          <a:p>
            <a:fld id="{470B0F4F-27D3-4C81-8336-24FC379DF1BB}" type="slidenum">
              <a:rPr lang="LID4096" smtClean="0"/>
              <a:t>39</a:t>
            </a:fld>
            <a:endParaRPr lang="LID4096"/>
          </a:p>
        </p:txBody>
      </p:sp>
    </p:spTree>
    <p:extLst>
      <p:ext uri="{BB962C8B-B14F-4D97-AF65-F5344CB8AC3E}">
        <p14:creationId xmlns:p14="http://schemas.microsoft.com/office/powerpoint/2010/main" val="16800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3.125E-6 2.59259E-6 L 0.11966 0.00092 " pathEditMode="relative" rAng="0" ptsTypes="AA">
                                      <p:cBhvr>
                                        <p:cTn id="16" dur="2000" fill="hold"/>
                                        <p:tgtEl>
                                          <p:spTgt spid="5"/>
                                        </p:tgtEl>
                                        <p:attrNameLst>
                                          <p:attrName>ppt_x</p:attrName>
                                          <p:attrName>ppt_y</p:attrName>
                                        </p:attrNameLst>
                                      </p:cBhvr>
                                      <p:rCtr x="5977" y="46"/>
                                    </p:animMotion>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1" nodeType="clickEffect">
                                  <p:stCondLst>
                                    <p:cond delay="0"/>
                                  </p:stCondLst>
                                  <p:childTnLst>
                                    <p:animMotion origin="layout" path="M 3.95833E-6 2.59259E-6 L 0.597 0.00208 " pathEditMode="relative" rAng="0" ptsTypes="AA">
                                      <p:cBhvr>
                                        <p:cTn id="24" dur="2000" fill="hold"/>
                                        <p:tgtEl>
                                          <p:spTgt spid="12"/>
                                        </p:tgtEl>
                                        <p:attrNameLst>
                                          <p:attrName>ppt_x</p:attrName>
                                          <p:attrName>ppt_y</p:attrName>
                                        </p:attrNameLst>
                                      </p:cBhvr>
                                      <p:rCtr x="29844" y="93"/>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31CD59E-CE61-4702-945F-02C4B00670C4}"/>
              </a:ext>
            </a:extLst>
          </p:cNvPr>
          <p:cNvGrpSpPr/>
          <p:nvPr/>
        </p:nvGrpSpPr>
        <p:grpSpPr>
          <a:xfrm>
            <a:off x="5563192" y="4184706"/>
            <a:ext cx="6613071" cy="2326308"/>
            <a:chOff x="5589411" y="4494371"/>
            <a:chExt cx="6371852" cy="1978167"/>
          </a:xfrm>
        </p:grpSpPr>
        <p:grpSp>
          <p:nvGrpSpPr>
            <p:cNvPr id="32" name="Group 31">
              <a:extLst>
                <a:ext uri="{FF2B5EF4-FFF2-40B4-BE49-F238E27FC236}">
                  <a16:creationId xmlns:a16="http://schemas.microsoft.com/office/drawing/2014/main" id="{E5BEEB92-5FF9-48A9-9773-8532B34B64A8}"/>
                </a:ext>
              </a:extLst>
            </p:cNvPr>
            <p:cNvGrpSpPr/>
            <p:nvPr/>
          </p:nvGrpSpPr>
          <p:grpSpPr>
            <a:xfrm>
              <a:off x="5589411" y="4494371"/>
              <a:ext cx="6371852" cy="1408334"/>
              <a:chOff x="1346886" y="4274926"/>
              <a:chExt cx="7050396" cy="1558309"/>
            </a:xfrm>
          </p:grpSpPr>
          <p:pic>
            <p:nvPicPr>
              <p:cNvPr id="34" name="Picture 33">
                <a:extLst>
                  <a:ext uri="{FF2B5EF4-FFF2-40B4-BE49-F238E27FC236}">
                    <a16:creationId xmlns:a16="http://schemas.microsoft.com/office/drawing/2014/main" id="{11473CD5-B4EF-43AE-9400-6E98FF8BFC1D}"/>
                  </a:ext>
                </a:extLst>
              </p:cNvPr>
              <p:cNvPicPr>
                <a:picLocks noChangeAspect="1"/>
              </p:cNvPicPr>
              <p:nvPr/>
            </p:nvPicPr>
            <p:blipFill>
              <a:blip r:embed="rId3"/>
              <a:stretch>
                <a:fillRect/>
              </a:stretch>
            </p:blipFill>
            <p:spPr>
              <a:xfrm>
                <a:off x="1346886" y="4274926"/>
                <a:ext cx="7050396" cy="1558309"/>
              </a:xfrm>
              <a:prstGeom prst="rect">
                <a:avLst/>
              </a:prstGeom>
            </p:spPr>
          </p:pic>
          <p:sp>
            <p:nvSpPr>
              <p:cNvPr id="35" name="Rectangle 34">
                <a:extLst>
                  <a:ext uri="{FF2B5EF4-FFF2-40B4-BE49-F238E27FC236}">
                    <a16:creationId xmlns:a16="http://schemas.microsoft.com/office/drawing/2014/main" id="{60F13CFD-CBD6-42AA-9DD9-04928FDF15DF}"/>
                  </a:ext>
                </a:extLst>
              </p:cNvPr>
              <p:cNvSpPr/>
              <p:nvPr/>
            </p:nvSpPr>
            <p:spPr>
              <a:xfrm>
                <a:off x="1793342" y="4289318"/>
                <a:ext cx="235131" cy="284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CD081E7-A339-43A0-9821-2243019E94E7}"/>
                    </a:ext>
                  </a:extLst>
                </p:cNvPr>
                <p:cNvSpPr txBox="1"/>
                <p:nvPr/>
              </p:nvSpPr>
              <p:spPr>
                <a:xfrm>
                  <a:off x="6156442" y="5765903"/>
                  <a:ext cx="5535815" cy="706635"/>
                </a:xfrm>
                <a:prstGeom prst="rect">
                  <a:avLst/>
                </a:prstGeom>
                <a:noFill/>
              </p:spPr>
              <p:txBody>
                <a:bodyPr wrap="square" rtlCol="0">
                  <a:spAutoFit/>
                </a:bodyPr>
                <a:lstStyle/>
                <a:p>
                  <a:r>
                    <a:rPr lang="en-US" sz="2400" dirty="0"/>
                    <a:t>Manucharyan group (Maryland, 2018, 2019): 		</a:t>
                  </a:r>
                  <a14:m>
                    <m:oMath xmlns:m="http://schemas.openxmlformats.org/officeDocument/2006/math">
                      <m:r>
                        <a:rPr lang="en-US" sz="2400" i="1">
                          <a:latin typeface="Cambria Math" panose="02040503050406030204" pitchFamily="18" charset="0"/>
                        </a:rPr>
                        <m:t>𝑁</m:t>
                      </m:r>
                      <m:r>
                        <a:rPr lang="en-US" sz="2400" b="0" i="1" smtClean="0">
                          <a:latin typeface="Cambria Math" panose="02040503050406030204" pitchFamily="18" charset="0"/>
                        </a:rPr>
                        <m:t>∼33000</m:t>
                      </m:r>
                    </m:oMath>
                  </a14:m>
                  <a:r>
                    <a:rPr lang="en-US" sz="2400" dirty="0"/>
                    <a:t>  </a:t>
                  </a:r>
                </a:p>
              </p:txBody>
            </p:sp>
          </mc:Choice>
          <mc:Fallback xmlns="">
            <p:sp>
              <p:nvSpPr>
                <p:cNvPr id="33" name="TextBox 32">
                  <a:extLst>
                    <a:ext uri="{FF2B5EF4-FFF2-40B4-BE49-F238E27FC236}">
                      <a16:creationId xmlns:a16="http://schemas.microsoft.com/office/drawing/2014/main" id="{CCD081E7-A339-43A0-9821-2243019E94E7}"/>
                    </a:ext>
                  </a:extLst>
                </p:cNvPr>
                <p:cNvSpPr txBox="1">
                  <a:spLocks noRot="1" noChangeAspect="1" noMove="1" noResize="1" noEditPoints="1" noAdjustHandles="1" noChangeArrowheads="1" noChangeShapeType="1" noTextEdit="1"/>
                </p:cNvSpPr>
                <p:nvPr/>
              </p:nvSpPr>
              <p:spPr>
                <a:xfrm>
                  <a:off x="6156442" y="5765903"/>
                  <a:ext cx="5535815" cy="706635"/>
                </a:xfrm>
                <a:prstGeom prst="rect">
                  <a:avLst/>
                </a:prstGeom>
                <a:blipFill>
                  <a:blip r:embed="rId4"/>
                  <a:stretch>
                    <a:fillRect l="-1591" t="-5882" r="-1166"/>
                  </a:stretch>
                </a:blipFill>
              </p:spPr>
              <p:txBody>
                <a:bodyPr/>
                <a:lstStyle/>
                <a:p>
                  <a:r>
                    <a:rPr lang="LID4096">
                      <a:noFill/>
                    </a:rPr>
                    <a:t> </a:t>
                  </a:r>
                </a:p>
              </p:txBody>
            </p:sp>
          </mc:Fallback>
        </mc:AlternateContent>
      </p:grpSp>
      <p:sp>
        <p:nvSpPr>
          <p:cNvPr id="2" name="Title 1">
            <a:extLst>
              <a:ext uri="{FF2B5EF4-FFF2-40B4-BE49-F238E27FC236}">
                <a16:creationId xmlns:a16="http://schemas.microsoft.com/office/drawing/2014/main" id="{72A90979-EA49-4E2E-AA21-33F220B0AA3D}"/>
              </a:ext>
            </a:extLst>
          </p:cNvPr>
          <p:cNvSpPr>
            <a:spLocks noGrp="1"/>
          </p:cNvSpPr>
          <p:nvPr>
            <p:ph type="title"/>
          </p:nvPr>
        </p:nvSpPr>
        <p:spPr>
          <a:xfrm>
            <a:off x="783611" y="-94092"/>
            <a:ext cx="10926938" cy="1325563"/>
          </a:xfrm>
        </p:spPr>
        <p:txBody>
          <a:bodyPr/>
          <a:lstStyle/>
          <a:p>
            <a:pPr algn="ctr"/>
            <a:r>
              <a:rPr lang="en-US" dirty="0"/>
              <a:t>Motivated by experiments</a:t>
            </a:r>
            <a:endParaRPr lang="LID4096" dirty="0"/>
          </a:p>
        </p:txBody>
      </p:sp>
      <p:sp>
        <p:nvSpPr>
          <p:cNvPr id="4" name="Slide Number Placeholder 3">
            <a:extLst>
              <a:ext uri="{FF2B5EF4-FFF2-40B4-BE49-F238E27FC236}">
                <a16:creationId xmlns:a16="http://schemas.microsoft.com/office/drawing/2014/main" id="{E0A8B8CA-9C9F-4E55-B49C-CABBEB6A6E4F}"/>
              </a:ext>
            </a:extLst>
          </p:cNvPr>
          <p:cNvSpPr>
            <a:spLocks noGrp="1"/>
          </p:cNvSpPr>
          <p:nvPr>
            <p:ph type="sldNum" sz="quarter" idx="12"/>
          </p:nvPr>
        </p:nvSpPr>
        <p:spPr>
          <a:xfrm>
            <a:off x="9345384" y="6492715"/>
            <a:ext cx="2743200" cy="365125"/>
          </a:xfrm>
        </p:spPr>
        <p:txBody>
          <a:bodyPr/>
          <a:lstStyle/>
          <a:p>
            <a:fld id="{470B0F4F-27D3-4C81-8336-24FC379DF1BB}" type="slidenum">
              <a:rPr lang="LID4096" smtClean="0"/>
              <a:t>4</a:t>
            </a:fld>
            <a:endParaRPr lang="LID4096" dirty="0"/>
          </a:p>
        </p:txBody>
      </p:sp>
      <p:grpSp>
        <p:nvGrpSpPr>
          <p:cNvPr id="21" name="Group 20">
            <a:extLst>
              <a:ext uri="{FF2B5EF4-FFF2-40B4-BE49-F238E27FC236}">
                <a16:creationId xmlns:a16="http://schemas.microsoft.com/office/drawing/2014/main" id="{876052D2-1482-455B-A759-3595D17E969C}"/>
              </a:ext>
            </a:extLst>
          </p:cNvPr>
          <p:cNvGrpSpPr/>
          <p:nvPr/>
        </p:nvGrpSpPr>
        <p:grpSpPr>
          <a:xfrm>
            <a:off x="34844" y="1056275"/>
            <a:ext cx="3914080" cy="2489200"/>
            <a:chOff x="34844" y="1214120"/>
            <a:chExt cx="3914080" cy="2489200"/>
          </a:xfrm>
        </p:grpSpPr>
        <p:sp>
          <p:nvSpPr>
            <p:cNvPr id="14" name="Rectangle 13">
              <a:extLst>
                <a:ext uri="{FF2B5EF4-FFF2-40B4-BE49-F238E27FC236}">
                  <a16:creationId xmlns:a16="http://schemas.microsoft.com/office/drawing/2014/main" id="{B52F57E3-BBBB-4214-BBE3-1482F5F916A1}"/>
                </a:ext>
              </a:extLst>
            </p:cNvPr>
            <p:cNvSpPr/>
            <p:nvPr/>
          </p:nvSpPr>
          <p:spPr>
            <a:xfrm>
              <a:off x="3272552" y="1284252"/>
              <a:ext cx="410722" cy="585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C2AB7A-6AAC-4D5A-8BB7-A0231B9696C7}"/>
                </a:ext>
              </a:extLst>
            </p:cNvPr>
            <p:cNvSpPr/>
            <p:nvPr/>
          </p:nvSpPr>
          <p:spPr>
            <a:xfrm>
              <a:off x="304922" y="1378462"/>
              <a:ext cx="255464"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033080-9D75-430B-B885-6C6CE027C79D}"/>
                </a:ext>
              </a:extLst>
            </p:cNvPr>
            <p:cNvSpPr/>
            <p:nvPr/>
          </p:nvSpPr>
          <p:spPr>
            <a:xfrm>
              <a:off x="3693460" y="1353506"/>
              <a:ext cx="255464"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A57179-899B-487A-8D77-3B221E8C70E9}"/>
                </a:ext>
              </a:extLst>
            </p:cNvPr>
            <p:cNvSpPr/>
            <p:nvPr/>
          </p:nvSpPr>
          <p:spPr>
            <a:xfrm>
              <a:off x="34844" y="1214120"/>
              <a:ext cx="255464" cy="24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5" name="Group 24">
            <a:extLst>
              <a:ext uri="{FF2B5EF4-FFF2-40B4-BE49-F238E27FC236}">
                <a16:creationId xmlns:a16="http://schemas.microsoft.com/office/drawing/2014/main" id="{1B264896-9890-4C0F-97B2-110C75F85011}"/>
              </a:ext>
            </a:extLst>
          </p:cNvPr>
          <p:cNvGrpSpPr/>
          <p:nvPr/>
        </p:nvGrpSpPr>
        <p:grpSpPr>
          <a:xfrm>
            <a:off x="150158" y="1164557"/>
            <a:ext cx="4041883" cy="2196593"/>
            <a:chOff x="178905" y="1505404"/>
            <a:chExt cx="4041883" cy="2196593"/>
          </a:xfrm>
        </p:grpSpPr>
        <p:pic>
          <p:nvPicPr>
            <p:cNvPr id="23" name="Picture 22" descr="A close up of a sign&#10;&#10;Description automatically generated">
              <a:extLst>
                <a:ext uri="{FF2B5EF4-FFF2-40B4-BE49-F238E27FC236}">
                  <a16:creationId xmlns:a16="http://schemas.microsoft.com/office/drawing/2014/main" id="{3733A316-993C-4E30-A802-55178C86C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05" y="1505404"/>
              <a:ext cx="4041883" cy="130514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DB09D0F-F163-44E5-BCE6-529D8BF874F5}"/>
                    </a:ext>
                  </a:extLst>
                </p:cNvPr>
                <p:cNvSpPr txBox="1"/>
                <p:nvPr/>
              </p:nvSpPr>
              <p:spPr>
                <a:xfrm>
                  <a:off x="479650" y="2871000"/>
                  <a:ext cx="3591176" cy="830997"/>
                </a:xfrm>
                <a:prstGeom prst="rect">
                  <a:avLst/>
                </a:prstGeom>
                <a:noFill/>
              </p:spPr>
              <p:txBody>
                <a:bodyPr wrap="none" rtlCol="0">
                  <a:spAutoFit/>
                </a:bodyPr>
                <a:lstStyle/>
                <a:p>
                  <a:r>
                    <a:rPr lang="en-US" sz="2400" dirty="0"/>
                    <a:t>Devoret group (Yale, 2009):</a:t>
                  </a:r>
                  <a:br>
                    <a:rPr lang="en-US" sz="2400" dirty="0"/>
                  </a:br>
                  <a14:m>
                    <m:oMath xmlns:m="http://schemas.openxmlformats.org/officeDocument/2006/math">
                      <m:r>
                        <a:rPr lang="en-US" sz="2400" b="0" i="1" smtClean="0">
                          <a:latin typeface="Cambria Math" panose="02040503050406030204" pitchFamily="18" charset="0"/>
                        </a:rPr>
                        <m:t>𝑁</m:t>
                      </m:r>
                      <m:r>
                        <a:rPr lang="en-US" sz="2400" b="0" i="1" smtClean="0">
                          <a:latin typeface="Cambria Math" panose="02040503050406030204" pitchFamily="18" charset="0"/>
                        </a:rPr>
                        <m:t>=43</m:t>
                      </m:r>
                    </m:oMath>
                  </a14:m>
                  <a:r>
                    <a:rPr lang="en-US" sz="2400" dirty="0"/>
                    <a:t>  </a:t>
                  </a:r>
                </a:p>
              </p:txBody>
            </p:sp>
          </mc:Choice>
          <mc:Fallback xmlns="">
            <p:sp>
              <p:nvSpPr>
                <p:cNvPr id="19" name="TextBox 18">
                  <a:extLst>
                    <a:ext uri="{FF2B5EF4-FFF2-40B4-BE49-F238E27FC236}">
                      <a16:creationId xmlns:a16="http://schemas.microsoft.com/office/drawing/2014/main" id="{4DB09D0F-F163-44E5-BCE6-529D8BF874F5}"/>
                    </a:ext>
                  </a:extLst>
                </p:cNvPr>
                <p:cNvSpPr txBox="1">
                  <a:spLocks noRot="1" noChangeAspect="1" noMove="1" noResize="1" noEditPoints="1" noAdjustHandles="1" noChangeArrowheads="1" noChangeShapeType="1" noTextEdit="1"/>
                </p:cNvSpPr>
                <p:nvPr/>
              </p:nvSpPr>
              <p:spPr>
                <a:xfrm>
                  <a:off x="479650" y="2871000"/>
                  <a:ext cx="3591176" cy="830997"/>
                </a:xfrm>
                <a:prstGeom prst="rect">
                  <a:avLst/>
                </a:prstGeom>
                <a:blipFill>
                  <a:blip r:embed="rId6"/>
                  <a:stretch>
                    <a:fillRect l="-2716" t="-5882" r="-1358"/>
                  </a:stretch>
                </a:blipFill>
              </p:spPr>
              <p:txBody>
                <a:bodyPr/>
                <a:lstStyle/>
                <a:p>
                  <a:r>
                    <a:rPr lang="LID4096">
                      <a:noFill/>
                    </a:rPr>
                    <a:t> </a:t>
                  </a:r>
                </a:p>
              </p:txBody>
            </p:sp>
          </mc:Fallback>
        </mc:AlternateContent>
      </p:grpSp>
      <p:grpSp>
        <p:nvGrpSpPr>
          <p:cNvPr id="39" name="Group 38">
            <a:extLst>
              <a:ext uri="{FF2B5EF4-FFF2-40B4-BE49-F238E27FC236}">
                <a16:creationId xmlns:a16="http://schemas.microsoft.com/office/drawing/2014/main" id="{BB8B5C31-94D3-4B2B-97D1-88671FCF563C}"/>
              </a:ext>
            </a:extLst>
          </p:cNvPr>
          <p:cNvGrpSpPr/>
          <p:nvPr/>
        </p:nvGrpSpPr>
        <p:grpSpPr>
          <a:xfrm>
            <a:off x="4538762" y="1093505"/>
            <a:ext cx="3697016" cy="3081440"/>
            <a:chOff x="4423448" y="1206273"/>
            <a:chExt cx="3697016" cy="3081440"/>
          </a:xfrm>
        </p:grpSpPr>
        <p:grpSp>
          <p:nvGrpSpPr>
            <p:cNvPr id="7" name="Group 6">
              <a:extLst>
                <a:ext uri="{FF2B5EF4-FFF2-40B4-BE49-F238E27FC236}">
                  <a16:creationId xmlns:a16="http://schemas.microsoft.com/office/drawing/2014/main" id="{D035CD0C-14AD-4846-B820-6EDE8CACB51E}"/>
                </a:ext>
              </a:extLst>
            </p:cNvPr>
            <p:cNvGrpSpPr/>
            <p:nvPr/>
          </p:nvGrpSpPr>
          <p:grpSpPr>
            <a:xfrm>
              <a:off x="4423448" y="1206273"/>
              <a:ext cx="2858664" cy="2564399"/>
              <a:chOff x="756920" y="1877418"/>
              <a:chExt cx="3517652" cy="3155552"/>
            </a:xfrm>
          </p:grpSpPr>
          <p:pic>
            <p:nvPicPr>
              <p:cNvPr id="9" name="Picture 8">
                <a:extLst>
                  <a:ext uri="{FF2B5EF4-FFF2-40B4-BE49-F238E27FC236}">
                    <a16:creationId xmlns:a16="http://schemas.microsoft.com/office/drawing/2014/main" id="{96C3857B-39AA-4B97-B036-295491466C4F}"/>
                  </a:ext>
                </a:extLst>
              </p:cNvPr>
              <p:cNvPicPr>
                <a:picLocks noChangeAspect="1"/>
              </p:cNvPicPr>
              <p:nvPr/>
            </p:nvPicPr>
            <p:blipFill>
              <a:blip r:embed="rId7"/>
              <a:stretch>
                <a:fillRect/>
              </a:stretch>
            </p:blipFill>
            <p:spPr>
              <a:xfrm>
                <a:off x="796713" y="1877418"/>
                <a:ext cx="3477859" cy="2790390"/>
              </a:xfrm>
              <a:prstGeom prst="rect">
                <a:avLst/>
              </a:prstGeom>
            </p:spPr>
          </p:pic>
          <p:sp>
            <p:nvSpPr>
              <p:cNvPr id="10" name="Rectangle 9">
                <a:extLst>
                  <a:ext uri="{FF2B5EF4-FFF2-40B4-BE49-F238E27FC236}">
                    <a16:creationId xmlns:a16="http://schemas.microsoft.com/office/drawing/2014/main" id="{51523653-DA9E-4107-A95A-155FDA869FED}"/>
                  </a:ext>
                </a:extLst>
              </p:cNvPr>
              <p:cNvSpPr/>
              <p:nvPr/>
            </p:nvSpPr>
            <p:spPr>
              <a:xfrm>
                <a:off x="756920" y="3157529"/>
                <a:ext cx="282983" cy="1875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F181995-8AF7-4A2D-9EAE-6AB3DF1DF112}"/>
                    </a:ext>
                  </a:extLst>
                </p:cNvPr>
                <p:cNvSpPr txBox="1"/>
                <p:nvPr/>
              </p:nvSpPr>
              <p:spPr>
                <a:xfrm>
                  <a:off x="4455786" y="3456716"/>
                  <a:ext cx="3664678" cy="830997"/>
                </a:xfrm>
                <a:prstGeom prst="rect">
                  <a:avLst/>
                </a:prstGeom>
                <a:noFill/>
              </p:spPr>
              <p:txBody>
                <a:bodyPr wrap="square" rtlCol="0">
                  <a:spAutoFit/>
                </a:bodyPr>
                <a:lstStyle/>
                <a:p>
                  <a:r>
                    <a:rPr lang="en-US" sz="2400" dirty="0"/>
                    <a:t>Gershenson group  (Rutgers,  2012): </a:t>
                  </a:r>
                  <a14:m>
                    <m:oMath xmlns:m="http://schemas.openxmlformats.org/officeDocument/2006/math">
                      <m:r>
                        <a:rPr lang="en-US" sz="2400" b="0" i="1" smtClean="0">
                          <a:latin typeface="Cambria Math" panose="02040503050406030204" pitchFamily="18" charset="0"/>
                        </a:rPr>
                        <m:t>𝑁</m:t>
                      </m:r>
                      <m:r>
                        <a:rPr lang="en-US" sz="2400" b="0" i="1" smtClean="0">
                          <a:latin typeface="Cambria Math" panose="02040503050406030204" pitchFamily="18" charset="0"/>
                        </a:rPr>
                        <m:t>=6,  24</m:t>
                      </m:r>
                    </m:oMath>
                  </a14:m>
                  <a:r>
                    <a:rPr lang="en-US" sz="2400" dirty="0"/>
                    <a:t>  </a:t>
                  </a:r>
                </a:p>
              </p:txBody>
            </p:sp>
          </mc:Choice>
          <mc:Fallback xmlns="">
            <p:sp>
              <p:nvSpPr>
                <p:cNvPr id="24" name="TextBox 23">
                  <a:extLst>
                    <a:ext uri="{FF2B5EF4-FFF2-40B4-BE49-F238E27FC236}">
                      <a16:creationId xmlns:a16="http://schemas.microsoft.com/office/drawing/2014/main" id="{CF181995-8AF7-4A2D-9EAE-6AB3DF1DF112}"/>
                    </a:ext>
                  </a:extLst>
                </p:cNvPr>
                <p:cNvSpPr txBox="1">
                  <a:spLocks noRot="1" noChangeAspect="1" noMove="1" noResize="1" noEditPoints="1" noAdjustHandles="1" noChangeArrowheads="1" noChangeShapeType="1" noTextEdit="1"/>
                </p:cNvSpPr>
                <p:nvPr/>
              </p:nvSpPr>
              <p:spPr>
                <a:xfrm>
                  <a:off x="4455786" y="3456716"/>
                  <a:ext cx="3664678" cy="830997"/>
                </a:xfrm>
                <a:prstGeom prst="rect">
                  <a:avLst/>
                </a:prstGeom>
                <a:blipFill>
                  <a:blip r:embed="rId8"/>
                  <a:stretch>
                    <a:fillRect l="-2662" t="-5882" b="-16176"/>
                  </a:stretch>
                </a:blipFill>
              </p:spPr>
              <p:txBody>
                <a:bodyPr/>
                <a:lstStyle/>
                <a:p>
                  <a:r>
                    <a:rPr lang="LID4096">
                      <a:noFill/>
                    </a:rPr>
                    <a:t> </a:t>
                  </a:r>
                </a:p>
              </p:txBody>
            </p:sp>
          </mc:Fallback>
        </mc:AlternateContent>
      </p:grpSp>
      <p:grpSp>
        <p:nvGrpSpPr>
          <p:cNvPr id="26" name="Group 25">
            <a:extLst>
              <a:ext uri="{FF2B5EF4-FFF2-40B4-BE49-F238E27FC236}">
                <a16:creationId xmlns:a16="http://schemas.microsoft.com/office/drawing/2014/main" id="{2A2D8FB3-6948-40AD-9D72-506FAEE6C872}"/>
              </a:ext>
            </a:extLst>
          </p:cNvPr>
          <p:cNvGrpSpPr/>
          <p:nvPr/>
        </p:nvGrpSpPr>
        <p:grpSpPr>
          <a:xfrm>
            <a:off x="7550481" y="1087523"/>
            <a:ext cx="4757172" cy="2952680"/>
            <a:chOff x="-336587" y="1116131"/>
            <a:chExt cx="6054545" cy="3757933"/>
          </a:xfrm>
        </p:grpSpPr>
        <p:pic>
          <p:nvPicPr>
            <p:cNvPr id="27" name="Picture 26">
              <a:extLst>
                <a:ext uri="{FF2B5EF4-FFF2-40B4-BE49-F238E27FC236}">
                  <a16:creationId xmlns:a16="http://schemas.microsoft.com/office/drawing/2014/main" id="{64BFAEA0-B272-4797-BFC3-F1BC0802978A}"/>
                </a:ext>
              </a:extLst>
            </p:cNvPr>
            <p:cNvPicPr>
              <a:picLocks noChangeAspect="1"/>
            </p:cNvPicPr>
            <p:nvPr/>
          </p:nvPicPr>
          <p:blipFill>
            <a:blip r:embed="rId9"/>
            <a:stretch>
              <a:fillRect/>
            </a:stretch>
          </p:blipFill>
          <p:spPr>
            <a:xfrm>
              <a:off x="-336587" y="1116131"/>
              <a:ext cx="5775732" cy="2516397"/>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9DE057-A037-44BF-9D1B-8F6BFA50ADBC}"/>
                    </a:ext>
                  </a:extLst>
                </p:cNvPr>
                <p:cNvSpPr txBox="1"/>
                <p:nvPr/>
              </p:nvSpPr>
              <p:spPr>
                <a:xfrm>
                  <a:off x="18612" y="3816438"/>
                  <a:ext cx="5699346" cy="1057626"/>
                </a:xfrm>
                <a:prstGeom prst="rect">
                  <a:avLst/>
                </a:prstGeom>
                <a:noFill/>
              </p:spPr>
              <p:txBody>
                <a:bodyPr wrap="none" rtlCol="0">
                  <a:spAutoFit/>
                </a:bodyPr>
                <a:lstStyle/>
                <a:p>
                  <a:pPr/>
                  <a:r>
                    <a:rPr lang="en-US" sz="2400" dirty="0" err="1"/>
                    <a:t>Esteve-Joyez</a:t>
                  </a:r>
                  <a:r>
                    <a:rPr lang="en-US" sz="2400" dirty="0"/>
                    <a:t> group (</a:t>
                  </a:r>
                  <a:r>
                    <a:rPr lang="en-US" sz="2400" dirty="0" err="1"/>
                    <a:t>Saclay</a:t>
                  </a:r>
                  <a:r>
                    <a:rPr lang="en-US" sz="2400" dirty="0"/>
                    <a:t>, 2013): </a:t>
                  </a:r>
                  <a:br>
                    <a:rPr lang="en-US" sz="2400" dirty="0"/>
                  </a:b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𝑁</m:t>
                        </m:r>
                        <m:r>
                          <a:rPr lang="en-US" sz="2400" b="0" i="1" smtClean="0">
                            <a:latin typeface="Cambria Math" panose="02040503050406030204" pitchFamily="18" charset="0"/>
                          </a:rPr>
                          <m:t>∼100</m:t>
                        </m:r>
                      </m:oMath>
                    </m:oMathPara>
                  </a14:m>
                  <a:endParaRPr lang="en-US" sz="2400" dirty="0"/>
                </a:p>
              </p:txBody>
            </p:sp>
          </mc:Choice>
          <mc:Fallback xmlns="">
            <p:sp>
              <p:nvSpPr>
                <p:cNvPr id="28" name="TextBox 27">
                  <a:extLst>
                    <a:ext uri="{FF2B5EF4-FFF2-40B4-BE49-F238E27FC236}">
                      <a16:creationId xmlns:a16="http://schemas.microsoft.com/office/drawing/2014/main" id="{D79DE057-A037-44BF-9D1B-8F6BFA50ADBC}"/>
                    </a:ext>
                  </a:extLst>
                </p:cNvPr>
                <p:cNvSpPr txBox="1">
                  <a:spLocks noRot="1" noChangeAspect="1" noMove="1" noResize="1" noEditPoints="1" noAdjustHandles="1" noChangeArrowheads="1" noChangeShapeType="1" noTextEdit="1"/>
                </p:cNvSpPr>
                <p:nvPr/>
              </p:nvSpPr>
              <p:spPr>
                <a:xfrm>
                  <a:off x="18612" y="3816438"/>
                  <a:ext cx="5699346" cy="1057626"/>
                </a:xfrm>
                <a:prstGeom prst="rect">
                  <a:avLst/>
                </a:prstGeom>
                <a:blipFill>
                  <a:blip r:embed="rId10"/>
                  <a:stretch>
                    <a:fillRect l="-1977" t="-5970" r="-1130"/>
                  </a:stretch>
                </a:blipFill>
              </p:spPr>
              <p:txBody>
                <a:bodyPr/>
                <a:lstStyle/>
                <a:p>
                  <a:r>
                    <a:rPr lang="en-US">
                      <a:noFill/>
                    </a:rPr>
                    <a:t> </a:t>
                  </a:r>
                </a:p>
              </p:txBody>
            </p:sp>
          </mc:Fallback>
        </mc:AlternateContent>
      </p:grpSp>
      <p:sp>
        <p:nvSpPr>
          <p:cNvPr id="40" name="TextBox 39">
            <a:extLst>
              <a:ext uri="{FF2B5EF4-FFF2-40B4-BE49-F238E27FC236}">
                <a16:creationId xmlns:a16="http://schemas.microsoft.com/office/drawing/2014/main" id="{3C5E3474-04A8-405E-92AE-35B4FB3C9B0C}"/>
              </a:ext>
            </a:extLst>
          </p:cNvPr>
          <p:cNvSpPr txBox="1"/>
          <p:nvPr/>
        </p:nvSpPr>
        <p:spPr>
          <a:xfrm>
            <a:off x="184741" y="5885640"/>
            <a:ext cx="3857338" cy="830997"/>
          </a:xfrm>
          <a:prstGeom prst="rect">
            <a:avLst/>
          </a:prstGeom>
          <a:solidFill>
            <a:srgbClr val="FFC000"/>
          </a:solidFill>
          <a:effectLst>
            <a:softEdge rad="38100"/>
          </a:effectLst>
        </p:spPr>
        <p:txBody>
          <a:bodyPr wrap="none" rtlCol="0">
            <a:spAutoFit/>
          </a:bodyPr>
          <a:lstStyle/>
          <a:p>
            <a:r>
              <a:rPr lang="en-US" sz="2400" dirty="0"/>
              <a:t>Probing strongly-interacting </a:t>
            </a:r>
            <a:br>
              <a:rPr lang="en-US" sz="2400" dirty="0"/>
            </a:br>
            <a:r>
              <a:rPr lang="en-US" sz="2400" dirty="0"/>
              <a:t>quantum many-body systems</a:t>
            </a:r>
            <a:endParaRPr lang="LID4096" sz="2400" dirty="0"/>
          </a:p>
        </p:txBody>
      </p:sp>
      <p:grpSp>
        <p:nvGrpSpPr>
          <p:cNvPr id="31" name="Group 30">
            <a:extLst>
              <a:ext uri="{FF2B5EF4-FFF2-40B4-BE49-F238E27FC236}">
                <a16:creationId xmlns:a16="http://schemas.microsoft.com/office/drawing/2014/main" id="{531BFC04-C023-4084-8F10-432F174C3D54}"/>
              </a:ext>
            </a:extLst>
          </p:cNvPr>
          <p:cNvGrpSpPr/>
          <p:nvPr/>
        </p:nvGrpSpPr>
        <p:grpSpPr>
          <a:xfrm>
            <a:off x="0" y="3588975"/>
            <a:ext cx="5351459" cy="2210880"/>
            <a:chOff x="7139874" y="4277788"/>
            <a:chExt cx="5351459" cy="2210880"/>
          </a:xfrm>
        </p:grpSpPr>
        <p:pic>
          <p:nvPicPr>
            <p:cNvPr id="41" name="Picture 40">
              <a:extLst>
                <a:ext uri="{FF2B5EF4-FFF2-40B4-BE49-F238E27FC236}">
                  <a16:creationId xmlns:a16="http://schemas.microsoft.com/office/drawing/2014/main" id="{3401CF52-E3A1-4113-9DFE-E91F8627DF9D}"/>
                </a:ext>
              </a:extLst>
            </p:cNvPr>
            <p:cNvPicPr>
              <a:picLocks noChangeAspect="1"/>
            </p:cNvPicPr>
            <p:nvPr/>
          </p:nvPicPr>
          <p:blipFill>
            <a:blip r:embed="rId11"/>
            <a:stretch>
              <a:fillRect/>
            </a:stretch>
          </p:blipFill>
          <p:spPr>
            <a:xfrm>
              <a:off x="7514808" y="4277788"/>
              <a:ext cx="3820808" cy="1661047"/>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81AEA7C-7A88-400C-BEA3-10E47FBB57C8}"/>
                    </a:ext>
                  </a:extLst>
                </p:cNvPr>
                <p:cNvSpPr txBox="1"/>
                <p:nvPr/>
              </p:nvSpPr>
              <p:spPr>
                <a:xfrm>
                  <a:off x="7139874" y="6027003"/>
                  <a:ext cx="5351459" cy="461665"/>
                </a:xfrm>
                <a:prstGeom prst="rect">
                  <a:avLst/>
                </a:prstGeom>
                <a:noFill/>
              </p:spPr>
              <p:txBody>
                <a:bodyPr wrap="square" rtlCol="0">
                  <a:spAutoFit/>
                </a:bodyPr>
                <a:lstStyle/>
                <a:p>
                  <a:r>
                    <a:rPr lang="en-US" sz="2400" dirty="0" err="1"/>
                    <a:t>Roch</a:t>
                  </a:r>
                  <a:r>
                    <a:rPr lang="en-US" sz="2400" dirty="0"/>
                    <a:t> group (Grenoble , 2019): </a:t>
                  </a:r>
                  <a14:m>
                    <m:oMath xmlns:m="http://schemas.openxmlformats.org/officeDocument/2006/math">
                      <m:r>
                        <a:rPr lang="en-US" sz="2400" i="1">
                          <a:latin typeface="Cambria Math" panose="02040503050406030204" pitchFamily="18" charset="0"/>
                        </a:rPr>
                        <m:t>𝑁</m:t>
                      </m:r>
                      <m:r>
                        <a:rPr lang="en-US" sz="2400" b="0" i="1" smtClean="0">
                          <a:latin typeface="Cambria Math" panose="02040503050406030204" pitchFamily="18" charset="0"/>
                        </a:rPr>
                        <m:t>∼1500</m:t>
                      </m:r>
                    </m:oMath>
                  </a14:m>
                  <a:r>
                    <a:rPr lang="en-US" sz="2400" dirty="0"/>
                    <a:t>  </a:t>
                  </a:r>
                </a:p>
              </p:txBody>
            </p:sp>
          </mc:Choice>
          <mc:Fallback xmlns="">
            <p:sp>
              <p:nvSpPr>
                <p:cNvPr id="42" name="TextBox 41">
                  <a:extLst>
                    <a:ext uri="{FF2B5EF4-FFF2-40B4-BE49-F238E27FC236}">
                      <a16:creationId xmlns:a16="http://schemas.microsoft.com/office/drawing/2014/main" id="{381AEA7C-7A88-400C-BEA3-10E47FBB57C8}"/>
                    </a:ext>
                  </a:extLst>
                </p:cNvPr>
                <p:cNvSpPr txBox="1">
                  <a:spLocks noRot="1" noChangeAspect="1" noMove="1" noResize="1" noEditPoints="1" noAdjustHandles="1" noChangeArrowheads="1" noChangeShapeType="1" noTextEdit="1"/>
                </p:cNvSpPr>
                <p:nvPr/>
              </p:nvSpPr>
              <p:spPr>
                <a:xfrm>
                  <a:off x="7139874" y="6027003"/>
                  <a:ext cx="5351459" cy="461665"/>
                </a:xfrm>
                <a:prstGeom prst="rect">
                  <a:avLst/>
                </a:prstGeom>
                <a:blipFill>
                  <a:blip r:embed="rId12"/>
                  <a:stretch>
                    <a:fillRect l="-1708" t="-10667" b="-30667"/>
                  </a:stretch>
                </a:blipFill>
              </p:spPr>
              <p:txBody>
                <a:bodyPr/>
                <a:lstStyle/>
                <a:p>
                  <a:r>
                    <a:rPr lang="LID4096">
                      <a:noFill/>
                    </a:rPr>
                    <a:t> </a:t>
                  </a:r>
                </a:p>
              </p:txBody>
            </p:sp>
          </mc:Fallback>
        </mc:AlternateContent>
      </p:grpSp>
      <p:sp>
        <p:nvSpPr>
          <p:cNvPr id="36" name="TextBox 35">
            <a:extLst>
              <a:ext uri="{FF2B5EF4-FFF2-40B4-BE49-F238E27FC236}">
                <a16:creationId xmlns:a16="http://schemas.microsoft.com/office/drawing/2014/main" id="{EDCE7138-661E-4D49-8886-A9A5D136B328}"/>
              </a:ext>
            </a:extLst>
          </p:cNvPr>
          <p:cNvSpPr txBox="1"/>
          <p:nvPr/>
        </p:nvSpPr>
        <p:spPr>
          <a:xfrm>
            <a:off x="4109688" y="6492715"/>
            <a:ext cx="7277698" cy="369332"/>
          </a:xfrm>
          <a:prstGeom prst="rect">
            <a:avLst/>
          </a:prstGeom>
          <a:noFill/>
        </p:spPr>
        <p:txBody>
          <a:bodyPr wrap="none" rtlCol="0">
            <a:spAutoFit/>
          </a:bodyPr>
          <a:lstStyle/>
          <a:p>
            <a:r>
              <a:rPr lang="en-US" dirty="0"/>
              <a:t>Early experiments: Delft (1990-s), early theory: Callan and </a:t>
            </a:r>
            <a:r>
              <a:rPr lang="en-US" dirty="0" err="1"/>
              <a:t>Thorlacius</a:t>
            </a:r>
            <a:r>
              <a:rPr lang="en-US" dirty="0"/>
              <a:t> (1990)</a:t>
            </a:r>
            <a:endParaRPr lang="LID4096" dirty="0"/>
          </a:p>
        </p:txBody>
      </p:sp>
      <p:sp>
        <p:nvSpPr>
          <p:cNvPr id="3" name="Rectangle 2">
            <a:extLst>
              <a:ext uri="{FF2B5EF4-FFF2-40B4-BE49-F238E27FC236}">
                <a16:creationId xmlns:a16="http://schemas.microsoft.com/office/drawing/2014/main" id="{65E0688E-166C-4A3C-A146-221E5C3C6C6E}"/>
              </a:ext>
            </a:extLst>
          </p:cNvPr>
          <p:cNvSpPr/>
          <p:nvPr/>
        </p:nvSpPr>
        <p:spPr>
          <a:xfrm>
            <a:off x="7556659" y="1126407"/>
            <a:ext cx="277524" cy="384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8575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1C05-49CC-424A-A45C-FDF0680C3902}"/>
              </a:ext>
            </a:extLst>
          </p:cNvPr>
          <p:cNvSpPr>
            <a:spLocks noGrp="1"/>
          </p:cNvSpPr>
          <p:nvPr>
            <p:ph type="title"/>
          </p:nvPr>
        </p:nvSpPr>
        <p:spPr>
          <a:xfrm>
            <a:off x="-10886" y="-54560"/>
            <a:ext cx="12202886" cy="1325563"/>
          </a:xfrm>
        </p:spPr>
        <p:txBody>
          <a:bodyPr/>
          <a:lstStyle/>
          <a:p>
            <a:pPr algn="ctr"/>
            <a:r>
              <a:rPr lang="en-US" dirty="0"/>
              <a:t>The double sine-Gordon model with quantum circuits</a:t>
            </a:r>
          </a:p>
        </p:txBody>
      </p:sp>
      <p:sp>
        <p:nvSpPr>
          <p:cNvPr id="3" name="Content Placeholder 2">
            <a:extLst>
              <a:ext uri="{FF2B5EF4-FFF2-40B4-BE49-F238E27FC236}">
                <a16:creationId xmlns:a16="http://schemas.microsoft.com/office/drawing/2014/main" id="{7888C3BA-AC0C-7944-9B94-82483570DB6C}"/>
              </a:ext>
            </a:extLst>
          </p:cNvPr>
          <p:cNvSpPr>
            <a:spLocks noGrp="1"/>
          </p:cNvSpPr>
          <p:nvPr>
            <p:ph idx="1"/>
          </p:nvPr>
        </p:nvSpPr>
        <p:spPr>
          <a:xfrm>
            <a:off x="165470" y="1271003"/>
            <a:ext cx="11944969" cy="4872037"/>
          </a:xfrm>
        </p:spPr>
        <p:txBody>
          <a:bodyPr/>
          <a:lstStyle/>
          <a:p>
            <a:pPr marL="0" indent="0">
              <a:buNone/>
            </a:pPr>
            <a:r>
              <a:rPr lang="en-US" dirty="0">
                <a:solidFill>
                  <a:srgbClr val="C00000"/>
                </a:solidFill>
              </a:rPr>
              <a:t>quantum</a:t>
            </a:r>
            <a:r>
              <a:rPr lang="en-US" dirty="0"/>
              <a:t> integrable manifold: two </a:t>
            </a:r>
            <a:r>
              <a:rPr lang="en-US" dirty="0">
                <a:solidFill>
                  <a:srgbClr val="C00000"/>
                </a:solidFill>
              </a:rPr>
              <a:t>coupled sine-Gordon models</a:t>
            </a:r>
          </a:p>
          <a:p>
            <a:pPr marL="0" indent="0">
              <a:buNone/>
            </a:pPr>
            <a:endParaRPr lang="en-US" dirty="0"/>
          </a:p>
          <a:p>
            <a:pPr marL="0" indent="0">
              <a:buNone/>
            </a:pPr>
            <a:br>
              <a:rPr lang="en-US" dirty="0"/>
            </a:br>
            <a:endParaRPr lang="en-US" dirty="0"/>
          </a:p>
        </p:txBody>
      </p:sp>
      <p:sp>
        <p:nvSpPr>
          <p:cNvPr id="98" name="Rectangle 97">
            <a:extLst>
              <a:ext uri="{FF2B5EF4-FFF2-40B4-BE49-F238E27FC236}">
                <a16:creationId xmlns:a16="http://schemas.microsoft.com/office/drawing/2014/main" id="{31ECD2EC-45F2-7845-9D7C-52D6BEC3116E}"/>
              </a:ext>
            </a:extLst>
          </p:cNvPr>
          <p:cNvSpPr/>
          <p:nvPr/>
        </p:nvSpPr>
        <p:spPr>
          <a:xfrm>
            <a:off x="2308593" y="5971767"/>
            <a:ext cx="7397603" cy="830997"/>
          </a:xfrm>
          <a:prstGeom prst="rect">
            <a:avLst/>
          </a:prstGeom>
          <a:solidFill>
            <a:schemeClr val="accent4">
              <a:lumMod val="60000"/>
              <a:lumOff val="40000"/>
            </a:schemeClr>
          </a:solidFill>
          <a:effectLst>
            <a:softEdge rad="63500"/>
          </a:effectLst>
        </p:spPr>
        <p:txBody>
          <a:bodyPr wrap="none">
            <a:spAutoFit/>
          </a:bodyPr>
          <a:lstStyle/>
          <a:p>
            <a:r>
              <a:rPr lang="en-US" sz="2400" dirty="0"/>
              <a:t>A testbed for classical vs quantum integrability</a:t>
            </a:r>
            <a:br>
              <a:rPr lang="en-US" sz="2400" dirty="0"/>
            </a:br>
            <a:r>
              <a:rPr lang="en-US" sz="2400" dirty="0"/>
              <a:t>--- signatures in transport and specific heat measurements</a:t>
            </a:r>
          </a:p>
        </p:txBody>
      </p:sp>
      <p:sp>
        <p:nvSpPr>
          <p:cNvPr id="10" name="TextBox 9">
            <a:extLst>
              <a:ext uri="{FF2B5EF4-FFF2-40B4-BE49-F238E27FC236}">
                <a16:creationId xmlns:a16="http://schemas.microsoft.com/office/drawing/2014/main" id="{DB59BB3F-9DA3-BD42-BA40-AE8764499FCB}"/>
              </a:ext>
            </a:extLst>
          </p:cNvPr>
          <p:cNvSpPr txBox="1"/>
          <p:nvPr/>
        </p:nvSpPr>
        <p:spPr>
          <a:xfrm>
            <a:off x="9706196" y="6536934"/>
            <a:ext cx="2524345" cy="369332"/>
          </a:xfrm>
          <a:prstGeom prst="rect">
            <a:avLst/>
          </a:prstGeom>
          <a:noFill/>
        </p:spPr>
        <p:txBody>
          <a:bodyPr wrap="none" rtlCol="0">
            <a:spAutoFit/>
          </a:bodyPr>
          <a:lstStyle/>
          <a:p>
            <a:r>
              <a:rPr lang="en-US" dirty="0"/>
              <a:t>A.R. and H. Saleur (2019)</a:t>
            </a:r>
          </a:p>
        </p:txBody>
      </p:sp>
      <p:pic>
        <p:nvPicPr>
          <p:cNvPr id="11" name="Picture 10">
            <a:extLst>
              <a:ext uri="{FF2B5EF4-FFF2-40B4-BE49-F238E27FC236}">
                <a16:creationId xmlns:a16="http://schemas.microsoft.com/office/drawing/2014/main" id="{3B5FCFC4-9D4D-4B4A-A54E-F531358D7A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83571" y="2027272"/>
            <a:ext cx="7004426" cy="3915160"/>
          </a:xfrm>
          <a:prstGeom prst="rect">
            <a:avLst/>
          </a:prstGeom>
        </p:spPr>
      </p:pic>
      <p:pic>
        <p:nvPicPr>
          <p:cNvPr id="5" name="Picture 4">
            <a:extLst>
              <a:ext uri="{FF2B5EF4-FFF2-40B4-BE49-F238E27FC236}">
                <a16:creationId xmlns:a16="http://schemas.microsoft.com/office/drawing/2014/main" id="{EF104114-7CE5-4FFD-8D86-2D6805CAF9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69" y="4104094"/>
            <a:ext cx="1875033" cy="1752405"/>
          </a:xfrm>
          <a:prstGeom prst="rect">
            <a:avLst/>
          </a:prstGeom>
        </p:spPr>
      </p:pic>
      <p:pic>
        <p:nvPicPr>
          <p:cNvPr id="15" name="Picture 14">
            <a:extLst>
              <a:ext uri="{FF2B5EF4-FFF2-40B4-BE49-F238E27FC236}">
                <a16:creationId xmlns:a16="http://schemas.microsoft.com/office/drawing/2014/main" id="{8F27F42A-4BFF-4075-BF6D-8F8ADD0524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810" y="2065148"/>
            <a:ext cx="1875033" cy="1752405"/>
          </a:xfrm>
          <a:prstGeom prst="rect">
            <a:avLst/>
          </a:prstGeom>
        </p:spPr>
      </p:pic>
      <p:pic>
        <p:nvPicPr>
          <p:cNvPr id="16" name="Picture 15">
            <a:extLst>
              <a:ext uri="{FF2B5EF4-FFF2-40B4-BE49-F238E27FC236}">
                <a16:creationId xmlns:a16="http://schemas.microsoft.com/office/drawing/2014/main" id="{42F16B56-BE5D-49BA-86BC-97A6FB18DC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5470" y="4065207"/>
            <a:ext cx="1875033" cy="1752405"/>
          </a:xfrm>
          <a:prstGeom prst="rect">
            <a:avLst/>
          </a:prstGeom>
        </p:spPr>
      </p:pic>
      <p:pic>
        <p:nvPicPr>
          <p:cNvPr id="17" name="Picture 16">
            <a:extLst>
              <a:ext uri="{FF2B5EF4-FFF2-40B4-BE49-F238E27FC236}">
                <a16:creationId xmlns:a16="http://schemas.microsoft.com/office/drawing/2014/main" id="{68DB002A-F5FE-479A-AE2A-E1F0F5FCB2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371" y="1954616"/>
            <a:ext cx="1875033" cy="1752405"/>
          </a:xfrm>
          <a:prstGeom prst="rect">
            <a:avLst/>
          </a:prstGeom>
        </p:spPr>
      </p:pic>
      <p:sp>
        <p:nvSpPr>
          <p:cNvPr id="12" name="Rounded Rectangle 20">
            <a:extLst>
              <a:ext uri="{FF2B5EF4-FFF2-40B4-BE49-F238E27FC236}">
                <a16:creationId xmlns:a16="http://schemas.microsoft.com/office/drawing/2014/main" id="{370A990A-5A61-462C-8A24-807E6FC655F5}"/>
              </a:ext>
            </a:extLst>
          </p:cNvPr>
          <p:cNvSpPr/>
          <p:nvPr/>
        </p:nvSpPr>
        <p:spPr>
          <a:xfrm>
            <a:off x="2134517" y="1995319"/>
            <a:ext cx="8236966" cy="391516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CC77997-4E43-4681-A5C5-21886E989C10}"/>
              </a:ext>
            </a:extLst>
          </p:cNvPr>
          <p:cNvSpPr>
            <a:spLocks noGrp="1"/>
          </p:cNvSpPr>
          <p:nvPr>
            <p:ph type="sldNum" sz="quarter" idx="12"/>
          </p:nvPr>
        </p:nvSpPr>
        <p:spPr>
          <a:xfrm>
            <a:off x="9284044" y="6171809"/>
            <a:ext cx="2743200" cy="365125"/>
          </a:xfrm>
        </p:spPr>
        <p:txBody>
          <a:bodyPr/>
          <a:lstStyle/>
          <a:p>
            <a:fld id="{470B0F4F-27D3-4C81-8336-24FC379DF1BB}" type="slidenum">
              <a:rPr lang="LID4096" smtClean="0"/>
              <a:t>40</a:t>
            </a:fld>
            <a:endParaRPr lang="LID4096"/>
          </a:p>
        </p:txBody>
      </p:sp>
    </p:spTree>
    <p:extLst>
      <p:ext uri="{BB962C8B-B14F-4D97-AF65-F5344CB8AC3E}">
        <p14:creationId xmlns:p14="http://schemas.microsoft.com/office/powerpoint/2010/main" val="38701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3.125E-6 2.59259E-6 L 0.77422 -0.00047 " pathEditMode="relative" rAng="0" ptsTypes="AA">
                                      <p:cBhvr>
                                        <p:cTn id="16" dur="2000" fill="hold"/>
                                        <p:tgtEl>
                                          <p:spTgt spid="5"/>
                                        </p:tgtEl>
                                        <p:attrNameLst>
                                          <p:attrName>ppt_x</p:attrName>
                                          <p:attrName>ppt_y</p:attrName>
                                        </p:attrNameLst>
                                      </p:cBhvr>
                                      <p:rCtr x="38711" y="-23"/>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1.875E-6 4.81481E-6 L 0.77422 -0.00047 " pathEditMode="relative" rAng="0" ptsTypes="AA">
                                      <p:cBhvr>
                                        <p:cTn id="28" dur="2000" fill="hold"/>
                                        <p:tgtEl>
                                          <p:spTgt spid="15"/>
                                        </p:tgtEl>
                                        <p:attrNameLst>
                                          <p:attrName>ppt_x</p:attrName>
                                          <p:attrName>ppt_y</p:attrName>
                                        </p:attrNameLst>
                                      </p:cBhvr>
                                      <p:rCtr x="38711" y="-23"/>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41</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720874" y="909338"/>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1013727" y="1081072"/>
            <a:ext cx="1676485" cy="584775"/>
          </a:xfrm>
          <a:prstGeom prst="rect">
            <a:avLst/>
          </a:prstGeom>
          <a:noFill/>
        </p:spPr>
        <p:txBody>
          <a:bodyPr wrap="none" rtlCol="0">
            <a:spAutoFit/>
          </a:bodyPr>
          <a:lstStyle/>
          <a:p>
            <a:r>
              <a:rPr lang="en-US" sz="3200" dirty="0"/>
              <a:t>Free QFT</a:t>
            </a:r>
            <a:endParaRPr lang="LID4096" sz="3200" dirty="0"/>
          </a:p>
        </p:txBody>
      </p:sp>
      <p:grpSp>
        <p:nvGrpSpPr>
          <p:cNvPr id="22" name="Group 21">
            <a:extLst>
              <a:ext uri="{FF2B5EF4-FFF2-40B4-BE49-F238E27FC236}">
                <a16:creationId xmlns:a16="http://schemas.microsoft.com/office/drawing/2014/main" id="{30EAEFAA-78A1-4A4F-86BD-B98E0590056A}"/>
              </a:ext>
            </a:extLst>
          </p:cNvPr>
          <p:cNvGrpSpPr/>
          <p:nvPr/>
        </p:nvGrpSpPr>
        <p:grpSpPr>
          <a:xfrm>
            <a:off x="8137787" y="2929369"/>
            <a:ext cx="3008385" cy="999262"/>
            <a:chOff x="5104686" y="2962206"/>
            <a:chExt cx="2368357" cy="1255230"/>
          </a:xfrm>
          <a:solidFill>
            <a:schemeClr val="accent4">
              <a:lumMod val="60000"/>
              <a:lumOff val="40000"/>
            </a:schemeClr>
          </a:solidFill>
        </p:grpSpPr>
        <p:sp>
          <p:nvSpPr>
            <p:cNvPr id="16" name="Rectangle: Rounded Corners 15">
              <a:extLst>
                <a:ext uri="{FF2B5EF4-FFF2-40B4-BE49-F238E27FC236}">
                  <a16:creationId xmlns:a16="http://schemas.microsoft.com/office/drawing/2014/main" id="{6B4870B6-6F12-4ACE-A8E4-FCC7164E0E9A}"/>
                </a:ext>
              </a:extLst>
            </p:cNvPr>
            <p:cNvSpPr/>
            <p:nvPr/>
          </p:nvSpPr>
          <p:spPr>
            <a:xfrm>
              <a:off x="5104686" y="2962206"/>
              <a:ext cx="2368357" cy="1255230"/>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Rectangle 16">
              <a:extLst>
                <a:ext uri="{FF2B5EF4-FFF2-40B4-BE49-F238E27FC236}">
                  <a16:creationId xmlns:a16="http://schemas.microsoft.com/office/drawing/2014/main" id="{1BF2550C-5D30-432E-99FE-E90C59514D9A}"/>
                </a:ext>
              </a:extLst>
            </p:cNvPr>
            <p:cNvSpPr/>
            <p:nvPr/>
          </p:nvSpPr>
          <p:spPr>
            <a:xfrm>
              <a:off x="5218925" y="3017107"/>
              <a:ext cx="2139876" cy="1200329"/>
            </a:xfrm>
            <a:prstGeom prst="rect">
              <a:avLst/>
            </a:prstGeom>
            <a:noFill/>
          </p:spPr>
          <p:txBody>
            <a:bodyPr wrap="square">
              <a:spAutoFit/>
            </a:bodyPr>
            <a:lstStyle/>
            <a:p>
              <a:pPr algn="ctr"/>
              <a:r>
                <a:rPr lang="en-US" sz="2400" b="1" dirty="0"/>
                <a:t>Quantum double sine-Gordon model</a:t>
              </a:r>
            </a:p>
          </p:txBody>
        </p:sp>
      </p:grpSp>
      <p:sp>
        <p:nvSpPr>
          <p:cNvPr id="21" name="TextBox 20">
            <a:extLst>
              <a:ext uri="{FF2B5EF4-FFF2-40B4-BE49-F238E27FC236}">
                <a16:creationId xmlns:a16="http://schemas.microsoft.com/office/drawing/2014/main" id="{C2C247A0-A7BF-4FB3-8F0D-0878657F1C39}"/>
              </a:ext>
            </a:extLst>
          </p:cNvPr>
          <p:cNvSpPr txBox="1"/>
          <p:nvPr/>
        </p:nvSpPr>
        <p:spPr>
          <a:xfrm>
            <a:off x="912741" y="2929369"/>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43920" y="5439019"/>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53570" y="2929369"/>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58231" y="5433935"/>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23499" y="1744735"/>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1" name="TextBox 40">
            <a:extLst>
              <a:ext uri="{FF2B5EF4-FFF2-40B4-BE49-F238E27FC236}">
                <a16:creationId xmlns:a16="http://schemas.microsoft.com/office/drawing/2014/main" id="{1340145B-02DB-4376-852C-8ECC69617A0C}"/>
              </a:ext>
            </a:extLst>
          </p:cNvPr>
          <p:cNvSpPr txBox="1"/>
          <p:nvPr/>
        </p:nvSpPr>
        <p:spPr>
          <a:xfrm>
            <a:off x="4162967" y="4100992"/>
            <a:ext cx="2689519" cy="830997"/>
          </a:xfrm>
          <a:prstGeom prst="rect">
            <a:avLst/>
          </a:prstGeom>
          <a:noFill/>
        </p:spPr>
        <p:txBody>
          <a:bodyPr wrap="none" rtlCol="0">
            <a:spAutoFit/>
          </a:bodyPr>
          <a:lstStyle/>
          <a:p>
            <a:pPr algn="ctr"/>
            <a:r>
              <a:rPr lang="en-US" sz="2400" dirty="0"/>
              <a:t>classical + quantum </a:t>
            </a:r>
            <a:br>
              <a:rPr lang="en-US" sz="2400" dirty="0"/>
            </a:br>
            <a:r>
              <a:rPr lang="en-US" sz="2400" dirty="0"/>
              <a:t>integrable</a:t>
            </a:r>
            <a:endParaRPr lang="LID4096" sz="2400" dirty="0"/>
          </a:p>
        </p:txBody>
      </p:sp>
      <p:grpSp>
        <p:nvGrpSpPr>
          <p:cNvPr id="50" name="Group 49">
            <a:extLst>
              <a:ext uri="{FF2B5EF4-FFF2-40B4-BE49-F238E27FC236}">
                <a16:creationId xmlns:a16="http://schemas.microsoft.com/office/drawing/2014/main" id="{E2DA8C89-7BBC-43D2-8A83-3D31B20E0367}"/>
              </a:ext>
            </a:extLst>
          </p:cNvPr>
          <p:cNvGrpSpPr/>
          <p:nvPr/>
        </p:nvGrpSpPr>
        <p:grpSpPr>
          <a:xfrm>
            <a:off x="1737709" y="4106472"/>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3" name="Rectangle 32">
            <a:extLst>
              <a:ext uri="{FF2B5EF4-FFF2-40B4-BE49-F238E27FC236}">
                <a16:creationId xmlns:a16="http://schemas.microsoft.com/office/drawing/2014/main" id="{4044EECC-6AC4-FB42-B363-0E5841ACF611}"/>
              </a:ext>
            </a:extLst>
          </p:cNvPr>
          <p:cNvSpPr/>
          <p:nvPr/>
        </p:nvSpPr>
        <p:spPr>
          <a:xfrm>
            <a:off x="9430" y="579084"/>
            <a:ext cx="4339001" cy="234159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8" name="Group 37">
            <a:extLst>
              <a:ext uri="{FF2B5EF4-FFF2-40B4-BE49-F238E27FC236}">
                <a16:creationId xmlns:a16="http://schemas.microsoft.com/office/drawing/2014/main" id="{4EE435E7-CFFF-2142-9FE8-320870238546}"/>
              </a:ext>
            </a:extLst>
          </p:cNvPr>
          <p:cNvGrpSpPr/>
          <p:nvPr/>
        </p:nvGrpSpPr>
        <p:grpSpPr>
          <a:xfrm>
            <a:off x="6909404" y="1148248"/>
            <a:ext cx="2758538" cy="1087153"/>
            <a:chOff x="122842" y="3622276"/>
            <a:chExt cx="4787458" cy="1820699"/>
          </a:xfrm>
        </p:grpSpPr>
        <p:sp>
          <p:nvSpPr>
            <p:cNvPr id="39" name="Rectangle: Rounded Corners 35">
              <a:extLst>
                <a:ext uri="{FF2B5EF4-FFF2-40B4-BE49-F238E27FC236}">
                  <a16:creationId xmlns:a16="http://schemas.microsoft.com/office/drawing/2014/main" id="{52CD1817-62C5-2F45-BA1B-C00EE33D3AA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0" name="Picture 39">
              <a:extLst>
                <a:ext uri="{FF2B5EF4-FFF2-40B4-BE49-F238E27FC236}">
                  <a16:creationId xmlns:a16="http://schemas.microsoft.com/office/drawing/2014/main" id="{56638181-3B1D-7B41-873C-2172BE208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sp>
        <p:nvSpPr>
          <p:cNvPr id="42" name="Rectangle 41">
            <a:extLst>
              <a:ext uri="{FF2B5EF4-FFF2-40B4-BE49-F238E27FC236}">
                <a16:creationId xmlns:a16="http://schemas.microsoft.com/office/drawing/2014/main" id="{20BD9F0E-5566-3848-BF35-66A7C1ED9F26}"/>
              </a:ext>
            </a:extLst>
          </p:cNvPr>
          <p:cNvSpPr/>
          <p:nvPr/>
        </p:nvSpPr>
        <p:spPr>
          <a:xfrm>
            <a:off x="4420582" y="759097"/>
            <a:ext cx="5415280" cy="195107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6" name="Group 35">
            <a:extLst>
              <a:ext uri="{FF2B5EF4-FFF2-40B4-BE49-F238E27FC236}">
                <a16:creationId xmlns:a16="http://schemas.microsoft.com/office/drawing/2014/main" id="{0B81C8F2-5952-2F4B-BAD4-EBE104A40492}"/>
              </a:ext>
            </a:extLst>
          </p:cNvPr>
          <p:cNvGrpSpPr/>
          <p:nvPr/>
        </p:nvGrpSpPr>
        <p:grpSpPr>
          <a:xfrm>
            <a:off x="4115394" y="4092984"/>
            <a:ext cx="2758538" cy="1083091"/>
            <a:chOff x="122842" y="3622276"/>
            <a:chExt cx="4787458" cy="1813896"/>
          </a:xfrm>
        </p:grpSpPr>
        <p:sp>
          <p:nvSpPr>
            <p:cNvPr id="43" name="Rectangle: Rounded Corners 45">
              <a:extLst>
                <a:ext uri="{FF2B5EF4-FFF2-40B4-BE49-F238E27FC236}">
                  <a16:creationId xmlns:a16="http://schemas.microsoft.com/office/drawing/2014/main" id="{A2F6C801-90A0-904F-8094-2C434DD34744}"/>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5" name="Picture 44">
              <a:extLst>
                <a:ext uri="{FF2B5EF4-FFF2-40B4-BE49-F238E27FC236}">
                  <a16:creationId xmlns:a16="http://schemas.microsoft.com/office/drawing/2014/main" id="{FA8F7F76-E69F-6843-9932-7DDE41F7FD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8418" y="3710317"/>
              <a:ext cx="4247127" cy="1725855"/>
            </a:xfrm>
            <a:prstGeom prst="rect">
              <a:avLst/>
            </a:prstGeom>
          </p:spPr>
        </p:pic>
      </p:grpSp>
      <p:sp>
        <p:nvSpPr>
          <p:cNvPr id="46" name="Rectangle 45">
            <a:extLst>
              <a:ext uri="{FF2B5EF4-FFF2-40B4-BE49-F238E27FC236}">
                <a16:creationId xmlns:a16="http://schemas.microsoft.com/office/drawing/2014/main" id="{F065F750-B8A7-5041-8926-7323D3C2551B}"/>
              </a:ext>
            </a:extLst>
          </p:cNvPr>
          <p:cNvSpPr/>
          <p:nvPr/>
        </p:nvSpPr>
        <p:spPr>
          <a:xfrm>
            <a:off x="3503361" y="2710176"/>
            <a:ext cx="3833611" cy="402509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7" name="Rectangle 46">
            <a:extLst>
              <a:ext uri="{FF2B5EF4-FFF2-40B4-BE49-F238E27FC236}">
                <a16:creationId xmlns:a16="http://schemas.microsoft.com/office/drawing/2014/main" id="{FF5D8012-1B66-BD4C-9591-7466AA00B089}"/>
              </a:ext>
            </a:extLst>
          </p:cNvPr>
          <p:cNvSpPr/>
          <p:nvPr/>
        </p:nvSpPr>
        <p:spPr>
          <a:xfrm>
            <a:off x="111945" y="3903239"/>
            <a:ext cx="3833611" cy="2990545"/>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8" name="Group 47">
            <a:extLst>
              <a:ext uri="{FF2B5EF4-FFF2-40B4-BE49-F238E27FC236}">
                <a16:creationId xmlns:a16="http://schemas.microsoft.com/office/drawing/2014/main" id="{C0B68BA4-67B6-484E-BA67-F136B35D865B}"/>
              </a:ext>
            </a:extLst>
          </p:cNvPr>
          <p:cNvGrpSpPr/>
          <p:nvPr/>
        </p:nvGrpSpPr>
        <p:grpSpPr>
          <a:xfrm>
            <a:off x="8265113" y="4081498"/>
            <a:ext cx="2805658" cy="1373269"/>
            <a:chOff x="514610" y="3710317"/>
            <a:chExt cx="3977297" cy="1725855"/>
          </a:xfrm>
        </p:grpSpPr>
        <p:pic>
          <p:nvPicPr>
            <p:cNvPr id="49" name="Picture 48">
              <a:extLst>
                <a:ext uri="{FF2B5EF4-FFF2-40B4-BE49-F238E27FC236}">
                  <a16:creationId xmlns:a16="http://schemas.microsoft.com/office/drawing/2014/main" id="{C5E09EA4-1315-3741-9C47-8E051D5F6C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2145" y="3710317"/>
              <a:ext cx="3199673" cy="1725855"/>
            </a:xfrm>
            <a:prstGeom prst="rect">
              <a:avLst/>
            </a:prstGeom>
          </p:spPr>
        </p:pic>
        <p:sp>
          <p:nvSpPr>
            <p:cNvPr id="51" name="Rectangle: Rounded Corners 52">
              <a:extLst>
                <a:ext uri="{FF2B5EF4-FFF2-40B4-BE49-F238E27FC236}">
                  <a16:creationId xmlns:a16="http://schemas.microsoft.com/office/drawing/2014/main" id="{3F6CA437-3DD8-4445-8EFB-B7B29B72A8DB}"/>
                </a:ext>
              </a:extLst>
            </p:cNvPr>
            <p:cNvSpPr/>
            <p:nvPr/>
          </p:nvSpPr>
          <p:spPr>
            <a:xfrm>
              <a:off x="514610" y="3731719"/>
              <a:ext cx="3977297" cy="164725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sp>
        <p:nvSpPr>
          <p:cNvPr id="52" name="TextBox 51">
            <a:extLst>
              <a:ext uri="{FF2B5EF4-FFF2-40B4-BE49-F238E27FC236}">
                <a16:creationId xmlns:a16="http://schemas.microsoft.com/office/drawing/2014/main" id="{642A9385-862F-9F46-A816-0C4B763E2502}"/>
              </a:ext>
            </a:extLst>
          </p:cNvPr>
          <p:cNvSpPr txBox="1"/>
          <p:nvPr/>
        </p:nvSpPr>
        <p:spPr>
          <a:xfrm>
            <a:off x="2811590" y="122727"/>
            <a:ext cx="6904497" cy="707886"/>
          </a:xfrm>
          <a:prstGeom prst="rect">
            <a:avLst/>
          </a:prstGeom>
          <a:noFill/>
          <a:effectLst>
            <a:softEdge rad="63500"/>
          </a:effectLst>
        </p:spPr>
        <p:txBody>
          <a:bodyPr wrap="square" rtlCol="0">
            <a:spAutoFit/>
          </a:bodyPr>
          <a:lstStyle/>
          <a:p>
            <a:pPr algn="ctr"/>
            <a:r>
              <a:rPr lang="en-US" sz="4000" dirty="0"/>
              <a:t>An entanglement viewpoint</a:t>
            </a:r>
            <a:endParaRPr lang="en-DE" sz="4000" dirty="0"/>
          </a:p>
        </p:txBody>
      </p:sp>
    </p:spTree>
    <p:extLst>
      <p:ext uri="{BB962C8B-B14F-4D97-AF65-F5344CB8AC3E}">
        <p14:creationId xmlns:p14="http://schemas.microsoft.com/office/powerpoint/2010/main" val="1494117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42</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720874" y="909338"/>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1013727" y="1081072"/>
            <a:ext cx="1676485" cy="584775"/>
          </a:xfrm>
          <a:prstGeom prst="rect">
            <a:avLst/>
          </a:prstGeom>
          <a:noFill/>
        </p:spPr>
        <p:txBody>
          <a:bodyPr wrap="none" rtlCol="0">
            <a:spAutoFit/>
          </a:bodyPr>
          <a:lstStyle/>
          <a:p>
            <a:r>
              <a:rPr lang="en-US" sz="3200" dirty="0"/>
              <a:t>Free QFT</a:t>
            </a:r>
            <a:endParaRPr lang="LID4096" sz="3200" dirty="0"/>
          </a:p>
        </p:txBody>
      </p:sp>
      <p:sp>
        <p:nvSpPr>
          <p:cNvPr id="21" name="TextBox 20">
            <a:extLst>
              <a:ext uri="{FF2B5EF4-FFF2-40B4-BE49-F238E27FC236}">
                <a16:creationId xmlns:a16="http://schemas.microsoft.com/office/drawing/2014/main" id="{C2C247A0-A7BF-4FB3-8F0D-0878657F1C39}"/>
              </a:ext>
            </a:extLst>
          </p:cNvPr>
          <p:cNvSpPr txBox="1"/>
          <p:nvPr/>
        </p:nvSpPr>
        <p:spPr>
          <a:xfrm>
            <a:off x="912741" y="2929369"/>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43920" y="5439019"/>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53570" y="2929369"/>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58231" y="5433935"/>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23499" y="1744735"/>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49">
            <a:extLst>
              <a:ext uri="{FF2B5EF4-FFF2-40B4-BE49-F238E27FC236}">
                <a16:creationId xmlns:a16="http://schemas.microsoft.com/office/drawing/2014/main" id="{E2DA8C89-7BBC-43D2-8A83-3D31B20E0367}"/>
              </a:ext>
            </a:extLst>
          </p:cNvPr>
          <p:cNvGrpSpPr/>
          <p:nvPr/>
        </p:nvGrpSpPr>
        <p:grpSpPr>
          <a:xfrm>
            <a:off x="1737709" y="4106472"/>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3" name="Rectangle 32">
            <a:extLst>
              <a:ext uri="{FF2B5EF4-FFF2-40B4-BE49-F238E27FC236}">
                <a16:creationId xmlns:a16="http://schemas.microsoft.com/office/drawing/2014/main" id="{4044EECC-6AC4-FB42-B363-0E5841ACF611}"/>
              </a:ext>
            </a:extLst>
          </p:cNvPr>
          <p:cNvSpPr/>
          <p:nvPr/>
        </p:nvSpPr>
        <p:spPr>
          <a:xfrm>
            <a:off x="316729" y="4075206"/>
            <a:ext cx="3370852" cy="119093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8" name="Group 37">
            <a:extLst>
              <a:ext uri="{FF2B5EF4-FFF2-40B4-BE49-F238E27FC236}">
                <a16:creationId xmlns:a16="http://schemas.microsoft.com/office/drawing/2014/main" id="{4EE435E7-CFFF-2142-9FE8-320870238546}"/>
              </a:ext>
            </a:extLst>
          </p:cNvPr>
          <p:cNvGrpSpPr/>
          <p:nvPr/>
        </p:nvGrpSpPr>
        <p:grpSpPr>
          <a:xfrm>
            <a:off x="6909404" y="1148248"/>
            <a:ext cx="2758538" cy="1087153"/>
            <a:chOff x="122842" y="3622276"/>
            <a:chExt cx="4787458" cy="1820699"/>
          </a:xfrm>
        </p:grpSpPr>
        <p:sp>
          <p:nvSpPr>
            <p:cNvPr id="39" name="Rectangle: Rounded Corners 35">
              <a:extLst>
                <a:ext uri="{FF2B5EF4-FFF2-40B4-BE49-F238E27FC236}">
                  <a16:creationId xmlns:a16="http://schemas.microsoft.com/office/drawing/2014/main" id="{52CD1817-62C5-2F45-BA1B-C00EE33D3AA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0" name="Picture 39">
              <a:extLst>
                <a:ext uri="{FF2B5EF4-FFF2-40B4-BE49-F238E27FC236}">
                  <a16:creationId xmlns:a16="http://schemas.microsoft.com/office/drawing/2014/main" id="{56638181-3B1D-7B41-873C-2172BE208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grpSp>
        <p:nvGrpSpPr>
          <p:cNvPr id="36" name="Group 35">
            <a:extLst>
              <a:ext uri="{FF2B5EF4-FFF2-40B4-BE49-F238E27FC236}">
                <a16:creationId xmlns:a16="http://schemas.microsoft.com/office/drawing/2014/main" id="{0B81C8F2-5952-2F4B-BAD4-EBE104A40492}"/>
              </a:ext>
            </a:extLst>
          </p:cNvPr>
          <p:cNvGrpSpPr/>
          <p:nvPr/>
        </p:nvGrpSpPr>
        <p:grpSpPr>
          <a:xfrm>
            <a:off x="7128222" y="2904404"/>
            <a:ext cx="2758538" cy="1083091"/>
            <a:chOff x="122842" y="3622276"/>
            <a:chExt cx="4787458" cy="1813896"/>
          </a:xfrm>
        </p:grpSpPr>
        <p:sp>
          <p:nvSpPr>
            <p:cNvPr id="43" name="Rectangle: Rounded Corners 45">
              <a:extLst>
                <a:ext uri="{FF2B5EF4-FFF2-40B4-BE49-F238E27FC236}">
                  <a16:creationId xmlns:a16="http://schemas.microsoft.com/office/drawing/2014/main" id="{A2F6C801-90A0-904F-8094-2C434DD34744}"/>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5" name="Picture 44">
              <a:extLst>
                <a:ext uri="{FF2B5EF4-FFF2-40B4-BE49-F238E27FC236}">
                  <a16:creationId xmlns:a16="http://schemas.microsoft.com/office/drawing/2014/main" id="{FA8F7F76-E69F-6843-9932-7DDE41F7FD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8418" y="3710317"/>
              <a:ext cx="4247127" cy="1725855"/>
            </a:xfrm>
            <a:prstGeom prst="rect">
              <a:avLst/>
            </a:prstGeom>
          </p:spPr>
        </p:pic>
      </p:grpSp>
      <p:sp>
        <p:nvSpPr>
          <p:cNvPr id="52" name="TextBox 51">
            <a:extLst>
              <a:ext uri="{FF2B5EF4-FFF2-40B4-BE49-F238E27FC236}">
                <a16:creationId xmlns:a16="http://schemas.microsoft.com/office/drawing/2014/main" id="{729BB77F-BE4C-724B-8064-545014AFD033}"/>
              </a:ext>
            </a:extLst>
          </p:cNvPr>
          <p:cNvSpPr txBox="1"/>
          <p:nvPr/>
        </p:nvSpPr>
        <p:spPr>
          <a:xfrm>
            <a:off x="2811590" y="122727"/>
            <a:ext cx="6904497" cy="707886"/>
          </a:xfrm>
          <a:prstGeom prst="rect">
            <a:avLst/>
          </a:prstGeom>
          <a:noFill/>
          <a:effectLst>
            <a:softEdge rad="63500"/>
          </a:effectLst>
        </p:spPr>
        <p:txBody>
          <a:bodyPr wrap="square" rtlCol="0">
            <a:spAutoFit/>
          </a:bodyPr>
          <a:lstStyle/>
          <a:p>
            <a:pPr algn="ctr"/>
            <a:r>
              <a:rPr lang="en-US" sz="4000" dirty="0"/>
              <a:t>An entanglement viewpoint</a:t>
            </a:r>
            <a:endParaRPr lang="en-DE" sz="4000" dirty="0"/>
          </a:p>
        </p:txBody>
      </p:sp>
      <p:sp>
        <p:nvSpPr>
          <p:cNvPr id="46" name="Rectangle 45">
            <a:extLst>
              <a:ext uri="{FF2B5EF4-FFF2-40B4-BE49-F238E27FC236}">
                <a16:creationId xmlns:a16="http://schemas.microsoft.com/office/drawing/2014/main" id="{EC88C879-D642-D64F-A97F-CFE94DE5D5D9}"/>
              </a:ext>
            </a:extLst>
          </p:cNvPr>
          <p:cNvSpPr/>
          <p:nvPr/>
        </p:nvSpPr>
        <p:spPr>
          <a:xfrm>
            <a:off x="360088" y="5271687"/>
            <a:ext cx="9427826" cy="1654432"/>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C308EF71-1ACA-6040-A323-F75F4ECB124C}"/>
              </a:ext>
            </a:extLst>
          </p:cNvPr>
          <p:cNvSpPr txBox="1"/>
          <p:nvPr/>
        </p:nvSpPr>
        <p:spPr>
          <a:xfrm>
            <a:off x="10097588" y="1404237"/>
            <a:ext cx="1590500" cy="523220"/>
          </a:xfrm>
          <a:prstGeom prst="rect">
            <a:avLst/>
          </a:prstGeom>
          <a:noFill/>
        </p:spPr>
        <p:txBody>
          <a:bodyPr wrap="none" rtlCol="0">
            <a:spAutoFit/>
          </a:bodyPr>
          <a:lstStyle/>
          <a:p>
            <a:r>
              <a:rPr lang="en-US" sz="2800" dirty="0"/>
              <a:t>XXZ chain</a:t>
            </a:r>
          </a:p>
        </p:txBody>
      </p:sp>
      <p:sp>
        <p:nvSpPr>
          <p:cNvPr id="42" name="TextBox 41">
            <a:extLst>
              <a:ext uri="{FF2B5EF4-FFF2-40B4-BE49-F238E27FC236}">
                <a16:creationId xmlns:a16="http://schemas.microsoft.com/office/drawing/2014/main" id="{0ED56BC9-1F0A-E841-9BA9-DA42EC6CD235}"/>
              </a:ext>
            </a:extLst>
          </p:cNvPr>
          <p:cNvSpPr txBox="1"/>
          <p:nvPr/>
        </p:nvSpPr>
        <p:spPr>
          <a:xfrm>
            <a:off x="10094419" y="3138158"/>
            <a:ext cx="1577548" cy="523220"/>
          </a:xfrm>
          <a:prstGeom prst="rect">
            <a:avLst/>
          </a:prstGeom>
          <a:noFill/>
        </p:spPr>
        <p:txBody>
          <a:bodyPr wrap="none" rtlCol="0">
            <a:spAutoFit/>
          </a:bodyPr>
          <a:lstStyle/>
          <a:p>
            <a:r>
              <a:rPr lang="en-US" sz="2800" dirty="0"/>
              <a:t>XYZ chain</a:t>
            </a:r>
          </a:p>
        </p:txBody>
      </p:sp>
    </p:spTree>
    <p:extLst>
      <p:ext uri="{BB962C8B-B14F-4D97-AF65-F5344CB8AC3E}">
        <p14:creationId xmlns:p14="http://schemas.microsoft.com/office/powerpoint/2010/main" val="3907333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43</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720874" y="909338"/>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1013727" y="1081072"/>
            <a:ext cx="1676485" cy="584775"/>
          </a:xfrm>
          <a:prstGeom prst="rect">
            <a:avLst/>
          </a:prstGeom>
          <a:noFill/>
        </p:spPr>
        <p:txBody>
          <a:bodyPr wrap="none" rtlCol="0">
            <a:spAutoFit/>
          </a:bodyPr>
          <a:lstStyle/>
          <a:p>
            <a:r>
              <a:rPr lang="en-US" sz="3200" dirty="0"/>
              <a:t>Free QFT</a:t>
            </a:r>
            <a:endParaRPr lang="LID4096" sz="3200" dirty="0"/>
          </a:p>
        </p:txBody>
      </p:sp>
      <p:sp>
        <p:nvSpPr>
          <p:cNvPr id="21" name="TextBox 20">
            <a:extLst>
              <a:ext uri="{FF2B5EF4-FFF2-40B4-BE49-F238E27FC236}">
                <a16:creationId xmlns:a16="http://schemas.microsoft.com/office/drawing/2014/main" id="{C2C247A0-A7BF-4FB3-8F0D-0878657F1C39}"/>
              </a:ext>
            </a:extLst>
          </p:cNvPr>
          <p:cNvSpPr txBox="1"/>
          <p:nvPr/>
        </p:nvSpPr>
        <p:spPr>
          <a:xfrm>
            <a:off x="912741" y="2929369"/>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43920" y="5439019"/>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53570" y="2929369"/>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58231" y="5433935"/>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23499" y="1744735"/>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49">
            <a:extLst>
              <a:ext uri="{FF2B5EF4-FFF2-40B4-BE49-F238E27FC236}">
                <a16:creationId xmlns:a16="http://schemas.microsoft.com/office/drawing/2014/main" id="{E2DA8C89-7BBC-43D2-8A83-3D31B20E0367}"/>
              </a:ext>
            </a:extLst>
          </p:cNvPr>
          <p:cNvGrpSpPr/>
          <p:nvPr/>
        </p:nvGrpSpPr>
        <p:grpSpPr>
          <a:xfrm>
            <a:off x="1737709" y="4106472"/>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33" name="Rectangle 32">
            <a:extLst>
              <a:ext uri="{FF2B5EF4-FFF2-40B4-BE49-F238E27FC236}">
                <a16:creationId xmlns:a16="http://schemas.microsoft.com/office/drawing/2014/main" id="{4044EECC-6AC4-FB42-B363-0E5841ACF611}"/>
              </a:ext>
            </a:extLst>
          </p:cNvPr>
          <p:cNvSpPr/>
          <p:nvPr/>
        </p:nvSpPr>
        <p:spPr>
          <a:xfrm>
            <a:off x="9430" y="579084"/>
            <a:ext cx="4339001" cy="234159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8" name="Group 37">
            <a:extLst>
              <a:ext uri="{FF2B5EF4-FFF2-40B4-BE49-F238E27FC236}">
                <a16:creationId xmlns:a16="http://schemas.microsoft.com/office/drawing/2014/main" id="{4EE435E7-CFFF-2142-9FE8-320870238546}"/>
              </a:ext>
            </a:extLst>
          </p:cNvPr>
          <p:cNvGrpSpPr/>
          <p:nvPr/>
        </p:nvGrpSpPr>
        <p:grpSpPr>
          <a:xfrm>
            <a:off x="6909404" y="1148248"/>
            <a:ext cx="2758538" cy="1087153"/>
            <a:chOff x="122842" y="3622276"/>
            <a:chExt cx="4787458" cy="1820699"/>
          </a:xfrm>
        </p:grpSpPr>
        <p:sp>
          <p:nvSpPr>
            <p:cNvPr id="39" name="Rectangle: Rounded Corners 35">
              <a:extLst>
                <a:ext uri="{FF2B5EF4-FFF2-40B4-BE49-F238E27FC236}">
                  <a16:creationId xmlns:a16="http://schemas.microsoft.com/office/drawing/2014/main" id="{52CD1817-62C5-2F45-BA1B-C00EE33D3AA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0" name="Picture 39">
              <a:extLst>
                <a:ext uri="{FF2B5EF4-FFF2-40B4-BE49-F238E27FC236}">
                  <a16:creationId xmlns:a16="http://schemas.microsoft.com/office/drawing/2014/main" id="{56638181-3B1D-7B41-873C-2172BE208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grpSp>
        <p:nvGrpSpPr>
          <p:cNvPr id="36" name="Group 35">
            <a:extLst>
              <a:ext uri="{FF2B5EF4-FFF2-40B4-BE49-F238E27FC236}">
                <a16:creationId xmlns:a16="http://schemas.microsoft.com/office/drawing/2014/main" id="{0B81C8F2-5952-2F4B-BAD4-EBE104A40492}"/>
              </a:ext>
            </a:extLst>
          </p:cNvPr>
          <p:cNvGrpSpPr/>
          <p:nvPr/>
        </p:nvGrpSpPr>
        <p:grpSpPr>
          <a:xfrm>
            <a:off x="7128222" y="2904404"/>
            <a:ext cx="2758538" cy="1083091"/>
            <a:chOff x="122842" y="3622276"/>
            <a:chExt cx="4787458" cy="1813896"/>
          </a:xfrm>
        </p:grpSpPr>
        <p:sp>
          <p:nvSpPr>
            <p:cNvPr id="43" name="Rectangle: Rounded Corners 45">
              <a:extLst>
                <a:ext uri="{FF2B5EF4-FFF2-40B4-BE49-F238E27FC236}">
                  <a16:creationId xmlns:a16="http://schemas.microsoft.com/office/drawing/2014/main" id="{A2F6C801-90A0-904F-8094-2C434DD34744}"/>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5" name="Picture 44">
              <a:extLst>
                <a:ext uri="{FF2B5EF4-FFF2-40B4-BE49-F238E27FC236}">
                  <a16:creationId xmlns:a16="http://schemas.microsoft.com/office/drawing/2014/main" id="{FA8F7F76-E69F-6843-9932-7DDE41F7FD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8418" y="3710317"/>
              <a:ext cx="4247127" cy="1725855"/>
            </a:xfrm>
            <a:prstGeom prst="rect">
              <a:avLst/>
            </a:prstGeom>
          </p:spPr>
        </p:pic>
      </p:grpSp>
      <p:sp>
        <p:nvSpPr>
          <p:cNvPr id="52" name="TextBox 51">
            <a:extLst>
              <a:ext uri="{FF2B5EF4-FFF2-40B4-BE49-F238E27FC236}">
                <a16:creationId xmlns:a16="http://schemas.microsoft.com/office/drawing/2014/main" id="{729BB77F-BE4C-724B-8064-545014AFD033}"/>
              </a:ext>
            </a:extLst>
          </p:cNvPr>
          <p:cNvSpPr txBox="1"/>
          <p:nvPr/>
        </p:nvSpPr>
        <p:spPr>
          <a:xfrm>
            <a:off x="2811590" y="122727"/>
            <a:ext cx="6904497" cy="707886"/>
          </a:xfrm>
          <a:prstGeom prst="rect">
            <a:avLst/>
          </a:prstGeom>
          <a:noFill/>
          <a:effectLst>
            <a:softEdge rad="63500"/>
          </a:effectLst>
        </p:spPr>
        <p:txBody>
          <a:bodyPr wrap="square" rtlCol="0">
            <a:spAutoFit/>
          </a:bodyPr>
          <a:lstStyle/>
          <a:p>
            <a:pPr algn="ctr"/>
            <a:r>
              <a:rPr lang="en-US" sz="4000" dirty="0"/>
              <a:t>An entanglement viewpoint</a:t>
            </a:r>
            <a:endParaRPr lang="en-DE" sz="4000" dirty="0"/>
          </a:p>
        </p:txBody>
      </p:sp>
      <p:sp>
        <p:nvSpPr>
          <p:cNvPr id="30" name="TextBox 29">
            <a:extLst>
              <a:ext uri="{FF2B5EF4-FFF2-40B4-BE49-F238E27FC236}">
                <a16:creationId xmlns:a16="http://schemas.microsoft.com/office/drawing/2014/main" id="{0C17E90E-3A88-FB4D-82B8-BE2E8B1DC9C6}"/>
              </a:ext>
            </a:extLst>
          </p:cNvPr>
          <p:cNvSpPr txBox="1"/>
          <p:nvPr/>
        </p:nvSpPr>
        <p:spPr>
          <a:xfrm>
            <a:off x="10097588" y="1404237"/>
            <a:ext cx="1590500" cy="523220"/>
          </a:xfrm>
          <a:prstGeom prst="rect">
            <a:avLst/>
          </a:prstGeom>
          <a:noFill/>
        </p:spPr>
        <p:txBody>
          <a:bodyPr wrap="none" rtlCol="0">
            <a:spAutoFit/>
          </a:bodyPr>
          <a:lstStyle/>
          <a:p>
            <a:r>
              <a:rPr lang="en-US" sz="2800" dirty="0"/>
              <a:t>XXZ chain</a:t>
            </a:r>
          </a:p>
        </p:txBody>
      </p:sp>
      <p:sp>
        <p:nvSpPr>
          <p:cNvPr id="31" name="TextBox 30">
            <a:extLst>
              <a:ext uri="{FF2B5EF4-FFF2-40B4-BE49-F238E27FC236}">
                <a16:creationId xmlns:a16="http://schemas.microsoft.com/office/drawing/2014/main" id="{DF534125-830D-234D-93B1-97E5FE86860D}"/>
              </a:ext>
            </a:extLst>
          </p:cNvPr>
          <p:cNvSpPr txBox="1"/>
          <p:nvPr/>
        </p:nvSpPr>
        <p:spPr>
          <a:xfrm>
            <a:off x="10094419" y="3138158"/>
            <a:ext cx="1577548" cy="523220"/>
          </a:xfrm>
          <a:prstGeom prst="rect">
            <a:avLst/>
          </a:prstGeom>
          <a:noFill/>
        </p:spPr>
        <p:txBody>
          <a:bodyPr wrap="none" rtlCol="0">
            <a:spAutoFit/>
          </a:bodyPr>
          <a:lstStyle/>
          <a:p>
            <a:r>
              <a:rPr lang="en-US" sz="2800" dirty="0"/>
              <a:t>XYZ chain</a:t>
            </a:r>
          </a:p>
        </p:txBody>
      </p:sp>
      <p:sp>
        <p:nvSpPr>
          <p:cNvPr id="42" name="Rectangle 41">
            <a:extLst>
              <a:ext uri="{FF2B5EF4-FFF2-40B4-BE49-F238E27FC236}">
                <a16:creationId xmlns:a16="http://schemas.microsoft.com/office/drawing/2014/main" id="{20BD9F0E-5566-3848-BF35-66A7C1ED9F26}"/>
              </a:ext>
            </a:extLst>
          </p:cNvPr>
          <p:cNvSpPr/>
          <p:nvPr/>
        </p:nvSpPr>
        <p:spPr>
          <a:xfrm>
            <a:off x="4420582" y="759097"/>
            <a:ext cx="7375178" cy="1951079"/>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Rectangle 45">
            <a:extLst>
              <a:ext uri="{FF2B5EF4-FFF2-40B4-BE49-F238E27FC236}">
                <a16:creationId xmlns:a16="http://schemas.microsoft.com/office/drawing/2014/main" id="{EC88C879-D642-D64F-A97F-CFE94DE5D5D9}"/>
              </a:ext>
            </a:extLst>
          </p:cNvPr>
          <p:cNvSpPr/>
          <p:nvPr/>
        </p:nvSpPr>
        <p:spPr>
          <a:xfrm>
            <a:off x="630573" y="2855121"/>
            <a:ext cx="11165181" cy="2431936"/>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757614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3123FCF-18EC-4F85-8B1A-B15BD984BC87}"/>
              </a:ext>
            </a:extLst>
          </p:cNvPr>
          <p:cNvSpPr txBox="1">
            <a:spLocks/>
          </p:cNvSpPr>
          <p:nvPr/>
        </p:nvSpPr>
        <p:spPr>
          <a:xfrm>
            <a:off x="246380" y="1607661"/>
            <a:ext cx="11699240" cy="517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p:sp>
        <p:nvSpPr>
          <p:cNvPr id="5" name="Content Placeholder 2">
            <a:extLst>
              <a:ext uri="{FF2B5EF4-FFF2-40B4-BE49-F238E27FC236}">
                <a16:creationId xmlns:a16="http://schemas.microsoft.com/office/drawing/2014/main" id="{FC9E6D24-D21C-46F8-BD77-BA1D30BC13A2}"/>
              </a:ext>
            </a:extLst>
          </p:cNvPr>
          <p:cNvSpPr txBox="1">
            <a:spLocks/>
          </p:cNvSpPr>
          <p:nvPr/>
        </p:nvSpPr>
        <p:spPr>
          <a:xfrm>
            <a:off x="281768" y="1733625"/>
            <a:ext cx="116992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BF365076-D1C8-4011-BC1B-9DFF81C4ED46}"/>
                  </a:ext>
                </a:extLst>
              </p:cNvPr>
              <p:cNvSpPr txBox="1">
                <a:spLocks/>
              </p:cNvSpPr>
              <p:nvPr/>
            </p:nvSpPr>
            <p:spPr>
              <a:xfrm>
                <a:off x="370409" y="1625374"/>
                <a:ext cx="11699240" cy="5157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perturbed sine-Gordon model</a:t>
                </a:r>
                <a:br>
                  <a:rPr lang="en-US" dirty="0"/>
                </a:br>
                <a:br>
                  <a:rPr lang="en-US" dirty="0"/>
                </a:br>
                <a:br>
                  <a:rPr lang="en-US" dirty="0"/>
                </a:br>
                <a:endParaRPr lang="en-US" dirty="0"/>
              </a:p>
              <a:p>
                <a:pPr marL="0" indent="0">
                  <a:buNone/>
                </a:pPr>
                <a:br>
                  <a:rPr lang="en-US" dirty="0"/>
                </a:br>
                <a:r>
                  <a:rPr lang="en-US" dirty="0"/>
                  <a:t>An </a:t>
                </a:r>
                <a:r>
                  <a:rPr lang="en-US" dirty="0" err="1"/>
                  <a:t>Ising</a:t>
                </a:r>
                <a:r>
                  <a:rPr lang="en-US" dirty="0"/>
                  <a:t> phase-transition occurs as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0</m:t>
                        </m:r>
                      </m:sub>
                    </m:sSub>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𝑀</m:t>
                        </m:r>
                      </m:e>
                      <m:sub>
                        <m:r>
                          <a:rPr lang="en-US" i="1">
                            <a:latin typeface="Cambria Math" panose="02040503050406030204" pitchFamily="18" charset="0"/>
                          </a:rPr>
                          <m:t>0</m:t>
                        </m:r>
                      </m:sub>
                      <m:sup>
                        <m:r>
                          <a:rPr lang="en-US" i="1">
                            <a:latin typeface="Cambria Math" panose="02040503050406030204" pitchFamily="18" charset="0"/>
                          </a:rPr>
                          <m:t>′</m:t>
                        </m:r>
                      </m:sup>
                    </m:sSubSup>
                  </m:oMath>
                </a14:m>
                <a:r>
                  <a:rPr lang="en-US" dirty="0"/>
                  <a:t> increases</a:t>
                </a:r>
              </a:p>
              <a:p>
                <a:pPr marL="0" indent="0">
                  <a:buNone/>
                </a:pPr>
                <a:endParaRPr lang="en-US" dirty="0"/>
              </a:p>
              <a:p>
                <a:pPr marL="0" indent="0">
                  <a:buNone/>
                </a:pPr>
                <a:r>
                  <a:rPr lang="en-US" dirty="0"/>
                  <a:t>Quantum circuit: </a:t>
                </a:r>
                <a:br>
                  <a:rPr lang="en-US" dirty="0"/>
                </a:br>
                <a:br>
                  <a:rPr lang="en-US" dirty="0"/>
                </a:br>
                <a:br>
                  <a:rPr lang="en-US" dirty="0"/>
                </a:br>
                <a:br>
                  <a:rPr lang="en-US" dirty="0"/>
                </a:br>
                <a:endParaRPr lang="en-US" dirty="0"/>
              </a:p>
            </p:txBody>
          </p:sp>
        </mc:Choice>
        <mc:Fallback xmlns="">
          <p:sp>
            <p:nvSpPr>
              <p:cNvPr id="6" name="Content Placeholder 2">
                <a:extLst>
                  <a:ext uri="{FF2B5EF4-FFF2-40B4-BE49-F238E27FC236}">
                    <a16:creationId xmlns:a16="http://schemas.microsoft.com/office/drawing/2014/main" id="{BF365076-D1C8-4011-BC1B-9DFF81C4ED46}"/>
                  </a:ext>
                </a:extLst>
              </p:cNvPr>
              <p:cNvSpPr txBox="1">
                <a:spLocks noRot="1" noChangeAspect="1" noMove="1" noResize="1" noEditPoints="1" noAdjustHandles="1" noChangeArrowheads="1" noChangeShapeType="1" noTextEdit="1"/>
              </p:cNvSpPr>
              <p:nvPr/>
            </p:nvSpPr>
            <p:spPr>
              <a:xfrm>
                <a:off x="370409" y="1625374"/>
                <a:ext cx="11699240" cy="5157980"/>
              </a:xfrm>
              <a:prstGeom prst="rect">
                <a:avLst/>
              </a:prstGeom>
              <a:blipFill>
                <a:blip r:embed="rId2"/>
                <a:stretch>
                  <a:fillRect l="-1085" t="-196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FE765E-8BD1-4DCA-843F-EF441AD23C6C}"/>
                  </a:ext>
                </a:extLst>
              </p:cNvPr>
              <p:cNvSpPr/>
              <p:nvPr/>
            </p:nvSpPr>
            <p:spPr>
              <a:xfrm>
                <a:off x="281768" y="2155945"/>
                <a:ext cx="8393767" cy="10609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𝐻</m:t>
                          </m:r>
                        </m:e>
                        <m:sub>
                          <m:r>
                            <m:rPr>
                              <m:sty m:val="p"/>
                            </m:rPr>
                            <a:rPr lang="en-US" sz="2400" b="0" i="0" smtClean="0">
                              <a:latin typeface="Cambria Math" panose="02040503050406030204" pitchFamily="18" charset="0"/>
                              <a:ea typeface="Cambria Math" panose="02040503050406030204" pitchFamily="18" charset="0"/>
                            </a:rPr>
                            <m:t>p</m:t>
                          </m:r>
                          <m:r>
                            <m:rPr>
                              <m:sty m:val="p"/>
                            </m:rPr>
                            <a:rPr lang="en-US" sz="2400">
                              <a:latin typeface="Cambria Math" panose="02040503050406030204" pitchFamily="18" charset="0"/>
                            </a:rPr>
                            <m:t>sG</m:t>
                          </m:r>
                        </m:sub>
                      </m:sSub>
                      <m:r>
                        <a:rPr lang="en-US" sz="2400" i="1">
                          <a:latin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𝐻</m:t>
                          </m:r>
                        </m:e>
                        <m:sub>
                          <m:r>
                            <m:rPr>
                              <m:sty m:val="p"/>
                            </m:rPr>
                            <a:rPr lang="en-US" sz="2400">
                              <a:latin typeface="Cambria Math" panose="02040503050406030204" pitchFamily="18" charset="0"/>
                              <a:ea typeface="Cambria Math" panose="02040503050406030204" pitchFamily="18" charset="0"/>
                            </a:rPr>
                            <m:t>free</m:t>
                          </m:r>
                        </m:sub>
                      </m:sSub>
                      <m:r>
                        <a:rPr lang="en-US" sz="2400" i="1">
                          <a:latin typeface="Cambria Math" panose="02040503050406030204" pitchFamily="18" charset="0"/>
                          <a:ea typeface="Cambria Math" panose="02040503050406030204" pitchFamily="18" charset="0"/>
                        </a:rPr>
                        <m:t>−</m:t>
                      </m:r>
                      <m:sSub>
                        <m:sSubPr>
                          <m:ctrlPr>
                            <a:rPr lang="en-US" sz="2400" i="1">
                              <a:solidFill>
                                <a:srgbClr val="7030A0"/>
                              </a:solidFill>
                              <a:latin typeface="Cambria Math" panose="02040503050406030204" pitchFamily="18" charset="0"/>
                              <a:ea typeface="Cambria Math" panose="02040503050406030204" pitchFamily="18" charset="0"/>
                            </a:rPr>
                          </m:ctrlPr>
                        </m:sSubPr>
                        <m:e>
                          <m:r>
                            <a:rPr lang="en-US" sz="2400" i="1">
                              <a:solidFill>
                                <a:srgbClr val="7030A0"/>
                              </a:solidFill>
                              <a:latin typeface="Cambria Math" panose="02040503050406030204" pitchFamily="18" charset="0"/>
                              <a:ea typeface="Cambria Math" panose="02040503050406030204" pitchFamily="18" charset="0"/>
                            </a:rPr>
                            <m:t>𝑀</m:t>
                          </m:r>
                        </m:e>
                        <m:sub>
                          <m:r>
                            <a:rPr lang="en-US" sz="2400" i="1">
                              <a:solidFill>
                                <a:srgbClr val="7030A0"/>
                              </a:solidFill>
                              <a:latin typeface="Cambria Math" panose="02040503050406030204" pitchFamily="18" charset="0"/>
                              <a:ea typeface="Cambria Math" panose="02040503050406030204" pitchFamily="18" charset="0"/>
                            </a:rPr>
                            <m:t>0</m:t>
                          </m:r>
                        </m:sub>
                      </m:sSub>
                      <m:nary>
                        <m:naryPr>
                          <m:limLoc m:val="undOvr"/>
                          <m:subHide m:val="on"/>
                          <m:supHide m:val="on"/>
                          <m:ctrlPr>
                            <a:rPr lang="en-US" sz="2400" i="1" smtClean="0">
                              <a:solidFill>
                                <a:srgbClr val="7030A0"/>
                              </a:solidFill>
                              <a:latin typeface="Cambria Math" panose="02040503050406030204" pitchFamily="18" charset="0"/>
                              <a:ea typeface="Cambria Math" panose="02040503050406030204" pitchFamily="18" charset="0"/>
                            </a:rPr>
                          </m:ctrlPr>
                        </m:naryPr>
                        <m:sub/>
                        <m:sup/>
                        <m:e>
                          <m:r>
                            <a:rPr lang="en-US" sz="2400" i="1">
                              <a:solidFill>
                                <a:srgbClr val="7030A0"/>
                              </a:solidFill>
                              <a:latin typeface="Cambria Math" panose="02040503050406030204" pitchFamily="18" charset="0"/>
                              <a:ea typeface="Cambria Math" panose="02040503050406030204" pitchFamily="18" charset="0"/>
                            </a:rPr>
                            <m:t>𝑑𝑥</m:t>
                          </m:r>
                          <m:func>
                            <m:funcPr>
                              <m:ctrlPr>
                                <a:rPr lang="en-US" sz="2400" i="1">
                                  <a:solidFill>
                                    <a:srgbClr val="7030A0"/>
                                  </a:solidFill>
                                  <a:latin typeface="Cambria Math" panose="02040503050406030204" pitchFamily="18" charset="0"/>
                                  <a:ea typeface="Cambria Math" panose="02040503050406030204" pitchFamily="18" charset="0"/>
                                </a:rPr>
                              </m:ctrlPr>
                            </m:funcPr>
                            <m:fName>
                              <m:r>
                                <m:rPr>
                                  <m:sty m:val="p"/>
                                </m:rPr>
                                <a:rPr lang="en-US" sz="2400">
                                  <a:solidFill>
                                    <a:srgbClr val="7030A0"/>
                                  </a:solidFill>
                                  <a:latin typeface="Cambria Math" panose="02040503050406030204" pitchFamily="18" charset="0"/>
                                  <a:ea typeface="Cambria Math" panose="02040503050406030204" pitchFamily="18" charset="0"/>
                                </a:rPr>
                                <m:t>cos</m:t>
                              </m:r>
                            </m:fName>
                            <m:e>
                              <m:r>
                                <a:rPr lang="en-US" sz="2400" i="1">
                                  <a:solidFill>
                                    <a:srgbClr val="7030A0"/>
                                  </a:solidFill>
                                  <a:latin typeface="Cambria Math" panose="02040503050406030204" pitchFamily="18" charset="0"/>
                                  <a:ea typeface="Cambria Math" panose="02040503050406030204" pitchFamily="18" charset="0"/>
                                </a:rPr>
                                <m:t>𝛽𝜙</m:t>
                              </m:r>
                            </m:e>
                          </m:func>
                        </m:e>
                      </m:nary>
                      <m:r>
                        <a:rPr lang="en-US" sz="2400" b="0" i="1" smtClean="0">
                          <a:latin typeface="Cambria Math" panose="02040503050406030204" pitchFamily="18" charset="0"/>
                        </a:rPr>
                        <m:t>−</m:t>
                      </m:r>
                      <m:sSubSup>
                        <m:sSubSupPr>
                          <m:ctrlPr>
                            <a:rPr lang="en-US" sz="2400" i="1" smtClean="0">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𝑀</m:t>
                          </m:r>
                        </m:e>
                        <m:sub>
                          <m:r>
                            <a:rPr lang="en-US" sz="2400" i="1">
                              <a:solidFill>
                                <a:srgbClr val="0070C0"/>
                              </a:solidFill>
                              <a:latin typeface="Cambria Math" panose="02040503050406030204" pitchFamily="18" charset="0"/>
                            </a:rPr>
                            <m:t>0</m:t>
                          </m:r>
                        </m:sub>
                        <m:sup>
                          <m:r>
                            <a:rPr lang="en-US" sz="2400" i="1">
                              <a:solidFill>
                                <a:srgbClr val="0070C0"/>
                              </a:solidFill>
                              <a:latin typeface="Cambria Math" panose="02040503050406030204" pitchFamily="18" charset="0"/>
                            </a:rPr>
                            <m:t>′</m:t>
                          </m:r>
                        </m:sup>
                      </m:sSubSup>
                      <m:nary>
                        <m:naryPr>
                          <m:limLoc m:val="undOvr"/>
                          <m:subHide m:val="on"/>
                          <m:supHide m:val="on"/>
                          <m:ctrlPr>
                            <a:rPr lang="en-US" sz="2400" i="1">
                              <a:solidFill>
                                <a:srgbClr val="0070C0"/>
                              </a:solidFill>
                              <a:latin typeface="Cambria Math" panose="02040503050406030204" pitchFamily="18" charset="0"/>
                              <a:ea typeface="Cambria Math" panose="02040503050406030204" pitchFamily="18" charset="0"/>
                            </a:rPr>
                          </m:ctrlPr>
                        </m:naryPr>
                        <m:sub/>
                        <m:sup/>
                        <m:e>
                          <m:r>
                            <a:rPr lang="en-US" sz="2400" i="1">
                              <a:solidFill>
                                <a:srgbClr val="0070C0"/>
                              </a:solidFill>
                              <a:latin typeface="Cambria Math" panose="02040503050406030204" pitchFamily="18" charset="0"/>
                              <a:ea typeface="Cambria Math" panose="02040503050406030204" pitchFamily="18" charset="0"/>
                            </a:rPr>
                            <m:t>𝑑𝑥</m:t>
                          </m:r>
                          <m:func>
                            <m:funcPr>
                              <m:ctrlPr>
                                <a:rPr lang="en-US" sz="2400" i="1">
                                  <a:solidFill>
                                    <a:srgbClr val="0070C0"/>
                                  </a:solidFill>
                                  <a:latin typeface="Cambria Math" panose="02040503050406030204" pitchFamily="18" charset="0"/>
                                </a:rPr>
                              </m:ctrlPr>
                            </m:funcPr>
                            <m:fName>
                              <m:r>
                                <m:rPr>
                                  <m:sty m:val="p"/>
                                </m:rPr>
                                <a:rPr lang="en-US" sz="2400">
                                  <a:solidFill>
                                    <a:srgbClr val="0070C0"/>
                                  </a:solidFill>
                                  <a:latin typeface="Cambria Math" panose="02040503050406030204" pitchFamily="18" charset="0"/>
                                </a:rPr>
                                <m:t>cos</m:t>
                              </m:r>
                            </m:fName>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2</m:t>
                                  </m:r>
                                  <m:r>
                                    <a:rPr lang="en-US" sz="2400" i="1">
                                      <a:solidFill>
                                        <a:srgbClr val="0070C0"/>
                                      </a:solidFill>
                                      <a:latin typeface="Cambria Math" panose="02040503050406030204" pitchFamily="18" charset="0"/>
                                    </a:rPr>
                                    <m:t>𝛽𝜙</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𝛿</m:t>
                                  </m:r>
                                </m:e>
                              </m:d>
                            </m:e>
                          </m:func>
                        </m:e>
                      </m:nary>
                    </m:oMath>
                  </m:oMathPara>
                </a14:m>
                <a:endParaRPr lang="LID4096" sz="2400" dirty="0"/>
              </a:p>
            </p:txBody>
          </p:sp>
        </mc:Choice>
        <mc:Fallback xmlns="">
          <p:sp>
            <p:nvSpPr>
              <p:cNvPr id="7" name="Rectangle 6">
                <a:extLst>
                  <a:ext uri="{FF2B5EF4-FFF2-40B4-BE49-F238E27FC236}">
                    <a16:creationId xmlns:a16="http://schemas.microsoft.com/office/drawing/2014/main" id="{50FE765E-8BD1-4DCA-843F-EF441AD23C6C}"/>
                  </a:ext>
                </a:extLst>
              </p:cNvPr>
              <p:cNvSpPr>
                <a:spLocks noRot="1" noChangeAspect="1" noMove="1" noResize="1" noEditPoints="1" noAdjustHandles="1" noChangeArrowheads="1" noChangeShapeType="1" noTextEdit="1"/>
              </p:cNvSpPr>
              <p:nvPr/>
            </p:nvSpPr>
            <p:spPr>
              <a:xfrm>
                <a:off x="281768" y="2155945"/>
                <a:ext cx="8393767" cy="1060931"/>
              </a:xfrm>
              <a:prstGeom prst="rect">
                <a:avLst/>
              </a:prstGeom>
              <a:blipFill>
                <a:blip r:embed="rId3"/>
                <a:stretch>
                  <a:fillRect t="-138824" b="-191765"/>
                </a:stretch>
              </a:blipFill>
            </p:spPr>
            <p:txBody>
              <a:bodyPr/>
              <a:lstStyle/>
              <a:p>
                <a:r>
                  <a:rPr lang="en-DE">
                    <a:noFill/>
                  </a:rPr>
                  <a:t> </a:t>
                </a:r>
              </a:p>
            </p:txBody>
          </p:sp>
        </mc:Fallback>
      </mc:AlternateContent>
      <p:pic>
        <p:nvPicPr>
          <p:cNvPr id="9" name="Picture 8">
            <a:extLst>
              <a:ext uri="{FF2B5EF4-FFF2-40B4-BE49-F238E27FC236}">
                <a16:creationId xmlns:a16="http://schemas.microsoft.com/office/drawing/2014/main" id="{5B0D7BCF-E684-4DCD-AD1E-61FEA31B89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23558" y="4352762"/>
            <a:ext cx="5166893" cy="2588348"/>
          </a:xfrm>
          <a:prstGeom prst="rect">
            <a:avLst/>
          </a:prstGeom>
        </p:spPr>
      </p:pic>
      <p:grpSp>
        <p:nvGrpSpPr>
          <p:cNvPr id="34" name="Group 33">
            <a:extLst>
              <a:ext uri="{FF2B5EF4-FFF2-40B4-BE49-F238E27FC236}">
                <a16:creationId xmlns:a16="http://schemas.microsoft.com/office/drawing/2014/main" id="{FC2C33F1-662E-46A4-A3B3-AB3381F4F27A}"/>
              </a:ext>
            </a:extLst>
          </p:cNvPr>
          <p:cNvGrpSpPr/>
          <p:nvPr/>
        </p:nvGrpSpPr>
        <p:grpSpPr>
          <a:xfrm>
            <a:off x="9783337" y="1779796"/>
            <a:ext cx="1733707" cy="1437209"/>
            <a:chOff x="9783337" y="1779796"/>
            <a:chExt cx="1733707" cy="1437209"/>
          </a:xfrm>
        </p:grpSpPr>
        <p:grpSp>
          <p:nvGrpSpPr>
            <p:cNvPr id="11" name="Group 10">
              <a:extLst>
                <a:ext uri="{FF2B5EF4-FFF2-40B4-BE49-F238E27FC236}">
                  <a16:creationId xmlns:a16="http://schemas.microsoft.com/office/drawing/2014/main" id="{A73704D9-37D1-4772-AE80-D7A562551E93}"/>
                </a:ext>
              </a:extLst>
            </p:cNvPr>
            <p:cNvGrpSpPr/>
            <p:nvPr/>
          </p:nvGrpSpPr>
          <p:grpSpPr>
            <a:xfrm>
              <a:off x="10307192" y="1779796"/>
              <a:ext cx="505828" cy="483566"/>
              <a:chOff x="4280710" y="2960374"/>
              <a:chExt cx="505828" cy="483566"/>
            </a:xfrm>
          </p:grpSpPr>
          <p:sp>
            <p:nvSpPr>
              <p:cNvPr id="12" name="Rectangle 11">
                <a:extLst>
                  <a:ext uri="{FF2B5EF4-FFF2-40B4-BE49-F238E27FC236}">
                    <a16:creationId xmlns:a16="http://schemas.microsoft.com/office/drawing/2014/main" id="{E3140566-F6E8-42CD-9419-A6B689A824FA}"/>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3" name="Straight Connector 12">
                <a:extLst>
                  <a:ext uri="{FF2B5EF4-FFF2-40B4-BE49-F238E27FC236}">
                    <a16:creationId xmlns:a16="http://schemas.microsoft.com/office/drawing/2014/main" id="{ADEB6240-6B84-4172-85A9-335D73FBE58C}"/>
                  </a:ext>
                </a:extLst>
              </p:cNvPr>
              <p:cNvCxnSpPr/>
              <p:nvPr/>
            </p:nvCxnSpPr>
            <p:spPr>
              <a:xfrm flipV="1">
                <a:off x="4312920" y="2990681"/>
                <a:ext cx="440055" cy="43003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0E53D1-1DEB-4391-BFBE-6A8A7F540793}"/>
                  </a:ext>
                </a:extLst>
              </p:cNvPr>
              <p:cNvCxnSpPr/>
              <p:nvPr/>
            </p:nvCxnSpPr>
            <p:spPr>
              <a:xfrm>
                <a:off x="4312920" y="2990512"/>
                <a:ext cx="450868" cy="4194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A000698-17D0-4ABF-A6C5-D2DAB519420F}"/>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D016A8-A1F9-441D-B0D6-D47BC481737B}"/>
                    </a:ext>
                  </a:extLst>
                </p:cNvPr>
                <p:cNvSpPr txBox="1"/>
                <p:nvPr/>
              </p:nvSpPr>
              <p:spPr>
                <a:xfrm>
                  <a:off x="10893988" y="1798281"/>
                  <a:ext cx="623056"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r>
                              <a:rPr lang="en-US" sz="2800" b="0" i="1" smtClean="0">
                                <a:latin typeface="Cambria Math" panose="02040503050406030204" pitchFamily="18" charset="0"/>
                              </a:rPr>
                              <m:t>,0</m:t>
                            </m:r>
                          </m:sub>
                        </m:sSub>
                      </m:oMath>
                    </m:oMathPara>
                  </a14:m>
                  <a:endParaRPr lang="en-US" sz="2800" dirty="0"/>
                </a:p>
              </p:txBody>
            </p:sp>
          </mc:Choice>
          <mc:Fallback xmlns="">
            <p:sp>
              <p:nvSpPr>
                <p:cNvPr id="16" name="TextBox 15">
                  <a:extLst>
                    <a:ext uri="{FF2B5EF4-FFF2-40B4-BE49-F238E27FC236}">
                      <a16:creationId xmlns:a16="http://schemas.microsoft.com/office/drawing/2014/main" id="{05D016A8-A1F9-441D-B0D6-D47BC481737B}"/>
                    </a:ext>
                  </a:extLst>
                </p:cNvPr>
                <p:cNvSpPr txBox="1">
                  <a:spLocks noRot="1" noChangeAspect="1" noMove="1" noResize="1" noEditPoints="1" noAdjustHandles="1" noChangeArrowheads="1" noChangeShapeType="1" noTextEdit="1"/>
                </p:cNvSpPr>
                <p:nvPr/>
              </p:nvSpPr>
              <p:spPr>
                <a:xfrm>
                  <a:off x="10893988" y="1798281"/>
                  <a:ext cx="623056" cy="461088"/>
                </a:xfrm>
                <a:prstGeom prst="rect">
                  <a:avLst/>
                </a:prstGeom>
                <a:blipFill>
                  <a:blip r:embed="rId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18DC1E8-B7C3-469E-A815-DFCA35298315}"/>
                    </a:ext>
                  </a:extLst>
                </p:cNvPr>
                <p:cNvSpPr txBox="1"/>
                <p:nvPr/>
              </p:nvSpPr>
              <p:spPr>
                <a:xfrm>
                  <a:off x="9783337" y="1800558"/>
                  <a:ext cx="4426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0</m:t>
                            </m:r>
                          </m:sub>
                        </m:sSub>
                      </m:oMath>
                    </m:oMathPara>
                  </a14:m>
                  <a:endParaRPr lang="en-US" sz="2800" dirty="0"/>
                </a:p>
              </p:txBody>
            </p:sp>
          </mc:Choice>
          <mc:Fallback xmlns="">
            <p:sp>
              <p:nvSpPr>
                <p:cNvPr id="17" name="TextBox 16">
                  <a:extLst>
                    <a:ext uri="{FF2B5EF4-FFF2-40B4-BE49-F238E27FC236}">
                      <a16:creationId xmlns:a16="http://schemas.microsoft.com/office/drawing/2014/main" id="{C18DC1E8-B7C3-469E-A815-DFCA35298315}"/>
                    </a:ext>
                  </a:extLst>
                </p:cNvPr>
                <p:cNvSpPr txBox="1">
                  <a:spLocks noRot="1" noChangeAspect="1" noMove="1" noResize="1" noEditPoints="1" noAdjustHandles="1" noChangeArrowheads="1" noChangeShapeType="1" noTextEdit="1"/>
                </p:cNvSpPr>
                <p:nvPr/>
              </p:nvSpPr>
              <p:spPr>
                <a:xfrm>
                  <a:off x="9783337" y="1800558"/>
                  <a:ext cx="442685" cy="430887"/>
                </a:xfrm>
                <a:prstGeom prst="rect">
                  <a:avLst/>
                </a:prstGeom>
                <a:blipFill>
                  <a:blip r:embed="rId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4BE1F5E-3900-44F5-809A-C30250E638B8}"/>
                    </a:ext>
                  </a:extLst>
                </p:cNvPr>
                <p:cNvSpPr txBox="1"/>
                <p:nvPr/>
              </p:nvSpPr>
              <p:spPr>
                <a:xfrm>
                  <a:off x="9783337" y="2509119"/>
                  <a:ext cx="1660263" cy="707886"/>
                </a:xfrm>
                <a:prstGeom prst="rect">
                  <a:avLst/>
                </a:prstGeom>
                <a:noFill/>
              </p:spPr>
              <p:txBody>
                <a:bodyPr wrap="none" rtlCol="0">
                  <a:spAutoFit/>
                </a:bodyPr>
                <a:lstStyle/>
                <a:p>
                  <a:pPr algn="ctr"/>
                  <a14:m>
                    <m:oMath xmlns:m="http://schemas.openxmlformats.org/officeDocument/2006/math">
                      <m:r>
                        <a:rPr lang="en-US" sz="2000" i="1" dirty="0" smtClean="0">
                          <a:latin typeface="Cambria Math" panose="02040503050406030204" pitchFamily="18" charset="0"/>
                        </a:rPr>
                        <m:t>2</m:t>
                      </m:r>
                      <m:r>
                        <a:rPr lang="en-US" sz="2000" i="1" dirty="0" smtClean="0">
                          <a:latin typeface="Cambria Math" panose="02040503050406030204" pitchFamily="18" charset="0"/>
                        </a:rPr>
                        <m:t>𝑒</m:t>
                      </m:r>
                    </m:oMath>
                  </a14:m>
                  <a:r>
                    <a:rPr lang="en-US" sz="2000" dirty="0"/>
                    <a:t> Josephson </a:t>
                  </a:r>
                  <a:br>
                    <a:rPr lang="en-US" sz="2000" dirty="0"/>
                  </a:br>
                  <a:r>
                    <a:rPr lang="en-US" sz="2000" dirty="0"/>
                    <a:t>junction</a:t>
                  </a:r>
                  <a:endParaRPr lang="LID4096" sz="2000" dirty="0"/>
                </a:p>
              </p:txBody>
            </p:sp>
          </mc:Choice>
          <mc:Fallback xmlns="">
            <p:sp>
              <p:nvSpPr>
                <p:cNvPr id="18" name="TextBox 17">
                  <a:extLst>
                    <a:ext uri="{FF2B5EF4-FFF2-40B4-BE49-F238E27FC236}">
                      <a16:creationId xmlns:a16="http://schemas.microsoft.com/office/drawing/2014/main" id="{54BE1F5E-3900-44F5-809A-C30250E638B8}"/>
                    </a:ext>
                  </a:extLst>
                </p:cNvPr>
                <p:cNvSpPr txBox="1">
                  <a:spLocks noRot="1" noChangeAspect="1" noMove="1" noResize="1" noEditPoints="1" noAdjustHandles="1" noChangeArrowheads="1" noChangeShapeType="1" noTextEdit="1"/>
                </p:cNvSpPr>
                <p:nvPr/>
              </p:nvSpPr>
              <p:spPr>
                <a:xfrm>
                  <a:off x="9783337" y="2509119"/>
                  <a:ext cx="1660263" cy="707886"/>
                </a:xfrm>
                <a:prstGeom prst="rect">
                  <a:avLst/>
                </a:prstGeom>
                <a:blipFill>
                  <a:blip r:embed="rId7"/>
                  <a:stretch>
                    <a:fillRect t="-5172" r="-3309" b="-14655"/>
                  </a:stretch>
                </a:blipFill>
              </p:spPr>
              <p:txBody>
                <a:bodyPr/>
                <a:lstStyle/>
                <a:p>
                  <a:r>
                    <a:rPr lang="LID4096">
                      <a:noFill/>
                    </a:rPr>
                    <a:t> </a:t>
                  </a:r>
                </a:p>
              </p:txBody>
            </p:sp>
          </mc:Fallback>
        </mc:AlternateContent>
      </p:grpSp>
      <p:sp>
        <p:nvSpPr>
          <p:cNvPr id="30" name="Title 1">
            <a:extLst>
              <a:ext uri="{FF2B5EF4-FFF2-40B4-BE49-F238E27FC236}">
                <a16:creationId xmlns:a16="http://schemas.microsoft.com/office/drawing/2014/main" id="{459C5F8D-E139-4D5E-B51C-09DC35B27E9F}"/>
              </a:ext>
            </a:extLst>
          </p:cNvPr>
          <p:cNvSpPr txBox="1">
            <a:spLocks/>
          </p:cNvSpPr>
          <p:nvPr/>
        </p:nvSpPr>
        <p:spPr>
          <a:xfrm>
            <a:off x="832892" y="66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Perturbed integrable QFTs with quantum circuits</a:t>
            </a:r>
            <a:endParaRPr lang="LID4096" dirty="0"/>
          </a:p>
        </p:txBody>
      </p:sp>
      <p:sp>
        <p:nvSpPr>
          <p:cNvPr id="31" name="TextBox 30">
            <a:extLst>
              <a:ext uri="{FF2B5EF4-FFF2-40B4-BE49-F238E27FC236}">
                <a16:creationId xmlns:a16="http://schemas.microsoft.com/office/drawing/2014/main" id="{F4B9C1B2-E96F-494C-B200-8AE62A46858D}"/>
              </a:ext>
            </a:extLst>
          </p:cNvPr>
          <p:cNvSpPr txBox="1"/>
          <p:nvPr/>
        </p:nvSpPr>
        <p:spPr>
          <a:xfrm>
            <a:off x="9738379" y="6026053"/>
            <a:ext cx="2297873" cy="646331"/>
          </a:xfrm>
          <a:prstGeom prst="rect">
            <a:avLst/>
          </a:prstGeom>
          <a:noFill/>
        </p:spPr>
        <p:txBody>
          <a:bodyPr wrap="none" rtlCol="0">
            <a:spAutoFit/>
          </a:bodyPr>
          <a:lstStyle/>
          <a:p>
            <a:r>
              <a:rPr lang="en-US" dirty="0" err="1"/>
              <a:t>Mussardo</a:t>
            </a:r>
            <a:r>
              <a:rPr lang="en-US" dirty="0"/>
              <a:t> </a:t>
            </a:r>
            <a:r>
              <a:rPr lang="en-US" i="1" dirty="0"/>
              <a:t>et al </a:t>
            </a:r>
            <a:r>
              <a:rPr lang="en-US" dirty="0"/>
              <a:t>(2004),</a:t>
            </a:r>
            <a:br>
              <a:rPr lang="en-US" dirty="0"/>
            </a:br>
            <a:r>
              <a:rPr lang="en-US" dirty="0" err="1"/>
              <a:t>Bajnok</a:t>
            </a:r>
            <a:r>
              <a:rPr lang="en-US" dirty="0"/>
              <a:t> </a:t>
            </a:r>
            <a:r>
              <a:rPr lang="en-US" i="1" dirty="0"/>
              <a:t>et al </a:t>
            </a:r>
            <a:r>
              <a:rPr lang="en-US" dirty="0"/>
              <a:t>(2018)</a:t>
            </a:r>
          </a:p>
        </p:txBody>
      </p:sp>
      <p:grpSp>
        <p:nvGrpSpPr>
          <p:cNvPr id="35" name="Group 34">
            <a:extLst>
              <a:ext uri="{FF2B5EF4-FFF2-40B4-BE49-F238E27FC236}">
                <a16:creationId xmlns:a16="http://schemas.microsoft.com/office/drawing/2014/main" id="{6C6793ED-99CE-49C0-9BF4-14D08F99D1B8}"/>
              </a:ext>
            </a:extLst>
          </p:cNvPr>
          <p:cNvGrpSpPr/>
          <p:nvPr/>
        </p:nvGrpSpPr>
        <p:grpSpPr>
          <a:xfrm>
            <a:off x="9775413" y="3553346"/>
            <a:ext cx="1749313" cy="1409116"/>
            <a:chOff x="9775413" y="3553346"/>
            <a:chExt cx="1749313" cy="1409116"/>
          </a:xfrm>
        </p:grpSpPr>
        <p:grpSp>
          <p:nvGrpSpPr>
            <p:cNvPr id="19" name="Group 18">
              <a:extLst>
                <a:ext uri="{FF2B5EF4-FFF2-40B4-BE49-F238E27FC236}">
                  <a16:creationId xmlns:a16="http://schemas.microsoft.com/office/drawing/2014/main" id="{E0ABF485-DC75-4E22-9D83-4647DD5EBDFA}"/>
                </a:ext>
              </a:extLst>
            </p:cNvPr>
            <p:cNvGrpSpPr/>
            <p:nvPr/>
          </p:nvGrpSpPr>
          <p:grpSpPr>
            <a:xfrm>
              <a:off x="10360554" y="3553346"/>
              <a:ext cx="505828" cy="483566"/>
              <a:chOff x="3753166" y="3332009"/>
              <a:chExt cx="505828" cy="483566"/>
            </a:xfrm>
          </p:grpSpPr>
          <p:grpSp>
            <p:nvGrpSpPr>
              <p:cNvPr id="20" name="Group 19">
                <a:extLst>
                  <a:ext uri="{FF2B5EF4-FFF2-40B4-BE49-F238E27FC236}">
                    <a16:creationId xmlns:a16="http://schemas.microsoft.com/office/drawing/2014/main" id="{FCE001D4-B4E9-4B7F-8148-EB46786CE673}"/>
                  </a:ext>
                </a:extLst>
              </p:cNvPr>
              <p:cNvGrpSpPr/>
              <p:nvPr/>
            </p:nvGrpSpPr>
            <p:grpSpPr>
              <a:xfrm>
                <a:off x="3753166" y="3332009"/>
                <a:ext cx="505828" cy="483566"/>
                <a:chOff x="4280710" y="2960374"/>
                <a:chExt cx="505828" cy="483566"/>
              </a:xfrm>
            </p:grpSpPr>
            <p:sp>
              <p:nvSpPr>
                <p:cNvPr id="23" name="Rectangle 22">
                  <a:extLst>
                    <a:ext uri="{FF2B5EF4-FFF2-40B4-BE49-F238E27FC236}">
                      <a16:creationId xmlns:a16="http://schemas.microsoft.com/office/drawing/2014/main" id="{82745D38-569C-4368-9F8F-4A680107F33B}"/>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4" name="Straight Connector 23">
                  <a:extLst>
                    <a:ext uri="{FF2B5EF4-FFF2-40B4-BE49-F238E27FC236}">
                      <a16:creationId xmlns:a16="http://schemas.microsoft.com/office/drawing/2014/main" id="{E2FC1ADE-E1E6-4B24-BDC8-5B825BA1CE6B}"/>
                    </a:ext>
                  </a:extLst>
                </p:cNvPr>
                <p:cNvCxnSpPr/>
                <p:nvPr/>
              </p:nvCxnSpPr>
              <p:spPr>
                <a:xfrm flipV="1">
                  <a:off x="4312920" y="2990681"/>
                  <a:ext cx="440055" cy="43003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065E12-585F-4E82-B491-6D479CD753CB}"/>
                    </a:ext>
                  </a:extLst>
                </p:cNvPr>
                <p:cNvCxnSpPr/>
                <p:nvPr/>
              </p:nvCxnSpPr>
              <p:spPr>
                <a:xfrm>
                  <a:off x="4312920" y="2990512"/>
                  <a:ext cx="450868" cy="4194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F9D4360-CE25-477B-882D-BA409D991DD4}"/>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cxnSp>
            <p:nvCxnSpPr>
              <p:cNvPr id="21" name="Straight Connector 20">
                <a:extLst>
                  <a:ext uri="{FF2B5EF4-FFF2-40B4-BE49-F238E27FC236}">
                    <a16:creationId xmlns:a16="http://schemas.microsoft.com/office/drawing/2014/main" id="{8C52F5BD-618D-489E-A6B6-D32DE9BB3D9C}"/>
                  </a:ext>
                </a:extLst>
              </p:cNvPr>
              <p:cNvCxnSpPr>
                <a:cxnSpLocks/>
                <a:stCxn id="23" idx="0"/>
                <a:endCxn id="23" idx="2"/>
              </p:cNvCxnSpPr>
              <p:nvPr/>
            </p:nvCxnSpPr>
            <p:spPr>
              <a:xfrm>
                <a:off x="4005404" y="3360127"/>
                <a:ext cx="0" cy="43003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82A052-E75E-46C3-8577-AD642ECF563E}"/>
                  </a:ext>
                </a:extLst>
              </p:cNvPr>
              <p:cNvCxnSpPr>
                <a:cxnSpLocks/>
              </p:cNvCxnSpPr>
              <p:nvPr/>
            </p:nvCxnSpPr>
            <p:spPr>
              <a:xfrm flipH="1">
                <a:off x="3782517" y="3575144"/>
                <a:ext cx="4476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3B50ABE-925F-4763-956B-9ACAB4F54E9D}"/>
                    </a:ext>
                  </a:extLst>
                </p:cNvPr>
                <p:cNvSpPr txBox="1"/>
                <p:nvPr/>
              </p:nvSpPr>
              <p:spPr>
                <a:xfrm>
                  <a:off x="9775413" y="4254576"/>
                  <a:ext cx="1660263" cy="707886"/>
                </a:xfrm>
                <a:prstGeom prst="rect">
                  <a:avLst/>
                </a:prstGeom>
                <a:noFill/>
              </p:spPr>
              <p:txBody>
                <a:bodyPr wrap="none" rtlCol="0">
                  <a:spAutoFit/>
                </a:bodyPr>
                <a:lstStyle/>
                <a:p>
                  <a:pPr algn="ctr"/>
                  <a14:m>
                    <m:oMath xmlns:m="http://schemas.openxmlformats.org/officeDocument/2006/math">
                      <m:r>
                        <a:rPr lang="en-US" sz="2000" i="1" dirty="0">
                          <a:latin typeface="Cambria Math" panose="02040503050406030204" pitchFamily="18" charset="0"/>
                        </a:rPr>
                        <m:t>4</m:t>
                      </m:r>
                      <m:r>
                        <a:rPr lang="en-US" sz="2000" i="1" dirty="0" smtClean="0">
                          <a:latin typeface="Cambria Math" panose="02040503050406030204" pitchFamily="18" charset="0"/>
                        </a:rPr>
                        <m:t>𝑒</m:t>
                      </m:r>
                    </m:oMath>
                  </a14:m>
                  <a:r>
                    <a:rPr lang="en-US" sz="2000" dirty="0"/>
                    <a:t> Josephson </a:t>
                  </a:r>
                  <a:br>
                    <a:rPr lang="en-US" sz="2000" dirty="0"/>
                  </a:br>
                  <a:r>
                    <a:rPr lang="en-US" sz="2000" dirty="0"/>
                    <a:t>junction</a:t>
                  </a:r>
                  <a:endParaRPr lang="LID4096" sz="2000" dirty="0"/>
                </a:p>
              </p:txBody>
            </p:sp>
          </mc:Choice>
          <mc:Fallback xmlns="">
            <p:sp>
              <p:nvSpPr>
                <p:cNvPr id="27" name="TextBox 26">
                  <a:extLst>
                    <a:ext uri="{FF2B5EF4-FFF2-40B4-BE49-F238E27FC236}">
                      <a16:creationId xmlns:a16="http://schemas.microsoft.com/office/drawing/2014/main" id="{D3B50ABE-925F-4763-956B-9ACAB4F54E9D}"/>
                    </a:ext>
                  </a:extLst>
                </p:cNvPr>
                <p:cNvSpPr txBox="1">
                  <a:spLocks noRot="1" noChangeAspect="1" noMove="1" noResize="1" noEditPoints="1" noAdjustHandles="1" noChangeArrowheads="1" noChangeShapeType="1" noTextEdit="1"/>
                </p:cNvSpPr>
                <p:nvPr/>
              </p:nvSpPr>
              <p:spPr>
                <a:xfrm>
                  <a:off x="9775413" y="4254576"/>
                  <a:ext cx="1660263" cy="707886"/>
                </a:xfrm>
                <a:prstGeom prst="rect">
                  <a:avLst/>
                </a:prstGeom>
                <a:blipFill>
                  <a:blip r:embed="rId8"/>
                  <a:stretch>
                    <a:fillRect t="-5172" r="-3309" b="-1465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EAA7533-71AF-4CB4-958E-F07E5C4F21A7}"/>
                    </a:ext>
                  </a:extLst>
                </p:cNvPr>
                <p:cNvSpPr txBox="1"/>
                <p:nvPr/>
              </p:nvSpPr>
              <p:spPr>
                <a:xfrm>
                  <a:off x="10901670" y="3575824"/>
                  <a:ext cx="623056"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r>
                              <a:rPr lang="en-US" sz="2800" b="0" i="1" smtClean="0">
                                <a:latin typeface="Cambria Math" panose="02040503050406030204" pitchFamily="18" charset="0"/>
                              </a:rPr>
                              <m:t>,1</m:t>
                            </m:r>
                          </m:sub>
                        </m:sSub>
                      </m:oMath>
                    </m:oMathPara>
                  </a14:m>
                  <a:endParaRPr lang="en-US" sz="2800" dirty="0"/>
                </a:p>
              </p:txBody>
            </p:sp>
          </mc:Choice>
          <mc:Fallback xmlns="">
            <p:sp>
              <p:nvSpPr>
                <p:cNvPr id="32" name="TextBox 31">
                  <a:extLst>
                    <a:ext uri="{FF2B5EF4-FFF2-40B4-BE49-F238E27FC236}">
                      <a16:creationId xmlns:a16="http://schemas.microsoft.com/office/drawing/2014/main" id="{1EAA7533-71AF-4CB4-958E-F07E5C4F21A7}"/>
                    </a:ext>
                  </a:extLst>
                </p:cNvPr>
                <p:cNvSpPr txBox="1">
                  <a:spLocks noRot="1" noChangeAspect="1" noMove="1" noResize="1" noEditPoints="1" noAdjustHandles="1" noChangeArrowheads="1" noChangeShapeType="1" noTextEdit="1"/>
                </p:cNvSpPr>
                <p:nvPr/>
              </p:nvSpPr>
              <p:spPr>
                <a:xfrm>
                  <a:off x="10901670" y="3575824"/>
                  <a:ext cx="623056" cy="461088"/>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D81C670-C54A-4F64-BDB5-BAAD1689F4C8}"/>
                    </a:ext>
                  </a:extLst>
                </p:cNvPr>
                <p:cNvSpPr txBox="1"/>
                <p:nvPr/>
              </p:nvSpPr>
              <p:spPr>
                <a:xfrm>
                  <a:off x="9791019" y="3578101"/>
                  <a:ext cx="4344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1</m:t>
                            </m:r>
                          </m:sub>
                        </m:sSub>
                      </m:oMath>
                    </m:oMathPara>
                  </a14:m>
                  <a:endParaRPr lang="en-US" sz="2800" dirty="0"/>
                </a:p>
              </p:txBody>
            </p:sp>
          </mc:Choice>
          <mc:Fallback xmlns="">
            <p:sp>
              <p:nvSpPr>
                <p:cNvPr id="33" name="TextBox 32">
                  <a:extLst>
                    <a:ext uri="{FF2B5EF4-FFF2-40B4-BE49-F238E27FC236}">
                      <a16:creationId xmlns:a16="http://schemas.microsoft.com/office/drawing/2014/main" id="{0D81C670-C54A-4F64-BDB5-BAAD1689F4C8}"/>
                    </a:ext>
                  </a:extLst>
                </p:cNvPr>
                <p:cNvSpPr txBox="1">
                  <a:spLocks noRot="1" noChangeAspect="1" noMove="1" noResize="1" noEditPoints="1" noAdjustHandles="1" noChangeArrowheads="1" noChangeShapeType="1" noTextEdit="1"/>
                </p:cNvSpPr>
                <p:nvPr/>
              </p:nvSpPr>
              <p:spPr>
                <a:xfrm>
                  <a:off x="9791019" y="3578101"/>
                  <a:ext cx="434413" cy="430887"/>
                </a:xfrm>
                <a:prstGeom prst="rect">
                  <a:avLst/>
                </a:prstGeom>
                <a:blipFill>
                  <a:blip r:embed="rId10"/>
                  <a:stretch>
                    <a:fillRect/>
                  </a:stretch>
                </a:blipFill>
              </p:spPr>
              <p:txBody>
                <a:bodyPr/>
                <a:lstStyle/>
                <a:p>
                  <a:r>
                    <a:rPr lang="LID4096">
                      <a:noFill/>
                    </a:rPr>
                    <a:t> </a:t>
                  </a:r>
                </a:p>
              </p:txBody>
            </p:sp>
          </mc:Fallback>
        </mc:AlternateContent>
      </p:grpSp>
      <p:grpSp>
        <p:nvGrpSpPr>
          <p:cNvPr id="3" name="Group 2">
            <a:extLst>
              <a:ext uri="{FF2B5EF4-FFF2-40B4-BE49-F238E27FC236}">
                <a16:creationId xmlns:a16="http://schemas.microsoft.com/office/drawing/2014/main" id="{5C15D44B-9579-4477-B62B-71DB9E41EAC4}"/>
              </a:ext>
            </a:extLst>
          </p:cNvPr>
          <p:cNvGrpSpPr/>
          <p:nvPr/>
        </p:nvGrpSpPr>
        <p:grpSpPr>
          <a:xfrm>
            <a:off x="4572000" y="5334132"/>
            <a:ext cx="2612572" cy="971885"/>
            <a:chOff x="4572000" y="5328689"/>
            <a:chExt cx="2612572" cy="971885"/>
          </a:xfrm>
        </p:grpSpPr>
        <p:sp>
          <p:nvSpPr>
            <p:cNvPr id="2" name="Rectangle 1">
              <a:extLst>
                <a:ext uri="{FF2B5EF4-FFF2-40B4-BE49-F238E27FC236}">
                  <a16:creationId xmlns:a16="http://schemas.microsoft.com/office/drawing/2014/main" id="{5B754792-FE8C-4CD2-B45F-20F895958CED}"/>
                </a:ext>
              </a:extLst>
            </p:cNvPr>
            <p:cNvSpPr/>
            <p:nvPr/>
          </p:nvSpPr>
          <p:spPr>
            <a:xfrm>
              <a:off x="4572000" y="5328689"/>
              <a:ext cx="696686" cy="971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6" name="Rectangle 35">
              <a:extLst>
                <a:ext uri="{FF2B5EF4-FFF2-40B4-BE49-F238E27FC236}">
                  <a16:creationId xmlns:a16="http://schemas.microsoft.com/office/drawing/2014/main" id="{D3E6E204-4125-4413-95EE-E5E66543374A}"/>
                </a:ext>
              </a:extLst>
            </p:cNvPr>
            <p:cNvSpPr/>
            <p:nvPr/>
          </p:nvSpPr>
          <p:spPr>
            <a:xfrm>
              <a:off x="6487886" y="5328689"/>
              <a:ext cx="696686" cy="971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8" name="Slide Number Placeholder 7">
            <a:extLst>
              <a:ext uri="{FF2B5EF4-FFF2-40B4-BE49-F238E27FC236}">
                <a16:creationId xmlns:a16="http://schemas.microsoft.com/office/drawing/2014/main" id="{2E8CBC2B-BC5B-4BD6-804E-4C82E06F7952}"/>
              </a:ext>
            </a:extLst>
          </p:cNvPr>
          <p:cNvSpPr>
            <a:spLocks noGrp="1"/>
          </p:cNvSpPr>
          <p:nvPr>
            <p:ph type="sldNum" sz="quarter" idx="12"/>
          </p:nvPr>
        </p:nvSpPr>
        <p:spPr>
          <a:xfrm>
            <a:off x="9326449" y="99344"/>
            <a:ext cx="2743200" cy="365125"/>
          </a:xfrm>
        </p:spPr>
        <p:txBody>
          <a:bodyPr/>
          <a:lstStyle/>
          <a:p>
            <a:fld id="{470B0F4F-27D3-4C81-8336-24FC379DF1BB}" type="slidenum">
              <a:rPr lang="LID4096" smtClean="0"/>
              <a:t>44</a:t>
            </a:fld>
            <a:endParaRPr lang="LID4096" dirty="0"/>
          </a:p>
        </p:txBody>
      </p:sp>
      <p:sp>
        <p:nvSpPr>
          <p:cNvPr id="37" name="TextBox 36">
            <a:extLst>
              <a:ext uri="{FF2B5EF4-FFF2-40B4-BE49-F238E27FC236}">
                <a16:creationId xmlns:a16="http://schemas.microsoft.com/office/drawing/2014/main" id="{48FB45EC-4C5A-4953-8728-5FDC0FA81A0D}"/>
              </a:ext>
            </a:extLst>
          </p:cNvPr>
          <p:cNvSpPr txBox="1"/>
          <p:nvPr/>
        </p:nvSpPr>
        <p:spPr>
          <a:xfrm>
            <a:off x="0" y="6448768"/>
            <a:ext cx="1800493" cy="369332"/>
          </a:xfrm>
          <a:prstGeom prst="rect">
            <a:avLst/>
          </a:prstGeom>
          <a:noFill/>
        </p:spPr>
        <p:txBody>
          <a:bodyPr wrap="none" rtlCol="0">
            <a:spAutoFit/>
          </a:bodyPr>
          <a:lstStyle/>
          <a:p>
            <a:r>
              <a:rPr lang="en-US" dirty="0"/>
              <a:t>AR (unpublished)</a:t>
            </a:r>
            <a:endParaRPr lang="LID4096" dirty="0"/>
          </a:p>
        </p:txBody>
      </p:sp>
    </p:spTree>
    <p:extLst>
      <p:ext uri="{BB962C8B-B14F-4D97-AF65-F5344CB8AC3E}">
        <p14:creationId xmlns:p14="http://schemas.microsoft.com/office/powerpoint/2010/main" val="1080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8898-DCF4-46B1-BA0F-109ADC78574A}"/>
              </a:ext>
            </a:extLst>
          </p:cNvPr>
          <p:cNvSpPr>
            <a:spLocks noGrp="1"/>
          </p:cNvSpPr>
          <p:nvPr>
            <p:ph type="title"/>
          </p:nvPr>
        </p:nvSpPr>
        <p:spPr>
          <a:xfrm>
            <a:off x="832892" y="66486"/>
            <a:ext cx="10515600" cy="1325563"/>
          </a:xfrm>
        </p:spPr>
        <p:txBody>
          <a:bodyPr/>
          <a:lstStyle/>
          <a:p>
            <a:pPr algn="ctr"/>
            <a:r>
              <a:rPr lang="en-US" dirty="0"/>
              <a:t>Perturbed integrable QFTs with quantum circuits</a:t>
            </a:r>
            <a:endParaRPr lang="LID4096" dirty="0"/>
          </a:p>
        </p:txBody>
      </p:sp>
      <p:sp>
        <p:nvSpPr>
          <p:cNvPr id="4" name="Content Placeholder 2">
            <a:extLst>
              <a:ext uri="{FF2B5EF4-FFF2-40B4-BE49-F238E27FC236}">
                <a16:creationId xmlns:a16="http://schemas.microsoft.com/office/drawing/2014/main" id="{E3123FCF-18EC-4F85-8B1A-B15BD984BC87}"/>
              </a:ext>
            </a:extLst>
          </p:cNvPr>
          <p:cNvSpPr txBox="1">
            <a:spLocks/>
          </p:cNvSpPr>
          <p:nvPr/>
        </p:nvSpPr>
        <p:spPr>
          <a:xfrm>
            <a:off x="246380" y="1607661"/>
            <a:ext cx="11699240" cy="517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p:sp>
        <p:nvSpPr>
          <p:cNvPr id="5" name="Content Placeholder 2">
            <a:extLst>
              <a:ext uri="{FF2B5EF4-FFF2-40B4-BE49-F238E27FC236}">
                <a16:creationId xmlns:a16="http://schemas.microsoft.com/office/drawing/2014/main" id="{FC9E6D24-D21C-46F8-BD77-BA1D30BC13A2}"/>
              </a:ext>
            </a:extLst>
          </p:cNvPr>
          <p:cNvSpPr txBox="1">
            <a:spLocks/>
          </p:cNvSpPr>
          <p:nvPr/>
        </p:nvSpPr>
        <p:spPr>
          <a:xfrm>
            <a:off x="281768" y="1733625"/>
            <a:ext cx="116992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p:pic>
        <p:nvPicPr>
          <p:cNvPr id="9" name="Picture 8">
            <a:extLst>
              <a:ext uri="{FF2B5EF4-FFF2-40B4-BE49-F238E27FC236}">
                <a16:creationId xmlns:a16="http://schemas.microsoft.com/office/drawing/2014/main" id="{5B0D7BCF-E684-4DCD-AD1E-61FEA31B89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6380" y="3668288"/>
            <a:ext cx="5166893" cy="2588348"/>
          </a:xfrm>
          <a:prstGeom prst="rect">
            <a:avLst/>
          </a:prstGeom>
        </p:spPr>
      </p:pic>
      <p:grpSp>
        <p:nvGrpSpPr>
          <p:cNvPr id="28" name="Group 27">
            <a:extLst>
              <a:ext uri="{FF2B5EF4-FFF2-40B4-BE49-F238E27FC236}">
                <a16:creationId xmlns:a16="http://schemas.microsoft.com/office/drawing/2014/main" id="{7773AF77-9220-4789-987C-5544BBA779CC}"/>
              </a:ext>
            </a:extLst>
          </p:cNvPr>
          <p:cNvGrpSpPr/>
          <p:nvPr/>
        </p:nvGrpSpPr>
        <p:grpSpPr>
          <a:xfrm>
            <a:off x="10307192" y="1779796"/>
            <a:ext cx="505828" cy="483566"/>
            <a:chOff x="4280710" y="2960374"/>
            <a:chExt cx="505828" cy="483566"/>
          </a:xfrm>
        </p:grpSpPr>
        <p:sp>
          <p:nvSpPr>
            <p:cNvPr id="29" name="Rectangle 28">
              <a:extLst>
                <a:ext uri="{FF2B5EF4-FFF2-40B4-BE49-F238E27FC236}">
                  <a16:creationId xmlns:a16="http://schemas.microsoft.com/office/drawing/2014/main" id="{DA41C0D7-8707-4554-A2FF-2EC305E467C8}"/>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30" name="Straight Connector 29">
              <a:extLst>
                <a:ext uri="{FF2B5EF4-FFF2-40B4-BE49-F238E27FC236}">
                  <a16:creationId xmlns:a16="http://schemas.microsoft.com/office/drawing/2014/main" id="{893FFED2-989B-4C8B-A191-1ADAE2402EDE}"/>
                </a:ext>
              </a:extLst>
            </p:cNvPr>
            <p:cNvCxnSpPr/>
            <p:nvPr/>
          </p:nvCxnSpPr>
          <p:spPr>
            <a:xfrm flipV="1">
              <a:off x="4312920" y="2990681"/>
              <a:ext cx="440055" cy="43003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AC4CBE1-A780-4A75-9E86-BDC24CD54808}"/>
                </a:ext>
              </a:extLst>
            </p:cNvPr>
            <p:cNvCxnSpPr/>
            <p:nvPr/>
          </p:nvCxnSpPr>
          <p:spPr>
            <a:xfrm>
              <a:off x="4312920" y="2990512"/>
              <a:ext cx="450868" cy="4194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D523B68-783A-40F9-A7FB-26E21656C7F4}"/>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216F143-C5FA-4121-BFF9-EA564332A426}"/>
                  </a:ext>
                </a:extLst>
              </p:cNvPr>
              <p:cNvSpPr txBox="1"/>
              <p:nvPr/>
            </p:nvSpPr>
            <p:spPr>
              <a:xfrm>
                <a:off x="10893988" y="1798281"/>
                <a:ext cx="623056"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r>
                            <a:rPr lang="en-US" sz="2800" b="0" i="1" smtClean="0">
                              <a:latin typeface="Cambria Math" panose="02040503050406030204" pitchFamily="18" charset="0"/>
                            </a:rPr>
                            <m:t>,0</m:t>
                          </m:r>
                        </m:sub>
                      </m:sSub>
                    </m:oMath>
                  </m:oMathPara>
                </a14:m>
                <a:endParaRPr lang="en-US" sz="2800" dirty="0"/>
              </a:p>
            </p:txBody>
          </p:sp>
        </mc:Choice>
        <mc:Fallback xmlns="">
          <p:sp>
            <p:nvSpPr>
              <p:cNvPr id="33" name="TextBox 32">
                <a:extLst>
                  <a:ext uri="{FF2B5EF4-FFF2-40B4-BE49-F238E27FC236}">
                    <a16:creationId xmlns:a16="http://schemas.microsoft.com/office/drawing/2014/main" id="{F216F143-C5FA-4121-BFF9-EA564332A426}"/>
                  </a:ext>
                </a:extLst>
              </p:cNvPr>
              <p:cNvSpPr txBox="1">
                <a:spLocks noRot="1" noChangeAspect="1" noMove="1" noResize="1" noEditPoints="1" noAdjustHandles="1" noChangeArrowheads="1" noChangeShapeType="1" noTextEdit="1"/>
              </p:cNvSpPr>
              <p:nvPr/>
            </p:nvSpPr>
            <p:spPr>
              <a:xfrm>
                <a:off x="10893988" y="1798281"/>
                <a:ext cx="623056" cy="461088"/>
              </a:xfrm>
              <a:prstGeom prst="rect">
                <a:avLst/>
              </a:prstGeom>
              <a:blipFill>
                <a:blip r:embed="rId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6C6A547-C37A-4815-937C-58D685E79175}"/>
                  </a:ext>
                </a:extLst>
              </p:cNvPr>
              <p:cNvSpPr txBox="1"/>
              <p:nvPr/>
            </p:nvSpPr>
            <p:spPr>
              <a:xfrm>
                <a:off x="9783337" y="1800558"/>
                <a:ext cx="4426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0</m:t>
                          </m:r>
                        </m:sub>
                      </m:sSub>
                    </m:oMath>
                  </m:oMathPara>
                </a14:m>
                <a:endParaRPr lang="en-US" sz="2800" dirty="0"/>
              </a:p>
            </p:txBody>
          </p:sp>
        </mc:Choice>
        <mc:Fallback xmlns="">
          <p:sp>
            <p:nvSpPr>
              <p:cNvPr id="34" name="TextBox 33">
                <a:extLst>
                  <a:ext uri="{FF2B5EF4-FFF2-40B4-BE49-F238E27FC236}">
                    <a16:creationId xmlns:a16="http://schemas.microsoft.com/office/drawing/2014/main" id="{06C6A547-C37A-4815-937C-58D685E79175}"/>
                  </a:ext>
                </a:extLst>
              </p:cNvPr>
              <p:cNvSpPr txBox="1">
                <a:spLocks noRot="1" noChangeAspect="1" noMove="1" noResize="1" noEditPoints="1" noAdjustHandles="1" noChangeArrowheads="1" noChangeShapeType="1" noTextEdit="1"/>
              </p:cNvSpPr>
              <p:nvPr/>
            </p:nvSpPr>
            <p:spPr>
              <a:xfrm>
                <a:off x="9783337" y="1800558"/>
                <a:ext cx="442685" cy="430887"/>
              </a:xfrm>
              <a:prstGeom prst="rect">
                <a:avLst/>
              </a:prstGeom>
              <a:blipFill>
                <a:blip r:embed="rId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5B79DBC-F695-4931-8B4D-7E30C663F88B}"/>
                  </a:ext>
                </a:extLst>
              </p:cNvPr>
              <p:cNvSpPr txBox="1"/>
              <p:nvPr/>
            </p:nvSpPr>
            <p:spPr>
              <a:xfrm>
                <a:off x="9783337" y="2509119"/>
                <a:ext cx="1660263" cy="707886"/>
              </a:xfrm>
              <a:prstGeom prst="rect">
                <a:avLst/>
              </a:prstGeom>
              <a:noFill/>
            </p:spPr>
            <p:txBody>
              <a:bodyPr wrap="none" rtlCol="0">
                <a:spAutoFit/>
              </a:bodyPr>
              <a:lstStyle/>
              <a:p>
                <a:pPr algn="ctr"/>
                <a14:m>
                  <m:oMath xmlns:m="http://schemas.openxmlformats.org/officeDocument/2006/math">
                    <m:r>
                      <a:rPr lang="en-US" sz="2000" i="1" dirty="0" smtClean="0">
                        <a:latin typeface="Cambria Math" panose="02040503050406030204" pitchFamily="18" charset="0"/>
                      </a:rPr>
                      <m:t>2</m:t>
                    </m:r>
                    <m:r>
                      <a:rPr lang="en-US" sz="2000" i="1" dirty="0" smtClean="0">
                        <a:latin typeface="Cambria Math" panose="02040503050406030204" pitchFamily="18" charset="0"/>
                      </a:rPr>
                      <m:t>𝑒</m:t>
                    </m:r>
                  </m:oMath>
                </a14:m>
                <a:r>
                  <a:rPr lang="en-US" sz="2000" dirty="0"/>
                  <a:t> Josephson </a:t>
                </a:r>
                <a:br>
                  <a:rPr lang="en-US" sz="2000" dirty="0"/>
                </a:br>
                <a:r>
                  <a:rPr lang="en-US" sz="2000" dirty="0"/>
                  <a:t>junction</a:t>
                </a:r>
                <a:endParaRPr lang="LID4096" sz="2000" dirty="0"/>
              </a:p>
            </p:txBody>
          </p:sp>
        </mc:Choice>
        <mc:Fallback xmlns="">
          <p:sp>
            <p:nvSpPr>
              <p:cNvPr id="35" name="TextBox 34">
                <a:extLst>
                  <a:ext uri="{FF2B5EF4-FFF2-40B4-BE49-F238E27FC236}">
                    <a16:creationId xmlns:a16="http://schemas.microsoft.com/office/drawing/2014/main" id="{45B79DBC-F695-4931-8B4D-7E30C663F88B}"/>
                  </a:ext>
                </a:extLst>
              </p:cNvPr>
              <p:cNvSpPr txBox="1">
                <a:spLocks noRot="1" noChangeAspect="1" noMove="1" noResize="1" noEditPoints="1" noAdjustHandles="1" noChangeArrowheads="1" noChangeShapeType="1" noTextEdit="1"/>
              </p:cNvSpPr>
              <p:nvPr/>
            </p:nvSpPr>
            <p:spPr>
              <a:xfrm>
                <a:off x="9783337" y="2509119"/>
                <a:ext cx="1660263" cy="707886"/>
              </a:xfrm>
              <a:prstGeom prst="rect">
                <a:avLst/>
              </a:prstGeom>
              <a:blipFill>
                <a:blip r:embed="rId7"/>
                <a:stretch>
                  <a:fillRect t="-5172" r="-3309" b="-14655"/>
                </a:stretch>
              </a:blipFill>
            </p:spPr>
            <p:txBody>
              <a:bodyPr/>
              <a:lstStyle/>
              <a:p>
                <a:r>
                  <a:rPr lang="LID4096">
                    <a:noFill/>
                  </a:rPr>
                  <a:t> </a:t>
                </a:r>
              </a:p>
            </p:txBody>
          </p:sp>
        </mc:Fallback>
      </mc:AlternateContent>
      <p:grpSp>
        <p:nvGrpSpPr>
          <p:cNvPr id="36" name="Group 35">
            <a:extLst>
              <a:ext uri="{FF2B5EF4-FFF2-40B4-BE49-F238E27FC236}">
                <a16:creationId xmlns:a16="http://schemas.microsoft.com/office/drawing/2014/main" id="{6288A91B-F2AD-4986-834B-1D92DDF1106E}"/>
              </a:ext>
            </a:extLst>
          </p:cNvPr>
          <p:cNvGrpSpPr/>
          <p:nvPr/>
        </p:nvGrpSpPr>
        <p:grpSpPr>
          <a:xfrm>
            <a:off x="10360554" y="3553346"/>
            <a:ext cx="505828" cy="483566"/>
            <a:chOff x="3753166" y="3332009"/>
            <a:chExt cx="505828" cy="483566"/>
          </a:xfrm>
        </p:grpSpPr>
        <p:grpSp>
          <p:nvGrpSpPr>
            <p:cNvPr id="37" name="Group 36">
              <a:extLst>
                <a:ext uri="{FF2B5EF4-FFF2-40B4-BE49-F238E27FC236}">
                  <a16:creationId xmlns:a16="http://schemas.microsoft.com/office/drawing/2014/main" id="{0B19EBEB-83C2-426B-9E49-ECCF0992936F}"/>
                </a:ext>
              </a:extLst>
            </p:cNvPr>
            <p:cNvGrpSpPr/>
            <p:nvPr/>
          </p:nvGrpSpPr>
          <p:grpSpPr>
            <a:xfrm>
              <a:off x="3753166" y="3332009"/>
              <a:ext cx="505828" cy="483566"/>
              <a:chOff x="4280710" y="2960374"/>
              <a:chExt cx="505828" cy="483566"/>
            </a:xfrm>
          </p:grpSpPr>
          <p:sp>
            <p:nvSpPr>
              <p:cNvPr id="40" name="Rectangle 39">
                <a:extLst>
                  <a:ext uri="{FF2B5EF4-FFF2-40B4-BE49-F238E27FC236}">
                    <a16:creationId xmlns:a16="http://schemas.microsoft.com/office/drawing/2014/main" id="{85FDF2D0-CC5D-44D9-81A4-BBBC0EA108F6}"/>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1" name="Straight Connector 40">
                <a:extLst>
                  <a:ext uri="{FF2B5EF4-FFF2-40B4-BE49-F238E27FC236}">
                    <a16:creationId xmlns:a16="http://schemas.microsoft.com/office/drawing/2014/main" id="{7E4F8630-4200-41C2-B727-F836C23F5902}"/>
                  </a:ext>
                </a:extLst>
              </p:cNvPr>
              <p:cNvCxnSpPr/>
              <p:nvPr/>
            </p:nvCxnSpPr>
            <p:spPr>
              <a:xfrm flipV="1">
                <a:off x="4312920" y="2990681"/>
                <a:ext cx="440055" cy="43003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723FCB-8730-4F7F-B83A-3AFE66FA42E3}"/>
                  </a:ext>
                </a:extLst>
              </p:cNvPr>
              <p:cNvCxnSpPr/>
              <p:nvPr/>
            </p:nvCxnSpPr>
            <p:spPr>
              <a:xfrm>
                <a:off x="4312920" y="2990512"/>
                <a:ext cx="450868" cy="4194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011EEA7-B9B0-4CAC-B0ED-174A10F876A1}"/>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cxnSp>
          <p:nvCxnSpPr>
            <p:cNvPr id="38" name="Straight Connector 37">
              <a:extLst>
                <a:ext uri="{FF2B5EF4-FFF2-40B4-BE49-F238E27FC236}">
                  <a16:creationId xmlns:a16="http://schemas.microsoft.com/office/drawing/2014/main" id="{A3DBBB34-E47A-4DE0-A538-563C37BB580A}"/>
                </a:ext>
              </a:extLst>
            </p:cNvPr>
            <p:cNvCxnSpPr>
              <a:cxnSpLocks/>
              <a:stCxn id="40" idx="0"/>
              <a:endCxn id="40" idx="2"/>
            </p:cNvCxnSpPr>
            <p:nvPr/>
          </p:nvCxnSpPr>
          <p:spPr>
            <a:xfrm>
              <a:off x="4005404" y="3360127"/>
              <a:ext cx="0" cy="43003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F13AD5-FB1E-4A2B-BB84-A02011DD6539}"/>
                </a:ext>
              </a:extLst>
            </p:cNvPr>
            <p:cNvCxnSpPr>
              <a:cxnSpLocks/>
            </p:cNvCxnSpPr>
            <p:nvPr/>
          </p:nvCxnSpPr>
          <p:spPr>
            <a:xfrm flipH="1">
              <a:off x="3782517" y="3575144"/>
              <a:ext cx="4476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65DBD09-6031-454F-9261-B1F5EB78B0C5}"/>
                  </a:ext>
                </a:extLst>
              </p:cNvPr>
              <p:cNvSpPr txBox="1"/>
              <p:nvPr/>
            </p:nvSpPr>
            <p:spPr>
              <a:xfrm>
                <a:off x="9775413" y="4254576"/>
                <a:ext cx="1660263" cy="707886"/>
              </a:xfrm>
              <a:prstGeom prst="rect">
                <a:avLst/>
              </a:prstGeom>
              <a:noFill/>
            </p:spPr>
            <p:txBody>
              <a:bodyPr wrap="none" rtlCol="0">
                <a:spAutoFit/>
              </a:bodyPr>
              <a:lstStyle/>
              <a:p>
                <a:pPr algn="ctr"/>
                <a14:m>
                  <m:oMath xmlns:m="http://schemas.openxmlformats.org/officeDocument/2006/math">
                    <m:r>
                      <a:rPr lang="en-US" sz="2000" i="1" dirty="0">
                        <a:latin typeface="Cambria Math" panose="02040503050406030204" pitchFamily="18" charset="0"/>
                      </a:rPr>
                      <m:t>4</m:t>
                    </m:r>
                    <m:r>
                      <a:rPr lang="en-US" sz="2000" i="1" dirty="0" smtClean="0">
                        <a:latin typeface="Cambria Math" panose="02040503050406030204" pitchFamily="18" charset="0"/>
                      </a:rPr>
                      <m:t>𝑒</m:t>
                    </m:r>
                  </m:oMath>
                </a14:m>
                <a:r>
                  <a:rPr lang="en-US" sz="2000" dirty="0"/>
                  <a:t> Josephson </a:t>
                </a:r>
                <a:br>
                  <a:rPr lang="en-US" sz="2000" dirty="0"/>
                </a:br>
                <a:r>
                  <a:rPr lang="en-US" sz="2000" dirty="0"/>
                  <a:t>junction</a:t>
                </a:r>
                <a:endParaRPr lang="LID4096" sz="2000" dirty="0"/>
              </a:p>
            </p:txBody>
          </p:sp>
        </mc:Choice>
        <mc:Fallback xmlns="">
          <p:sp>
            <p:nvSpPr>
              <p:cNvPr id="44" name="TextBox 43">
                <a:extLst>
                  <a:ext uri="{FF2B5EF4-FFF2-40B4-BE49-F238E27FC236}">
                    <a16:creationId xmlns:a16="http://schemas.microsoft.com/office/drawing/2014/main" id="{465DBD09-6031-454F-9261-B1F5EB78B0C5}"/>
                  </a:ext>
                </a:extLst>
              </p:cNvPr>
              <p:cNvSpPr txBox="1">
                <a:spLocks noRot="1" noChangeAspect="1" noMove="1" noResize="1" noEditPoints="1" noAdjustHandles="1" noChangeArrowheads="1" noChangeShapeType="1" noTextEdit="1"/>
              </p:cNvSpPr>
              <p:nvPr/>
            </p:nvSpPr>
            <p:spPr>
              <a:xfrm>
                <a:off x="9775413" y="4254576"/>
                <a:ext cx="1660263" cy="707886"/>
              </a:xfrm>
              <a:prstGeom prst="rect">
                <a:avLst/>
              </a:prstGeom>
              <a:blipFill>
                <a:blip r:embed="rId8"/>
                <a:stretch>
                  <a:fillRect t="-5172" r="-3309" b="-14655"/>
                </a:stretch>
              </a:blipFill>
            </p:spPr>
            <p:txBody>
              <a:bodyPr/>
              <a:lstStyle/>
              <a:p>
                <a:r>
                  <a:rPr lang="LID4096">
                    <a:noFill/>
                  </a:rPr>
                  <a:t> </a:t>
                </a:r>
              </a:p>
            </p:txBody>
          </p:sp>
        </mc:Fallback>
      </mc:AlternateContent>
      <p:sp>
        <p:nvSpPr>
          <p:cNvPr id="3" name="TextBox 2">
            <a:extLst>
              <a:ext uri="{FF2B5EF4-FFF2-40B4-BE49-F238E27FC236}">
                <a16:creationId xmlns:a16="http://schemas.microsoft.com/office/drawing/2014/main" id="{297629BA-164D-45C1-9D3F-BC5B17C686D1}"/>
              </a:ext>
            </a:extLst>
          </p:cNvPr>
          <p:cNvSpPr txBox="1"/>
          <p:nvPr/>
        </p:nvSpPr>
        <p:spPr>
          <a:xfrm>
            <a:off x="9643798" y="4945146"/>
            <a:ext cx="2640531" cy="1200329"/>
          </a:xfrm>
          <a:prstGeom prst="rect">
            <a:avLst/>
          </a:prstGeom>
          <a:noFill/>
        </p:spPr>
        <p:txBody>
          <a:bodyPr wrap="none" rtlCol="0">
            <a:spAutoFit/>
          </a:bodyPr>
          <a:lstStyle/>
          <a:p>
            <a:r>
              <a:rPr lang="en-US" dirty="0" err="1"/>
              <a:t>Doucot</a:t>
            </a:r>
            <a:r>
              <a:rPr lang="en-US" dirty="0"/>
              <a:t>, </a:t>
            </a:r>
            <a:r>
              <a:rPr lang="en-US" dirty="0" err="1"/>
              <a:t>Ioffe</a:t>
            </a:r>
            <a:r>
              <a:rPr lang="en-US" dirty="0"/>
              <a:t> </a:t>
            </a:r>
            <a:r>
              <a:rPr lang="en-US" i="1" dirty="0"/>
              <a:t>et al </a:t>
            </a:r>
            <a:r>
              <a:rPr lang="en-US" dirty="0"/>
              <a:t>(2001), </a:t>
            </a:r>
            <a:br>
              <a:rPr lang="en-US" dirty="0"/>
            </a:br>
            <a:r>
              <a:rPr lang="en-US" dirty="0"/>
              <a:t>Brooks </a:t>
            </a:r>
            <a:r>
              <a:rPr lang="en-US" i="1" dirty="0"/>
              <a:t>et al </a:t>
            </a:r>
            <a:r>
              <a:rPr lang="en-US" dirty="0"/>
              <a:t>(2013), </a:t>
            </a:r>
            <a:br>
              <a:rPr lang="en-US" dirty="0"/>
            </a:br>
            <a:r>
              <a:rPr lang="en-US" dirty="0"/>
              <a:t>Bell </a:t>
            </a:r>
            <a:r>
              <a:rPr lang="en-US" i="1" dirty="0"/>
              <a:t>et al </a:t>
            </a:r>
            <a:r>
              <a:rPr lang="en-US" dirty="0"/>
              <a:t>(2018),</a:t>
            </a:r>
            <a:br>
              <a:rPr lang="en-US" dirty="0"/>
            </a:br>
            <a:r>
              <a:rPr lang="en-US" dirty="0"/>
              <a:t>Larsen </a:t>
            </a:r>
            <a:r>
              <a:rPr lang="en-US" i="1" dirty="0"/>
              <a:t>et al </a:t>
            </a:r>
            <a:r>
              <a:rPr lang="en-US" dirty="0"/>
              <a:t>(2020)</a:t>
            </a:r>
          </a:p>
        </p:txBody>
      </p:sp>
      <p:grpSp>
        <p:nvGrpSpPr>
          <p:cNvPr id="60" name="Group 59">
            <a:extLst>
              <a:ext uri="{FF2B5EF4-FFF2-40B4-BE49-F238E27FC236}">
                <a16:creationId xmlns:a16="http://schemas.microsoft.com/office/drawing/2014/main" id="{10ABD963-97AE-4D61-9E86-51CD9828166B}"/>
              </a:ext>
            </a:extLst>
          </p:cNvPr>
          <p:cNvGrpSpPr/>
          <p:nvPr/>
        </p:nvGrpSpPr>
        <p:grpSpPr>
          <a:xfrm>
            <a:off x="6090692" y="2911141"/>
            <a:ext cx="3736940" cy="1431046"/>
            <a:chOff x="6090692" y="2911141"/>
            <a:chExt cx="3736940" cy="1431046"/>
          </a:xfrm>
        </p:grpSpPr>
        <p:grpSp>
          <p:nvGrpSpPr>
            <p:cNvPr id="58" name="Group 57">
              <a:extLst>
                <a:ext uri="{FF2B5EF4-FFF2-40B4-BE49-F238E27FC236}">
                  <a16:creationId xmlns:a16="http://schemas.microsoft.com/office/drawing/2014/main" id="{366D92E6-35FB-4DA4-BCA9-B19E0FD318B5}"/>
                </a:ext>
              </a:extLst>
            </p:cNvPr>
            <p:cNvGrpSpPr/>
            <p:nvPr/>
          </p:nvGrpSpPr>
          <p:grpSpPr>
            <a:xfrm>
              <a:off x="6090692" y="2911141"/>
              <a:ext cx="2416832" cy="1431046"/>
              <a:chOff x="6090692" y="2911141"/>
              <a:chExt cx="2416832" cy="1431046"/>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415A355-4A90-4607-A278-90303956BD67}"/>
                      </a:ext>
                    </a:extLst>
                  </p:cNvPr>
                  <p:cNvSpPr txBox="1"/>
                  <p:nvPr/>
                </p:nvSpPr>
                <p:spPr>
                  <a:xfrm>
                    <a:off x="6090692" y="3282448"/>
                    <a:ext cx="309561" cy="541795"/>
                  </a:xfrm>
                  <a:prstGeom prst="rect">
                    <a:avLst/>
                  </a:prstGeom>
                  <a:noFill/>
                </p:spPr>
                <p:txBody>
                  <a:bodyPr wrap="square" lIns="0" tIns="0" rIns="0" bIns="0" rtlCol="0">
                    <a:spAutoFit/>
                  </a:bodyPr>
                  <a:lstStyle/>
                  <a:p>
                    <a14:m>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Φ</m:t>
                                </m:r>
                              </m:e>
                              <m:sub>
                                <m:r>
                                  <a:rPr lang="en-US" sz="2400" b="0" i="1" smtClean="0">
                                    <a:latin typeface="Cambria Math" panose="02040503050406030204" pitchFamily="18" charset="0"/>
                                  </a:rPr>
                                  <m:t>0</m:t>
                                </m:r>
                              </m:sub>
                            </m:sSub>
                          </m:num>
                          <m:den>
                            <m:r>
                              <a:rPr lang="en-US" sz="2400" b="0" i="1" smtClean="0">
                                <a:latin typeface="Cambria Math" panose="02040503050406030204" pitchFamily="18" charset="0"/>
                              </a:rPr>
                              <m:t>2</m:t>
                            </m:r>
                          </m:den>
                        </m:f>
                      </m:oMath>
                    </a14:m>
                    <a:r>
                      <a:rPr lang="en-US" dirty="0"/>
                      <a:t> </a:t>
                    </a:r>
                    <a:endParaRPr lang="LID4096" dirty="0"/>
                  </a:p>
                </p:txBody>
              </p:sp>
            </mc:Choice>
            <mc:Fallback xmlns="">
              <p:sp>
                <p:nvSpPr>
                  <p:cNvPr id="46" name="TextBox 45">
                    <a:extLst>
                      <a:ext uri="{FF2B5EF4-FFF2-40B4-BE49-F238E27FC236}">
                        <a16:creationId xmlns:a16="http://schemas.microsoft.com/office/drawing/2014/main" id="{C415A355-4A90-4607-A278-90303956BD67}"/>
                      </a:ext>
                    </a:extLst>
                  </p:cNvPr>
                  <p:cNvSpPr txBox="1">
                    <a:spLocks noRot="1" noChangeAspect="1" noMove="1" noResize="1" noEditPoints="1" noAdjustHandles="1" noChangeArrowheads="1" noChangeShapeType="1" noTextEdit="1"/>
                  </p:cNvSpPr>
                  <p:nvPr/>
                </p:nvSpPr>
                <p:spPr>
                  <a:xfrm>
                    <a:off x="6090692" y="3282448"/>
                    <a:ext cx="309561" cy="541795"/>
                  </a:xfrm>
                  <a:prstGeom prst="rect">
                    <a:avLst/>
                  </a:prstGeom>
                  <a:blipFill>
                    <a:blip r:embed="rId9"/>
                    <a:stretch>
                      <a:fillRect r="-1961"/>
                    </a:stretch>
                  </a:blipFill>
                </p:spPr>
                <p:txBody>
                  <a:bodyPr/>
                  <a:lstStyle/>
                  <a:p>
                    <a:r>
                      <a:rPr lang="LID4096">
                        <a:noFill/>
                      </a:rPr>
                      <a:t> </a:t>
                    </a:r>
                  </a:p>
                </p:txBody>
              </p:sp>
            </mc:Fallback>
          </mc:AlternateContent>
          <p:grpSp>
            <p:nvGrpSpPr>
              <p:cNvPr id="56" name="Group 55">
                <a:extLst>
                  <a:ext uri="{FF2B5EF4-FFF2-40B4-BE49-F238E27FC236}">
                    <a16:creationId xmlns:a16="http://schemas.microsoft.com/office/drawing/2014/main" id="{428B1E32-BCB8-41FA-9F8F-E1B5C5E8CB76}"/>
                  </a:ext>
                </a:extLst>
              </p:cNvPr>
              <p:cNvGrpSpPr/>
              <p:nvPr/>
            </p:nvGrpSpPr>
            <p:grpSpPr>
              <a:xfrm>
                <a:off x="6556463" y="2911141"/>
                <a:ext cx="1951061" cy="1431046"/>
                <a:chOff x="6751101" y="2991304"/>
                <a:chExt cx="1951061" cy="1431046"/>
              </a:xfrm>
            </p:grpSpPr>
            <p:pic>
              <p:nvPicPr>
                <p:cNvPr id="45" name="Picture 44">
                  <a:extLst>
                    <a:ext uri="{FF2B5EF4-FFF2-40B4-BE49-F238E27FC236}">
                      <a16:creationId xmlns:a16="http://schemas.microsoft.com/office/drawing/2014/main" id="{3FDDEE91-CD91-4D16-BB1E-FA2AF961027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271116" y="2991304"/>
                  <a:ext cx="1431046" cy="1431046"/>
                </a:xfrm>
                <a:prstGeom prst="rect">
                  <a:avLst/>
                </a:prstGeom>
              </p:spPr>
            </p:pic>
            <p:cxnSp>
              <p:nvCxnSpPr>
                <p:cNvPr id="51" name="Straight Arrow Connector 50">
                  <a:extLst>
                    <a:ext uri="{FF2B5EF4-FFF2-40B4-BE49-F238E27FC236}">
                      <a16:creationId xmlns:a16="http://schemas.microsoft.com/office/drawing/2014/main" id="{39FD7849-9FCE-4244-8993-4388146DFE5C}"/>
                    </a:ext>
                  </a:extLst>
                </p:cNvPr>
                <p:cNvCxnSpPr>
                  <a:cxnSpLocks/>
                </p:cNvCxnSpPr>
                <p:nvPr/>
              </p:nvCxnSpPr>
              <p:spPr>
                <a:xfrm>
                  <a:off x="6751101" y="3708427"/>
                  <a:ext cx="92317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9" name="Isosceles Triangle 58">
              <a:extLst>
                <a:ext uri="{FF2B5EF4-FFF2-40B4-BE49-F238E27FC236}">
                  <a16:creationId xmlns:a16="http://schemas.microsoft.com/office/drawing/2014/main" id="{220BF735-28AF-4A3C-B452-0B9BDFF9B858}"/>
                </a:ext>
              </a:extLst>
            </p:cNvPr>
            <p:cNvSpPr/>
            <p:nvPr/>
          </p:nvSpPr>
          <p:spPr>
            <a:xfrm rot="5679949">
              <a:off x="8791697" y="3039919"/>
              <a:ext cx="736560" cy="1335310"/>
            </a:xfrm>
            <a:prstGeom prst="triangle">
              <a:avLst/>
            </a:prstGeom>
            <a:gradFill flip="none" rotWithShape="1">
              <a:gsLst>
                <a:gs pos="0">
                  <a:schemeClr val="accent5">
                    <a:lumMod val="0"/>
                    <a:lumOff val="100000"/>
                  </a:schemeClr>
                </a:gs>
                <a:gs pos="9000">
                  <a:schemeClr val="accent5">
                    <a:lumMod val="0"/>
                    <a:lumOff val="100000"/>
                  </a:schemeClr>
                </a:gs>
                <a:gs pos="100000">
                  <a:schemeClr val="accent5">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4" name="Group 63">
            <a:extLst>
              <a:ext uri="{FF2B5EF4-FFF2-40B4-BE49-F238E27FC236}">
                <a16:creationId xmlns:a16="http://schemas.microsoft.com/office/drawing/2014/main" id="{282260F4-32BF-41D6-BBD4-755AEB12926B}"/>
              </a:ext>
            </a:extLst>
          </p:cNvPr>
          <p:cNvGrpSpPr/>
          <p:nvPr/>
        </p:nvGrpSpPr>
        <p:grpSpPr>
          <a:xfrm>
            <a:off x="5991268" y="4562485"/>
            <a:ext cx="3393108" cy="2273119"/>
            <a:chOff x="6150292" y="4562485"/>
            <a:chExt cx="3393108" cy="2273119"/>
          </a:xfrm>
        </p:grpSpPr>
        <p:pic>
          <p:nvPicPr>
            <p:cNvPr id="62" name="Picture 61" descr="A picture containing playing, soccer, man, player&#10;&#10;Description automatically generated">
              <a:extLst>
                <a:ext uri="{FF2B5EF4-FFF2-40B4-BE49-F238E27FC236}">
                  <a16:creationId xmlns:a16="http://schemas.microsoft.com/office/drawing/2014/main" id="{C64EC15B-BE1A-41DA-9FE9-550E98A4CB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0304" y="4562485"/>
              <a:ext cx="3233085" cy="1879440"/>
            </a:xfrm>
            <a:prstGeom prst="rect">
              <a:avLst/>
            </a:prstGeom>
          </p:spPr>
        </p:pic>
        <p:sp>
          <p:nvSpPr>
            <p:cNvPr id="63" name="TextBox 62">
              <a:extLst>
                <a:ext uri="{FF2B5EF4-FFF2-40B4-BE49-F238E27FC236}">
                  <a16:creationId xmlns:a16="http://schemas.microsoft.com/office/drawing/2014/main" id="{640F25DF-EAD4-4465-8D00-A3A8D5C451E3}"/>
                </a:ext>
              </a:extLst>
            </p:cNvPr>
            <p:cNvSpPr txBox="1"/>
            <p:nvPr/>
          </p:nvSpPr>
          <p:spPr>
            <a:xfrm>
              <a:off x="6150292" y="6466272"/>
              <a:ext cx="3393108" cy="369332"/>
            </a:xfrm>
            <a:prstGeom prst="rect">
              <a:avLst/>
            </a:prstGeom>
            <a:noFill/>
          </p:spPr>
          <p:txBody>
            <a:bodyPr wrap="none" rtlCol="0">
              <a:spAutoFit/>
            </a:bodyPr>
            <a:lstStyle/>
            <a:p>
              <a:r>
                <a:rPr lang="en-US" dirty="0" err="1"/>
                <a:t>Gershenson</a:t>
              </a:r>
              <a:r>
                <a:rPr lang="en-US" dirty="0"/>
                <a:t> group, Rutgers (2008)</a:t>
              </a:r>
              <a:endParaRPr lang="LID4096" dirty="0"/>
            </a:p>
          </p:txBody>
        </p:sp>
      </p:grpSp>
      <p:sp>
        <p:nvSpPr>
          <p:cNvPr id="65" name="Content Placeholder 2">
            <a:extLst>
              <a:ext uri="{FF2B5EF4-FFF2-40B4-BE49-F238E27FC236}">
                <a16:creationId xmlns:a16="http://schemas.microsoft.com/office/drawing/2014/main" id="{C328EC6B-070D-4E55-84F0-B81E6E409857}"/>
              </a:ext>
            </a:extLst>
          </p:cNvPr>
          <p:cNvSpPr txBox="1">
            <a:spLocks/>
          </p:cNvSpPr>
          <p:nvPr/>
        </p:nvSpPr>
        <p:spPr>
          <a:xfrm>
            <a:off x="370409" y="1625374"/>
            <a:ext cx="11699240" cy="5157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perturbed sine-Gordon model</a:t>
            </a:r>
            <a:br>
              <a:rPr lang="en-US" dirty="0"/>
            </a:br>
            <a:br>
              <a:rPr lang="en-US" dirty="0"/>
            </a:br>
            <a:br>
              <a:rPr lang="en-US" dirty="0"/>
            </a:br>
            <a:br>
              <a:rPr lang="en-US" dirty="0"/>
            </a:br>
            <a:r>
              <a:rPr lang="en-US" dirty="0"/>
              <a:t>Quantum circuit: </a:t>
            </a:r>
            <a:br>
              <a:rPr lang="en-US" dirty="0"/>
            </a:br>
            <a:br>
              <a:rPr lang="en-US" dirty="0"/>
            </a:br>
            <a:br>
              <a:rPr lang="en-US" dirty="0"/>
            </a:br>
            <a:br>
              <a:rPr lang="en-US" dirty="0"/>
            </a:br>
            <a:endParaRPr lang="en-US" dirty="0"/>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537382C-A9B0-4EE6-B832-D75D296088AB}"/>
                  </a:ext>
                </a:extLst>
              </p:cNvPr>
              <p:cNvSpPr txBox="1"/>
              <p:nvPr/>
            </p:nvSpPr>
            <p:spPr>
              <a:xfrm>
                <a:off x="10901670" y="3575824"/>
                <a:ext cx="623056"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r>
                            <a:rPr lang="en-US" sz="2800" b="0" i="1" smtClean="0">
                              <a:latin typeface="Cambria Math" panose="02040503050406030204" pitchFamily="18" charset="0"/>
                            </a:rPr>
                            <m:t>,1</m:t>
                          </m:r>
                        </m:sub>
                      </m:sSub>
                    </m:oMath>
                  </m:oMathPara>
                </a14:m>
                <a:endParaRPr lang="en-US" sz="2800" dirty="0"/>
              </a:p>
            </p:txBody>
          </p:sp>
        </mc:Choice>
        <mc:Fallback xmlns="">
          <p:sp>
            <p:nvSpPr>
              <p:cNvPr id="66" name="TextBox 65">
                <a:extLst>
                  <a:ext uri="{FF2B5EF4-FFF2-40B4-BE49-F238E27FC236}">
                    <a16:creationId xmlns:a16="http://schemas.microsoft.com/office/drawing/2014/main" id="{3537382C-A9B0-4EE6-B832-D75D296088AB}"/>
                  </a:ext>
                </a:extLst>
              </p:cNvPr>
              <p:cNvSpPr txBox="1">
                <a:spLocks noRot="1" noChangeAspect="1" noMove="1" noResize="1" noEditPoints="1" noAdjustHandles="1" noChangeArrowheads="1" noChangeShapeType="1" noTextEdit="1"/>
              </p:cNvSpPr>
              <p:nvPr/>
            </p:nvSpPr>
            <p:spPr>
              <a:xfrm>
                <a:off x="10901670" y="3575824"/>
                <a:ext cx="623056" cy="461088"/>
              </a:xfrm>
              <a:prstGeom prst="rect">
                <a:avLst/>
              </a:prstGeom>
              <a:blipFill>
                <a:blip r:embed="rId1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2EF9C7E-5B10-4216-A6A5-52CF2094401B}"/>
                  </a:ext>
                </a:extLst>
              </p:cNvPr>
              <p:cNvSpPr txBox="1"/>
              <p:nvPr/>
            </p:nvSpPr>
            <p:spPr>
              <a:xfrm>
                <a:off x="9791019" y="3578101"/>
                <a:ext cx="4344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1</m:t>
                          </m:r>
                        </m:sub>
                      </m:sSub>
                    </m:oMath>
                  </m:oMathPara>
                </a14:m>
                <a:endParaRPr lang="en-US" sz="2800" dirty="0"/>
              </a:p>
            </p:txBody>
          </p:sp>
        </mc:Choice>
        <mc:Fallback xmlns="">
          <p:sp>
            <p:nvSpPr>
              <p:cNvPr id="67" name="TextBox 66">
                <a:extLst>
                  <a:ext uri="{FF2B5EF4-FFF2-40B4-BE49-F238E27FC236}">
                    <a16:creationId xmlns:a16="http://schemas.microsoft.com/office/drawing/2014/main" id="{F2EF9C7E-5B10-4216-A6A5-52CF2094401B}"/>
                  </a:ext>
                </a:extLst>
              </p:cNvPr>
              <p:cNvSpPr txBox="1">
                <a:spLocks noRot="1" noChangeAspect="1" noMove="1" noResize="1" noEditPoints="1" noAdjustHandles="1" noChangeArrowheads="1" noChangeShapeType="1" noTextEdit="1"/>
              </p:cNvSpPr>
              <p:nvPr/>
            </p:nvSpPr>
            <p:spPr>
              <a:xfrm>
                <a:off x="9791019" y="3578101"/>
                <a:ext cx="434413" cy="430887"/>
              </a:xfrm>
              <a:prstGeom prst="rect">
                <a:avLst/>
              </a:prstGeom>
              <a:blipFill>
                <a:blip r:embed="rId13"/>
                <a:stretch>
                  <a:fillRect/>
                </a:stretch>
              </a:blipFill>
            </p:spPr>
            <p:txBody>
              <a:bodyPr/>
              <a:lstStyle/>
              <a:p>
                <a:r>
                  <a:rPr lang="LID4096">
                    <a:noFill/>
                  </a:rPr>
                  <a:t> </a:t>
                </a:r>
              </a:p>
            </p:txBody>
          </p:sp>
        </mc:Fallback>
      </mc:AlternateContent>
      <p:sp>
        <p:nvSpPr>
          <p:cNvPr id="8" name="Slide Number Placeholder 7">
            <a:extLst>
              <a:ext uri="{FF2B5EF4-FFF2-40B4-BE49-F238E27FC236}">
                <a16:creationId xmlns:a16="http://schemas.microsoft.com/office/drawing/2014/main" id="{20B78191-105E-4017-AE89-E8320513DDB8}"/>
              </a:ext>
            </a:extLst>
          </p:cNvPr>
          <p:cNvSpPr>
            <a:spLocks noGrp="1"/>
          </p:cNvSpPr>
          <p:nvPr>
            <p:ph type="sldNum" sz="quarter" idx="12"/>
          </p:nvPr>
        </p:nvSpPr>
        <p:spPr>
          <a:xfrm>
            <a:off x="9326449" y="74646"/>
            <a:ext cx="2743200" cy="365125"/>
          </a:xfrm>
        </p:spPr>
        <p:txBody>
          <a:bodyPr/>
          <a:lstStyle/>
          <a:p>
            <a:fld id="{470B0F4F-27D3-4C81-8336-24FC379DF1BB}" type="slidenum">
              <a:rPr lang="LID4096" smtClean="0"/>
              <a:t>45</a:t>
            </a:fld>
            <a:endParaRPr lang="LID4096" dirty="0"/>
          </a:p>
        </p:txBody>
      </p:sp>
      <p:sp>
        <p:nvSpPr>
          <p:cNvPr id="47" name="TextBox 46">
            <a:extLst>
              <a:ext uri="{FF2B5EF4-FFF2-40B4-BE49-F238E27FC236}">
                <a16:creationId xmlns:a16="http://schemas.microsoft.com/office/drawing/2014/main" id="{247F9905-4D57-432D-87F4-372541BDC27F}"/>
              </a:ext>
            </a:extLst>
          </p:cNvPr>
          <p:cNvSpPr txBox="1"/>
          <p:nvPr/>
        </p:nvSpPr>
        <p:spPr>
          <a:xfrm>
            <a:off x="0" y="6448768"/>
            <a:ext cx="1800493" cy="369332"/>
          </a:xfrm>
          <a:prstGeom prst="rect">
            <a:avLst/>
          </a:prstGeom>
          <a:noFill/>
        </p:spPr>
        <p:txBody>
          <a:bodyPr wrap="none" rtlCol="0">
            <a:spAutoFit/>
          </a:bodyPr>
          <a:lstStyle/>
          <a:p>
            <a:r>
              <a:rPr lang="en-US" dirty="0"/>
              <a:t>AR (unpublished)</a:t>
            </a:r>
            <a:endParaRPr lang="LID4096" dirty="0"/>
          </a:p>
        </p:txBody>
      </p:sp>
      <p:sp>
        <p:nvSpPr>
          <p:cNvPr id="10" name="TextBox 9">
            <a:extLst>
              <a:ext uri="{FF2B5EF4-FFF2-40B4-BE49-F238E27FC236}">
                <a16:creationId xmlns:a16="http://schemas.microsoft.com/office/drawing/2014/main" id="{4C09DC6E-B1BD-D64A-9183-5342CA830EC3}"/>
              </a:ext>
            </a:extLst>
          </p:cNvPr>
          <p:cNvSpPr txBox="1"/>
          <p:nvPr/>
        </p:nvSpPr>
        <p:spPr>
          <a:xfrm>
            <a:off x="9418760" y="6120827"/>
            <a:ext cx="2788520" cy="707886"/>
          </a:xfrm>
          <a:prstGeom prst="rect">
            <a:avLst/>
          </a:prstGeom>
          <a:solidFill>
            <a:schemeClr val="accent4">
              <a:lumMod val="40000"/>
              <a:lumOff val="60000"/>
            </a:schemeClr>
          </a:solidFill>
          <a:effectLst>
            <a:softEdge rad="76200"/>
          </a:effectLst>
        </p:spPr>
        <p:txBody>
          <a:bodyPr wrap="none" rtlCol="0">
            <a:spAutoFit/>
          </a:bodyPr>
          <a:lstStyle/>
          <a:p>
            <a:r>
              <a:rPr lang="en-DE" sz="2000" dirty="0"/>
              <a:t>Potentially generalizable </a:t>
            </a:r>
            <a:br>
              <a:rPr lang="en-DE" sz="2000" dirty="0"/>
            </a:br>
            <a:r>
              <a:rPr lang="en-DE" sz="2000" dirty="0"/>
              <a:t>to arbitrary interactions</a:t>
            </a:r>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360CBB98-BDD5-264E-BCCE-44E6F98DBFB7}"/>
                  </a:ext>
                </a:extLst>
              </p:cNvPr>
              <p:cNvSpPr/>
              <p:nvPr/>
            </p:nvSpPr>
            <p:spPr>
              <a:xfrm>
                <a:off x="281768" y="2155945"/>
                <a:ext cx="8393767" cy="10609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𝐻</m:t>
                          </m:r>
                        </m:e>
                        <m:sub>
                          <m:r>
                            <m:rPr>
                              <m:sty m:val="p"/>
                            </m:rPr>
                            <a:rPr lang="en-US" sz="2400" b="0" i="0" smtClean="0">
                              <a:latin typeface="Cambria Math" panose="02040503050406030204" pitchFamily="18" charset="0"/>
                              <a:ea typeface="Cambria Math" panose="02040503050406030204" pitchFamily="18" charset="0"/>
                            </a:rPr>
                            <m:t>p</m:t>
                          </m:r>
                          <m:r>
                            <m:rPr>
                              <m:sty m:val="p"/>
                            </m:rPr>
                            <a:rPr lang="en-US" sz="2400">
                              <a:latin typeface="Cambria Math" panose="02040503050406030204" pitchFamily="18" charset="0"/>
                            </a:rPr>
                            <m:t>sG</m:t>
                          </m:r>
                        </m:sub>
                      </m:sSub>
                      <m:r>
                        <a:rPr lang="en-US" sz="2400" i="1">
                          <a:latin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𝐻</m:t>
                          </m:r>
                        </m:e>
                        <m:sub>
                          <m:r>
                            <m:rPr>
                              <m:sty m:val="p"/>
                            </m:rPr>
                            <a:rPr lang="en-US" sz="2400">
                              <a:latin typeface="Cambria Math" panose="02040503050406030204" pitchFamily="18" charset="0"/>
                              <a:ea typeface="Cambria Math" panose="02040503050406030204" pitchFamily="18" charset="0"/>
                            </a:rPr>
                            <m:t>free</m:t>
                          </m:r>
                        </m:sub>
                      </m:sSub>
                      <m:r>
                        <a:rPr lang="en-US" sz="2400" i="1">
                          <a:latin typeface="Cambria Math" panose="02040503050406030204" pitchFamily="18" charset="0"/>
                          <a:ea typeface="Cambria Math" panose="02040503050406030204" pitchFamily="18" charset="0"/>
                        </a:rPr>
                        <m:t>−</m:t>
                      </m:r>
                      <m:sSub>
                        <m:sSubPr>
                          <m:ctrlPr>
                            <a:rPr lang="en-US" sz="2400" i="1">
                              <a:solidFill>
                                <a:srgbClr val="7030A0"/>
                              </a:solidFill>
                              <a:latin typeface="Cambria Math" panose="02040503050406030204" pitchFamily="18" charset="0"/>
                              <a:ea typeface="Cambria Math" panose="02040503050406030204" pitchFamily="18" charset="0"/>
                            </a:rPr>
                          </m:ctrlPr>
                        </m:sSubPr>
                        <m:e>
                          <m:r>
                            <a:rPr lang="en-US" sz="2400" i="1">
                              <a:solidFill>
                                <a:srgbClr val="7030A0"/>
                              </a:solidFill>
                              <a:latin typeface="Cambria Math" panose="02040503050406030204" pitchFamily="18" charset="0"/>
                              <a:ea typeface="Cambria Math" panose="02040503050406030204" pitchFamily="18" charset="0"/>
                            </a:rPr>
                            <m:t>𝑀</m:t>
                          </m:r>
                        </m:e>
                        <m:sub>
                          <m:r>
                            <a:rPr lang="en-US" sz="2400" i="1">
                              <a:solidFill>
                                <a:srgbClr val="7030A0"/>
                              </a:solidFill>
                              <a:latin typeface="Cambria Math" panose="02040503050406030204" pitchFamily="18" charset="0"/>
                              <a:ea typeface="Cambria Math" panose="02040503050406030204" pitchFamily="18" charset="0"/>
                            </a:rPr>
                            <m:t>0</m:t>
                          </m:r>
                        </m:sub>
                      </m:sSub>
                      <m:nary>
                        <m:naryPr>
                          <m:limLoc m:val="undOvr"/>
                          <m:subHide m:val="on"/>
                          <m:supHide m:val="on"/>
                          <m:ctrlPr>
                            <a:rPr lang="en-US" sz="2400" i="1" smtClean="0">
                              <a:solidFill>
                                <a:srgbClr val="7030A0"/>
                              </a:solidFill>
                              <a:latin typeface="Cambria Math" panose="02040503050406030204" pitchFamily="18" charset="0"/>
                              <a:ea typeface="Cambria Math" panose="02040503050406030204" pitchFamily="18" charset="0"/>
                            </a:rPr>
                          </m:ctrlPr>
                        </m:naryPr>
                        <m:sub/>
                        <m:sup/>
                        <m:e>
                          <m:r>
                            <a:rPr lang="en-US" sz="2400" i="1">
                              <a:solidFill>
                                <a:srgbClr val="7030A0"/>
                              </a:solidFill>
                              <a:latin typeface="Cambria Math" panose="02040503050406030204" pitchFamily="18" charset="0"/>
                              <a:ea typeface="Cambria Math" panose="02040503050406030204" pitchFamily="18" charset="0"/>
                            </a:rPr>
                            <m:t>𝑑𝑥</m:t>
                          </m:r>
                          <m:func>
                            <m:funcPr>
                              <m:ctrlPr>
                                <a:rPr lang="en-US" sz="2400" i="1">
                                  <a:solidFill>
                                    <a:srgbClr val="7030A0"/>
                                  </a:solidFill>
                                  <a:latin typeface="Cambria Math" panose="02040503050406030204" pitchFamily="18" charset="0"/>
                                  <a:ea typeface="Cambria Math" panose="02040503050406030204" pitchFamily="18" charset="0"/>
                                </a:rPr>
                              </m:ctrlPr>
                            </m:funcPr>
                            <m:fName>
                              <m:r>
                                <m:rPr>
                                  <m:sty m:val="p"/>
                                </m:rPr>
                                <a:rPr lang="en-US" sz="2400">
                                  <a:solidFill>
                                    <a:srgbClr val="7030A0"/>
                                  </a:solidFill>
                                  <a:latin typeface="Cambria Math" panose="02040503050406030204" pitchFamily="18" charset="0"/>
                                  <a:ea typeface="Cambria Math" panose="02040503050406030204" pitchFamily="18" charset="0"/>
                                </a:rPr>
                                <m:t>cos</m:t>
                              </m:r>
                            </m:fName>
                            <m:e>
                              <m:r>
                                <a:rPr lang="en-US" sz="2400" i="1">
                                  <a:solidFill>
                                    <a:srgbClr val="7030A0"/>
                                  </a:solidFill>
                                  <a:latin typeface="Cambria Math" panose="02040503050406030204" pitchFamily="18" charset="0"/>
                                  <a:ea typeface="Cambria Math" panose="02040503050406030204" pitchFamily="18" charset="0"/>
                                </a:rPr>
                                <m:t>𝛽𝜙</m:t>
                              </m:r>
                            </m:e>
                          </m:func>
                        </m:e>
                      </m:nary>
                      <m:r>
                        <a:rPr lang="en-US" sz="2400" b="0" i="1" smtClean="0">
                          <a:latin typeface="Cambria Math" panose="02040503050406030204" pitchFamily="18" charset="0"/>
                        </a:rPr>
                        <m:t>−</m:t>
                      </m:r>
                      <m:sSubSup>
                        <m:sSubSupPr>
                          <m:ctrlPr>
                            <a:rPr lang="en-US" sz="2400" i="1" smtClean="0">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𝑀</m:t>
                          </m:r>
                        </m:e>
                        <m:sub>
                          <m:r>
                            <a:rPr lang="en-US" sz="2400" i="1">
                              <a:solidFill>
                                <a:srgbClr val="0070C0"/>
                              </a:solidFill>
                              <a:latin typeface="Cambria Math" panose="02040503050406030204" pitchFamily="18" charset="0"/>
                            </a:rPr>
                            <m:t>0</m:t>
                          </m:r>
                        </m:sub>
                        <m:sup>
                          <m:r>
                            <a:rPr lang="en-US" sz="2400" i="1">
                              <a:solidFill>
                                <a:srgbClr val="0070C0"/>
                              </a:solidFill>
                              <a:latin typeface="Cambria Math" panose="02040503050406030204" pitchFamily="18" charset="0"/>
                            </a:rPr>
                            <m:t>′</m:t>
                          </m:r>
                        </m:sup>
                      </m:sSubSup>
                      <m:nary>
                        <m:naryPr>
                          <m:limLoc m:val="undOvr"/>
                          <m:subHide m:val="on"/>
                          <m:supHide m:val="on"/>
                          <m:ctrlPr>
                            <a:rPr lang="en-US" sz="2400" i="1">
                              <a:solidFill>
                                <a:srgbClr val="0070C0"/>
                              </a:solidFill>
                              <a:latin typeface="Cambria Math" panose="02040503050406030204" pitchFamily="18" charset="0"/>
                              <a:ea typeface="Cambria Math" panose="02040503050406030204" pitchFamily="18" charset="0"/>
                            </a:rPr>
                          </m:ctrlPr>
                        </m:naryPr>
                        <m:sub/>
                        <m:sup/>
                        <m:e>
                          <m:r>
                            <a:rPr lang="en-US" sz="2400" i="1">
                              <a:solidFill>
                                <a:srgbClr val="0070C0"/>
                              </a:solidFill>
                              <a:latin typeface="Cambria Math" panose="02040503050406030204" pitchFamily="18" charset="0"/>
                              <a:ea typeface="Cambria Math" panose="02040503050406030204" pitchFamily="18" charset="0"/>
                            </a:rPr>
                            <m:t>𝑑𝑥</m:t>
                          </m:r>
                          <m:func>
                            <m:funcPr>
                              <m:ctrlPr>
                                <a:rPr lang="en-US" sz="2400" i="1">
                                  <a:solidFill>
                                    <a:srgbClr val="0070C0"/>
                                  </a:solidFill>
                                  <a:latin typeface="Cambria Math" panose="02040503050406030204" pitchFamily="18" charset="0"/>
                                </a:rPr>
                              </m:ctrlPr>
                            </m:funcPr>
                            <m:fName>
                              <m:r>
                                <m:rPr>
                                  <m:sty m:val="p"/>
                                </m:rPr>
                                <a:rPr lang="en-US" sz="2400">
                                  <a:solidFill>
                                    <a:srgbClr val="0070C0"/>
                                  </a:solidFill>
                                  <a:latin typeface="Cambria Math" panose="02040503050406030204" pitchFamily="18" charset="0"/>
                                </a:rPr>
                                <m:t>cos</m:t>
                              </m:r>
                            </m:fName>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2</m:t>
                                  </m:r>
                                  <m:r>
                                    <a:rPr lang="en-US" sz="2400" i="1">
                                      <a:solidFill>
                                        <a:srgbClr val="0070C0"/>
                                      </a:solidFill>
                                      <a:latin typeface="Cambria Math" panose="02040503050406030204" pitchFamily="18" charset="0"/>
                                    </a:rPr>
                                    <m:t>𝛽𝜙</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𝛿</m:t>
                                  </m:r>
                                </m:e>
                              </m:d>
                            </m:e>
                          </m:func>
                        </m:e>
                      </m:nary>
                    </m:oMath>
                  </m:oMathPara>
                </a14:m>
                <a:endParaRPr lang="LID4096" sz="2400" dirty="0"/>
              </a:p>
            </p:txBody>
          </p:sp>
        </mc:Choice>
        <mc:Fallback xmlns="">
          <p:sp>
            <p:nvSpPr>
              <p:cNvPr id="48" name="Rectangle 47">
                <a:extLst>
                  <a:ext uri="{FF2B5EF4-FFF2-40B4-BE49-F238E27FC236}">
                    <a16:creationId xmlns:a16="http://schemas.microsoft.com/office/drawing/2014/main" id="{360CBB98-BDD5-264E-BCCE-44E6F98DBFB7}"/>
                  </a:ext>
                </a:extLst>
              </p:cNvPr>
              <p:cNvSpPr>
                <a:spLocks noRot="1" noChangeAspect="1" noMove="1" noResize="1" noEditPoints="1" noAdjustHandles="1" noChangeArrowheads="1" noChangeShapeType="1" noTextEdit="1"/>
              </p:cNvSpPr>
              <p:nvPr/>
            </p:nvSpPr>
            <p:spPr>
              <a:xfrm>
                <a:off x="281768" y="2155945"/>
                <a:ext cx="8393767" cy="1060931"/>
              </a:xfrm>
              <a:prstGeom prst="rect">
                <a:avLst/>
              </a:prstGeom>
              <a:blipFill>
                <a:blip r:embed="rId14"/>
                <a:stretch>
                  <a:fillRect t="-138824" b="-191765"/>
                </a:stretch>
              </a:blipFill>
            </p:spPr>
            <p:txBody>
              <a:bodyPr/>
              <a:lstStyle/>
              <a:p>
                <a:r>
                  <a:rPr lang="en-DE">
                    <a:noFill/>
                  </a:rPr>
                  <a:t> </a:t>
                </a:r>
              </a:p>
            </p:txBody>
          </p:sp>
        </mc:Fallback>
      </mc:AlternateContent>
    </p:spTree>
    <p:extLst>
      <p:ext uri="{BB962C8B-B14F-4D97-AF65-F5344CB8AC3E}">
        <p14:creationId xmlns:p14="http://schemas.microsoft.com/office/powerpoint/2010/main" val="10233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46</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720874" y="909338"/>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1013727" y="1081072"/>
            <a:ext cx="1676485" cy="584775"/>
          </a:xfrm>
          <a:prstGeom prst="rect">
            <a:avLst/>
          </a:prstGeom>
          <a:noFill/>
        </p:spPr>
        <p:txBody>
          <a:bodyPr wrap="none" rtlCol="0">
            <a:spAutoFit/>
          </a:bodyPr>
          <a:lstStyle/>
          <a:p>
            <a:r>
              <a:rPr lang="en-US" sz="3200" dirty="0"/>
              <a:t>Free QFT</a:t>
            </a:r>
            <a:endParaRPr lang="LID4096" sz="3200" dirty="0"/>
          </a:p>
        </p:txBody>
      </p:sp>
      <p:sp>
        <p:nvSpPr>
          <p:cNvPr id="21" name="TextBox 20">
            <a:extLst>
              <a:ext uri="{FF2B5EF4-FFF2-40B4-BE49-F238E27FC236}">
                <a16:creationId xmlns:a16="http://schemas.microsoft.com/office/drawing/2014/main" id="{C2C247A0-A7BF-4FB3-8F0D-0878657F1C39}"/>
              </a:ext>
            </a:extLst>
          </p:cNvPr>
          <p:cNvSpPr txBox="1"/>
          <p:nvPr/>
        </p:nvSpPr>
        <p:spPr>
          <a:xfrm>
            <a:off x="912741" y="2929369"/>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43920" y="5439019"/>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53570" y="2929369"/>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58231" y="5433935"/>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23499" y="1744735"/>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49">
            <a:extLst>
              <a:ext uri="{FF2B5EF4-FFF2-40B4-BE49-F238E27FC236}">
                <a16:creationId xmlns:a16="http://schemas.microsoft.com/office/drawing/2014/main" id="{E2DA8C89-7BBC-43D2-8A83-3D31B20E0367}"/>
              </a:ext>
            </a:extLst>
          </p:cNvPr>
          <p:cNvGrpSpPr/>
          <p:nvPr/>
        </p:nvGrpSpPr>
        <p:grpSpPr>
          <a:xfrm>
            <a:off x="1737709" y="4106472"/>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8" name="Group 37">
            <a:extLst>
              <a:ext uri="{FF2B5EF4-FFF2-40B4-BE49-F238E27FC236}">
                <a16:creationId xmlns:a16="http://schemas.microsoft.com/office/drawing/2014/main" id="{4EE435E7-CFFF-2142-9FE8-320870238546}"/>
              </a:ext>
            </a:extLst>
          </p:cNvPr>
          <p:cNvGrpSpPr/>
          <p:nvPr/>
        </p:nvGrpSpPr>
        <p:grpSpPr>
          <a:xfrm>
            <a:off x="6909404" y="1148248"/>
            <a:ext cx="2758538" cy="1087153"/>
            <a:chOff x="122842" y="3622276"/>
            <a:chExt cx="4787458" cy="1820699"/>
          </a:xfrm>
        </p:grpSpPr>
        <p:sp>
          <p:nvSpPr>
            <p:cNvPr id="39" name="Rectangle: Rounded Corners 35">
              <a:extLst>
                <a:ext uri="{FF2B5EF4-FFF2-40B4-BE49-F238E27FC236}">
                  <a16:creationId xmlns:a16="http://schemas.microsoft.com/office/drawing/2014/main" id="{52CD1817-62C5-2F45-BA1B-C00EE33D3AA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0" name="Picture 39">
              <a:extLst>
                <a:ext uri="{FF2B5EF4-FFF2-40B4-BE49-F238E27FC236}">
                  <a16:creationId xmlns:a16="http://schemas.microsoft.com/office/drawing/2014/main" id="{56638181-3B1D-7B41-873C-2172BE208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grpSp>
        <p:nvGrpSpPr>
          <p:cNvPr id="36" name="Group 35">
            <a:extLst>
              <a:ext uri="{FF2B5EF4-FFF2-40B4-BE49-F238E27FC236}">
                <a16:creationId xmlns:a16="http://schemas.microsoft.com/office/drawing/2014/main" id="{0B81C8F2-5952-2F4B-BAD4-EBE104A40492}"/>
              </a:ext>
            </a:extLst>
          </p:cNvPr>
          <p:cNvGrpSpPr/>
          <p:nvPr/>
        </p:nvGrpSpPr>
        <p:grpSpPr>
          <a:xfrm>
            <a:off x="7227975" y="2923496"/>
            <a:ext cx="2758538" cy="1083091"/>
            <a:chOff x="122842" y="3622276"/>
            <a:chExt cx="4787458" cy="1813896"/>
          </a:xfrm>
        </p:grpSpPr>
        <p:sp>
          <p:nvSpPr>
            <p:cNvPr id="43" name="Rectangle: Rounded Corners 45">
              <a:extLst>
                <a:ext uri="{FF2B5EF4-FFF2-40B4-BE49-F238E27FC236}">
                  <a16:creationId xmlns:a16="http://schemas.microsoft.com/office/drawing/2014/main" id="{A2F6C801-90A0-904F-8094-2C434DD34744}"/>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5" name="Picture 44">
              <a:extLst>
                <a:ext uri="{FF2B5EF4-FFF2-40B4-BE49-F238E27FC236}">
                  <a16:creationId xmlns:a16="http://schemas.microsoft.com/office/drawing/2014/main" id="{FA8F7F76-E69F-6843-9932-7DDE41F7FD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8418" y="3710317"/>
              <a:ext cx="4247127" cy="1725855"/>
            </a:xfrm>
            <a:prstGeom prst="rect">
              <a:avLst/>
            </a:prstGeom>
          </p:spPr>
        </p:pic>
      </p:grpSp>
      <p:grpSp>
        <p:nvGrpSpPr>
          <p:cNvPr id="44" name="Group 43">
            <a:extLst>
              <a:ext uri="{FF2B5EF4-FFF2-40B4-BE49-F238E27FC236}">
                <a16:creationId xmlns:a16="http://schemas.microsoft.com/office/drawing/2014/main" id="{526274DD-30C6-8E41-8491-80AB79C523E2}"/>
              </a:ext>
            </a:extLst>
          </p:cNvPr>
          <p:cNvGrpSpPr/>
          <p:nvPr/>
        </p:nvGrpSpPr>
        <p:grpSpPr>
          <a:xfrm>
            <a:off x="7351219" y="5403271"/>
            <a:ext cx="2743200" cy="1149439"/>
            <a:chOff x="-16680" y="3622278"/>
            <a:chExt cx="4760839" cy="1925012"/>
          </a:xfrm>
        </p:grpSpPr>
        <p:pic>
          <p:nvPicPr>
            <p:cNvPr id="52" name="Picture 51">
              <a:extLst>
                <a:ext uri="{FF2B5EF4-FFF2-40B4-BE49-F238E27FC236}">
                  <a16:creationId xmlns:a16="http://schemas.microsoft.com/office/drawing/2014/main" id="{F3438A36-A739-E14E-ABAA-744EC0BA4A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7031" y="3710317"/>
              <a:ext cx="3800036" cy="1836973"/>
            </a:xfrm>
            <a:prstGeom prst="rect">
              <a:avLst/>
            </a:prstGeom>
          </p:spPr>
        </p:pic>
        <p:sp>
          <p:nvSpPr>
            <p:cNvPr id="53" name="Rectangle: Rounded Corners 48">
              <a:extLst>
                <a:ext uri="{FF2B5EF4-FFF2-40B4-BE49-F238E27FC236}">
                  <a16:creationId xmlns:a16="http://schemas.microsoft.com/office/drawing/2014/main" id="{89C1A55D-9C33-B944-A7EC-CA732636FC6A}"/>
                </a:ext>
              </a:extLst>
            </p:cNvPr>
            <p:cNvSpPr/>
            <p:nvPr/>
          </p:nvSpPr>
          <p:spPr>
            <a:xfrm>
              <a:off x="-16680" y="3622278"/>
              <a:ext cx="4760839" cy="190061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sp>
        <p:nvSpPr>
          <p:cNvPr id="56" name="TextBox 55">
            <a:extLst>
              <a:ext uri="{FF2B5EF4-FFF2-40B4-BE49-F238E27FC236}">
                <a16:creationId xmlns:a16="http://schemas.microsoft.com/office/drawing/2014/main" id="{35AF0A04-7586-5343-803D-053A9196857E}"/>
              </a:ext>
            </a:extLst>
          </p:cNvPr>
          <p:cNvSpPr txBox="1"/>
          <p:nvPr/>
        </p:nvSpPr>
        <p:spPr>
          <a:xfrm>
            <a:off x="2811590" y="122727"/>
            <a:ext cx="6904497" cy="707886"/>
          </a:xfrm>
          <a:prstGeom prst="rect">
            <a:avLst/>
          </a:prstGeom>
          <a:noFill/>
          <a:effectLst>
            <a:softEdge rad="63500"/>
          </a:effectLst>
        </p:spPr>
        <p:txBody>
          <a:bodyPr wrap="square" rtlCol="0">
            <a:spAutoFit/>
          </a:bodyPr>
          <a:lstStyle/>
          <a:p>
            <a:pPr algn="ctr"/>
            <a:r>
              <a:rPr lang="en-US" sz="4000" dirty="0"/>
              <a:t>An entanglement viewpoint</a:t>
            </a:r>
            <a:endParaRPr lang="en-DE" sz="4000" dirty="0"/>
          </a:p>
        </p:txBody>
      </p:sp>
      <p:sp>
        <p:nvSpPr>
          <p:cNvPr id="30" name="TextBox 29">
            <a:extLst>
              <a:ext uri="{FF2B5EF4-FFF2-40B4-BE49-F238E27FC236}">
                <a16:creationId xmlns:a16="http://schemas.microsoft.com/office/drawing/2014/main" id="{3085BBDB-DD4C-A445-8783-2C599B92D0B6}"/>
              </a:ext>
            </a:extLst>
          </p:cNvPr>
          <p:cNvSpPr txBox="1"/>
          <p:nvPr/>
        </p:nvSpPr>
        <p:spPr>
          <a:xfrm>
            <a:off x="10097588" y="1404237"/>
            <a:ext cx="1590500" cy="523220"/>
          </a:xfrm>
          <a:prstGeom prst="rect">
            <a:avLst/>
          </a:prstGeom>
          <a:noFill/>
        </p:spPr>
        <p:txBody>
          <a:bodyPr wrap="none" rtlCol="0">
            <a:spAutoFit/>
          </a:bodyPr>
          <a:lstStyle/>
          <a:p>
            <a:r>
              <a:rPr lang="en-US" sz="2800" dirty="0"/>
              <a:t>XXZ chain</a:t>
            </a:r>
          </a:p>
        </p:txBody>
      </p:sp>
      <p:sp>
        <p:nvSpPr>
          <p:cNvPr id="31" name="TextBox 30">
            <a:extLst>
              <a:ext uri="{FF2B5EF4-FFF2-40B4-BE49-F238E27FC236}">
                <a16:creationId xmlns:a16="http://schemas.microsoft.com/office/drawing/2014/main" id="{E220786E-DBC4-8549-8736-D6B9C8B5A92D}"/>
              </a:ext>
            </a:extLst>
          </p:cNvPr>
          <p:cNvSpPr txBox="1"/>
          <p:nvPr/>
        </p:nvSpPr>
        <p:spPr>
          <a:xfrm>
            <a:off x="10094419" y="3138158"/>
            <a:ext cx="1577548" cy="523220"/>
          </a:xfrm>
          <a:prstGeom prst="rect">
            <a:avLst/>
          </a:prstGeom>
          <a:noFill/>
        </p:spPr>
        <p:txBody>
          <a:bodyPr wrap="none" rtlCol="0">
            <a:spAutoFit/>
          </a:bodyPr>
          <a:lstStyle/>
          <a:p>
            <a:r>
              <a:rPr lang="en-US" sz="2800" dirty="0"/>
              <a:t>XYZ chain</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DAC4905-8F85-D94D-9505-FEAC05B9DA2F}"/>
                  </a:ext>
                </a:extLst>
              </p:cNvPr>
              <p:cNvSpPr txBox="1"/>
              <p:nvPr/>
            </p:nvSpPr>
            <p:spPr>
              <a:xfrm>
                <a:off x="8949071" y="4688649"/>
                <a:ext cx="3010440" cy="524631"/>
              </a:xfrm>
              <a:prstGeom prst="rect">
                <a:avLst/>
              </a:prstGeom>
              <a:noFill/>
            </p:spPr>
            <p:txBody>
              <a:bodyPr wrap="none" rtlCol="0">
                <a:spAutoFit/>
              </a:bodyPr>
              <a:lstStyle/>
              <a:p>
                <a:r>
                  <a:rPr lang="en-US" sz="2800" dirty="0"/>
                  <a:t>XYZ chain + </a:t>
                </a:r>
                <a14:m>
                  <m:oMath xmlns:m="http://schemas.openxmlformats.org/officeDocument/2006/math">
                    <m:r>
                      <m:rPr>
                        <m:sty m:val="p"/>
                      </m:rPr>
                      <a:rPr lang="en-US" sz="2800" b="0" i="0" smtClean="0">
                        <a:latin typeface="Cambria Math" panose="02040503050406030204" pitchFamily="18" charset="0"/>
                      </a:rPr>
                      <m:t>h</m:t>
                    </m:r>
                    <m:nary>
                      <m:naryPr>
                        <m:chr m:val="∑"/>
                        <m:supHide m:val="on"/>
                        <m:ctrlPr>
                          <a:rPr lang="en-US" sz="2800" i="1" smtClean="0">
                            <a:latin typeface="Cambria Math" panose="02040503050406030204" pitchFamily="18" charset="0"/>
                          </a:rPr>
                        </m:ctrlPr>
                      </m:naryPr>
                      <m:sub>
                        <m:r>
                          <m:rPr>
                            <m:brk m:alnAt="7"/>
                          </m:rPr>
                          <a:rPr lang="en-US" sz="2800" b="0" i="1" smtClean="0">
                            <a:latin typeface="Cambria Math" panose="02040503050406030204" pitchFamily="18" charset="0"/>
                          </a:rPr>
                          <m:t>𝑖</m:t>
                        </m:r>
                      </m:sub>
                      <m:sup/>
                      <m:e>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𝜎</m:t>
                            </m:r>
                          </m:e>
                          <m:sub>
                            <m:r>
                              <a:rPr lang="en-US" sz="2800" b="0" i="1" smtClean="0">
                                <a:latin typeface="Cambria Math" panose="02040503050406030204" pitchFamily="18" charset="0"/>
                              </a:rPr>
                              <m:t>𝑖</m:t>
                            </m:r>
                          </m:sub>
                          <m:sup>
                            <m:r>
                              <a:rPr lang="en-US" sz="2800" b="0" i="1" smtClean="0">
                                <a:latin typeface="Cambria Math" panose="02040503050406030204" pitchFamily="18" charset="0"/>
                              </a:rPr>
                              <m:t>𝑥</m:t>
                            </m:r>
                          </m:sup>
                        </m:sSubSup>
                      </m:e>
                    </m:nary>
                  </m:oMath>
                </a14:m>
                <a:endParaRPr lang="en-US" sz="2800" dirty="0"/>
              </a:p>
            </p:txBody>
          </p:sp>
        </mc:Choice>
        <mc:Fallback xmlns="">
          <p:sp>
            <p:nvSpPr>
              <p:cNvPr id="32" name="TextBox 31">
                <a:extLst>
                  <a:ext uri="{FF2B5EF4-FFF2-40B4-BE49-F238E27FC236}">
                    <a16:creationId xmlns:a16="http://schemas.microsoft.com/office/drawing/2014/main" id="{8DAC4905-8F85-D94D-9505-FEAC05B9DA2F}"/>
                  </a:ext>
                </a:extLst>
              </p:cNvPr>
              <p:cNvSpPr txBox="1">
                <a:spLocks noRot="1" noChangeAspect="1" noMove="1" noResize="1" noEditPoints="1" noAdjustHandles="1" noChangeArrowheads="1" noChangeShapeType="1" noTextEdit="1"/>
              </p:cNvSpPr>
              <p:nvPr/>
            </p:nvSpPr>
            <p:spPr>
              <a:xfrm>
                <a:off x="8949071" y="4688649"/>
                <a:ext cx="3010440" cy="524631"/>
              </a:xfrm>
              <a:prstGeom prst="rect">
                <a:avLst/>
              </a:prstGeom>
              <a:blipFill>
                <a:blip r:embed="rId6"/>
                <a:stretch>
                  <a:fillRect l="-4202" t="-128571" b="-192857"/>
                </a:stretch>
              </a:blipFill>
            </p:spPr>
            <p:txBody>
              <a:bodyPr/>
              <a:lstStyle/>
              <a:p>
                <a:r>
                  <a:rPr lang="en-US">
                    <a:noFill/>
                  </a:rPr>
                  <a:t> </a:t>
                </a:r>
              </a:p>
            </p:txBody>
          </p:sp>
        </mc:Fallback>
      </mc:AlternateContent>
    </p:spTree>
    <p:extLst>
      <p:ext uri="{BB962C8B-B14F-4D97-AF65-F5344CB8AC3E}">
        <p14:creationId xmlns:p14="http://schemas.microsoft.com/office/powerpoint/2010/main" val="3719570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8898-DCF4-46B1-BA0F-109ADC78574A}"/>
              </a:ext>
            </a:extLst>
          </p:cNvPr>
          <p:cNvSpPr>
            <a:spLocks noGrp="1"/>
          </p:cNvSpPr>
          <p:nvPr>
            <p:ph type="title"/>
          </p:nvPr>
        </p:nvSpPr>
        <p:spPr>
          <a:xfrm>
            <a:off x="832892" y="66486"/>
            <a:ext cx="10515600" cy="1325563"/>
          </a:xfrm>
        </p:spPr>
        <p:txBody>
          <a:bodyPr/>
          <a:lstStyle/>
          <a:p>
            <a:pPr algn="ctr"/>
            <a:r>
              <a:rPr lang="en-US" dirty="0"/>
              <a:t>Outlook: quantum quenches with quantum circuits</a:t>
            </a:r>
            <a:endParaRPr lang="LID4096" dirty="0"/>
          </a:p>
        </p:txBody>
      </p:sp>
      <p:sp>
        <p:nvSpPr>
          <p:cNvPr id="4" name="Content Placeholder 2">
            <a:extLst>
              <a:ext uri="{FF2B5EF4-FFF2-40B4-BE49-F238E27FC236}">
                <a16:creationId xmlns:a16="http://schemas.microsoft.com/office/drawing/2014/main" id="{E3123FCF-18EC-4F85-8B1A-B15BD984BC87}"/>
              </a:ext>
            </a:extLst>
          </p:cNvPr>
          <p:cNvSpPr txBox="1">
            <a:spLocks/>
          </p:cNvSpPr>
          <p:nvPr/>
        </p:nvSpPr>
        <p:spPr>
          <a:xfrm>
            <a:off x="246380" y="1607661"/>
            <a:ext cx="11699240" cy="517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p:sp>
        <p:nvSpPr>
          <p:cNvPr id="5" name="Content Placeholder 2">
            <a:extLst>
              <a:ext uri="{FF2B5EF4-FFF2-40B4-BE49-F238E27FC236}">
                <a16:creationId xmlns:a16="http://schemas.microsoft.com/office/drawing/2014/main" id="{FC9E6D24-D21C-46F8-BD77-BA1D30BC13A2}"/>
              </a:ext>
            </a:extLst>
          </p:cNvPr>
          <p:cNvSpPr txBox="1">
            <a:spLocks/>
          </p:cNvSpPr>
          <p:nvPr/>
        </p:nvSpPr>
        <p:spPr>
          <a:xfrm>
            <a:off x="281768" y="1733625"/>
            <a:ext cx="116992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mc:AlternateContent xmlns:mc="http://schemas.openxmlformats.org/markup-compatibility/2006" xmlns:a14="http://schemas.microsoft.com/office/drawing/2010/main">
        <mc:Choice Requires="a14">
          <p:sp>
            <p:nvSpPr>
              <p:cNvPr id="65" name="Content Placeholder 2">
                <a:extLst>
                  <a:ext uri="{FF2B5EF4-FFF2-40B4-BE49-F238E27FC236}">
                    <a16:creationId xmlns:a16="http://schemas.microsoft.com/office/drawing/2014/main" id="{C328EC6B-070D-4E55-84F0-B81E6E409857}"/>
                  </a:ext>
                </a:extLst>
              </p:cNvPr>
              <p:cNvSpPr txBox="1">
                <a:spLocks/>
              </p:cNvSpPr>
              <p:nvPr/>
            </p:nvSpPr>
            <p:spPr>
              <a:xfrm>
                <a:off x="370409" y="1625374"/>
                <a:ext cx="11699240" cy="515798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sine-Gordon model:</a:t>
                </a:r>
                <a14:m>
                  <m:oMath xmlns:m="http://schemas.openxmlformats.org/officeDocument/2006/math">
                    <m:r>
                      <a:rPr lang="en-US" b="0" i="0"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𝐻</m:t>
                        </m:r>
                      </m:e>
                      <m:sub>
                        <m:r>
                          <m:rPr>
                            <m:sty m:val="p"/>
                          </m:rPr>
                          <a:rPr lang="en-US">
                            <a:latin typeface="Cambria Math" panose="02040503050406030204" pitchFamily="18" charset="0"/>
                            <a:ea typeface="Cambria Math" panose="02040503050406030204" pitchFamily="18" charset="0"/>
                          </a:rPr>
                          <m:t>free</m:t>
                        </m:r>
                      </m:sub>
                    </m:sSub>
                    <m:r>
                      <a:rPr lang="en-US" i="1">
                        <a:latin typeface="Cambria Math" panose="02040503050406030204" pitchFamily="18" charset="0"/>
                        <a:ea typeface="Cambria Math" panose="02040503050406030204" pitchFamily="18" charset="0"/>
                      </a:rPr>
                      <m:t>−</m:t>
                    </m:r>
                    <m:sSub>
                      <m:sSubPr>
                        <m:ctrlPr>
                          <a:rPr lang="en-US"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𝑀</m:t>
                        </m:r>
                      </m:e>
                      <m:sub>
                        <m:r>
                          <a:rPr lang="en-US" i="1">
                            <a:solidFill>
                              <a:srgbClr val="7030A0"/>
                            </a:solidFill>
                            <a:latin typeface="Cambria Math" panose="02040503050406030204" pitchFamily="18" charset="0"/>
                            <a:ea typeface="Cambria Math" panose="02040503050406030204" pitchFamily="18" charset="0"/>
                          </a:rPr>
                          <m:t>0</m:t>
                        </m:r>
                      </m:sub>
                    </m:sSub>
                    <m:nary>
                      <m:naryPr>
                        <m:limLoc m:val="undOvr"/>
                        <m:subHide m:val="on"/>
                        <m:supHide m:val="on"/>
                        <m:ctrlPr>
                          <a:rPr lang="en-US" i="1">
                            <a:solidFill>
                              <a:srgbClr val="7030A0"/>
                            </a:solidFill>
                            <a:latin typeface="Cambria Math" panose="02040503050406030204" pitchFamily="18" charset="0"/>
                            <a:ea typeface="Cambria Math" panose="02040503050406030204" pitchFamily="18" charset="0"/>
                          </a:rPr>
                        </m:ctrlPr>
                      </m:naryPr>
                      <m:sub/>
                      <m:sup/>
                      <m:e>
                        <m:r>
                          <a:rPr lang="en-US" i="1">
                            <a:solidFill>
                              <a:srgbClr val="7030A0"/>
                            </a:solidFill>
                            <a:latin typeface="Cambria Math" panose="02040503050406030204" pitchFamily="18" charset="0"/>
                            <a:ea typeface="Cambria Math" panose="02040503050406030204" pitchFamily="18" charset="0"/>
                          </a:rPr>
                          <m:t>𝑑𝑥</m:t>
                        </m:r>
                        <m:func>
                          <m:funcPr>
                            <m:ctrlPr>
                              <a:rPr lang="en-US" i="1">
                                <a:solidFill>
                                  <a:srgbClr val="7030A0"/>
                                </a:solidFill>
                                <a:latin typeface="Cambria Math" panose="02040503050406030204" pitchFamily="18" charset="0"/>
                                <a:ea typeface="Cambria Math" panose="02040503050406030204" pitchFamily="18" charset="0"/>
                              </a:rPr>
                            </m:ctrlPr>
                          </m:funcPr>
                          <m:fName>
                            <m:r>
                              <m:rPr>
                                <m:sty m:val="p"/>
                              </m:rPr>
                              <a:rPr lang="en-US">
                                <a:solidFill>
                                  <a:srgbClr val="7030A0"/>
                                </a:solidFill>
                                <a:latin typeface="Cambria Math" panose="02040503050406030204" pitchFamily="18" charset="0"/>
                                <a:ea typeface="Cambria Math" panose="02040503050406030204" pitchFamily="18" charset="0"/>
                              </a:rPr>
                              <m:t>cos</m:t>
                            </m:r>
                          </m:fName>
                          <m:e>
                            <m:r>
                              <a:rPr lang="en-US" i="1">
                                <a:solidFill>
                                  <a:srgbClr val="7030A0"/>
                                </a:solidFill>
                                <a:latin typeface="Cambria Math" panose="02040503050406030204" pitchFamily="18" charset="0"/>
                                <a:ea typeface="Cambria Math" panose="02040503050406030204" pitchFamily="18" charset="0"/>
                              </a:rPr>
                              <m:t>𝛽𝜙</m:t>
                            </m:r>
                          </m:e>
                        </m:func>
                      </m:e>
                    </m:nary>
                  </m:oMath>
                </a14:m>
                <a:endParaRPr lang="LID4096" dirty="0"/>
              </a:p>
              <a:p>
                <a:pPr marL="0" indent="0">
                  <a:buNone/>
                </a:pPr>
                <a:br>
                  <a:rPr lang="en-US" dirty="0"/>
                </a:br>
                <a:r>
                  <a:rPr lang="en-US" dirty="0"/>
                  <a:t>Quantum circuit: </a:t>
                </a:r>
                <a:br>
                  <a:rPr lang="en-US" dirty="0"/>
                </a:br>
                <a:br>
                  <a:rPr lang="en-US" dirty="0"/>
                </a:br>
                <a:br>
                  <a:rPr lang="en-US" dirty="0"/>
                </a:br>
                <a:br>
                  <a:rPr lang="en-US" dirty="0"/>
                </a:br>
                <a:br>
                  <a:rPr lang="en-US" dirty="0"/>
                </a:br>
                <a:br>
                  <a:rPr lang="en-US" dirty="0"/>
                </a:br>
                <a:endParaRPr lang="en-US" dirty="0"/>
              </a:p>
              <a:p>
                <a:pPr marL="0" indent="0">
                  <a:buNone/>
                </a:pPr>
                <a:br>
                  <a:rPr lang="en-US" dirty="0"/>
                </a:br>
                <a:endParaRPr lang="en-US" dirty="0"/>
              </a:p>
              <a:p>
                <a:pPr marL="0" indent="0">
                  <a:buNone/>
                </a:pPr>
                <a:r>
                  <a:rPr lang="en-US" dirty="0"/>
                  <a:t>Two possible quench scenarios by applying magnetic flux:</a:t>
                </a:r>
                <a:br>
                  <a:rPr lang="en-US" dirty="0"/>
                </a:br>
                <a:endParaRPr lang="en-US" dirty="0"/>
              </a:p>
              <a:p>
                <a:pPr marL="514350" indent="-514350">
                  <a:buFont typeface="+mj-lt"/>
                  <a:buAutoNum type="arabicPeriod"/>
                </a:pPr>
                <a:r>
                  <a:rPr lang="en-US" dirty="0"/>
                  <a:t>Quench in sine-Gordon coupling </a:t>
                </a:r>
                <a14:m>
                  <m:oMath xmlns:m="http://schemas.openxmlformats.org/officeDocument/2006/math">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𝛽</m:t>
                        </m:r>
                      </m:e>
                      <m:sup>
                        <m:r>
                          <a:rPr lang="en-US" b="0" i="1" smtClean="0">
                            <a:solidFill>
                              <a:srgbClr val="00B050"/>
                            </a:solidFill>
                            <a:latin typeface="Cambria Math" panose="02040503050406030204" pitchFamily="18" charset="0"/>
                          </a:rPr>
                          <m:t>2</m:t>
                        </m:r>
                      </m:sup>
                    </m:sSup>
                    <m:r>
                      <a:rPr lang="en-US" b="0" i="1" smtClean="0">
                        <a:solidFill>
                          <a:srgbClr val="00B050"/>
                        </a:solidFill>
                        <a:latin typeface="Cambria Math" panose="02040503050406030204" pitchFamily="18" charset="0"/>
                      </a:rPr>
                      <m:t>≃</m:t>
                    </m:r>
                    <m:f>
                      <m:fPr>
                        <m:ctrlPr>
                          <a:rPr lang="en-US" i="1">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rad>
                      <m:radPr>
                        <m:degHide m:val="on"/>
                        <m:ctrlPr>
                          <a:rPr lang="en-US" i="1">
                            <a:solidFill>
                              <a:srgbClr val="00B050"/>
                            </a:solidFill>
                            <a:latin typeface="Cambria Math" panose="02040503050406030204" pitchFamily="18" charset="0"/>
                          </a:rPr>
                        </m:ctrlPr>
                      </m:radPr>
                      <m:deg/>
                      <m:e>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2</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𝐸</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𝐶</m:t>
                                    </m:r>
                                  </m:e>
                                  <m:sub>
                                    <m:r>
                                      <a:rPr lang="en-US" i="1">
                                        <a:solidFill>
                                          <a:srgbClr val="00B050"/>
                                        </a:solidFill>
                                        <a:latin typeface="Cambria Math" panose="02040503050406030204" pitchFamily="18" charset="0"/>
                                      </a:rPr>
                                      <m:t>0</m:t>
                                    </m:r>
                                  </m:sub>
                                </m:sSub>
                              </m:sub>
                            </m:sSub>
                          </m:num>
                          <m:den>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𝐸</m:t>
                                </m:r>
                              </m:e>
                              <m:sub>
                                <m:r>
                                  <a:rPr lang="en-US" i="1">
                                    <a:solidFill>
                                      <a:srgbClr val="00B050"/>
                                    </a:solidFill>
                                    <a:latin typeface="Cambria Math" panose="02040503050406030204" pitchFamily="18" charset="0"/>
                                  </a:rPr>
                                  <m:t>𝐽</m:t>
                                </m:r>
                              </m:sub>
                            </m:sSub>
                          </m:den>
                        </m:f>
                      </m:e>
                    </m:rad>
                  </m:oMath>
                </a14:m>
                <a:r>
                  <a:rPr lang="en-US" dirty="0">
                    <a:solidFill>
                      <a:srgbClr val="00B050"/>
                    </a:solidFill>
                  </a:rPr>
                  <a:t>  </a:t>
                </a:r>
                <a:endParaRPr lang="en-US" dirty="0"/>
              </a:p>
              <a:p>
                <a:pPr marL="514350" indent="-514350">
                  <a:buFont typeface="+mj-lt"/>
                  <a:buAutoNum type="arabicPeriod"/>
                </a:pPr>
                <a:r>
                  <a:rPr lang="en-US" dirty="0"/>
                  <a:t>Quench in sine-Gordon mass parameter </a:t>
                </a:r>
                <a14:m>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𝑀</m:t>
                        </m:r>
                      </m:e>
                      <m:sub>
                        <m:r>
                          <a:rPr lang="en-US" b="0" i="1" smtClean="0">
                            <a:solidFill>
                              <a:srgbClr val="7030A0"/>
                            </a:solidFill>
                            <a:latin typeface="Cambria Math" panose="02040503050406030204" pitchFamily="18" charset="0"/>
                          </a:rPr>
                          <m:t>0</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𝐸</m:t>
                        </m:r>
                      </m:e>
                      <m:sub>
                        <m:r>
                          <a:rPr lang="en-US" b="0" i="1" smtClean="0">
                            <a:solidFill>
                              <a:srgbClr val="7030A0"/>
                            </a:solidFill>
                            <a:latin typeface="Cambria Math" panose="02040503050406030204" pitchFamily="18" charset="0"/>
                          </a:rPr>
                          <m:t>𝐽</m:t>
                        </m:r>
                        <m:r>
                          <a:rPr lang="en-US" b="0" i="1" smtClean="0">
                            <a:solidFill>
                              <a:srgbClr val="7030A0"/>
                            </a:solidFill>
                            <a:latin typeface="Cambria Math" panose="02040503050406030204" pitchFamily="18" charset="0"/>
                          </a:rPr>
                          <m:t>,0</m:t>
                        </m:r>
                      </m:sub>
                    </m:sSub>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𝐸</m:t>
                        </m:r>
                      </m:e>
                      <m:sub>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𝐶</m:t>
                            </m:r>
                          </m:e>
                          <m:sub>
                            <m:r>
                              <a:rPr lang="en-US" b="0" i="1" smtClean="0">
                                <a:solidFill>
                                  <a:srgbClr val="7030A0"/>
                                </a:solidFill>
                                <a:latin typeface="Cambria Math" panose="02040503050406030204" pitchFamily="18" charset="0"/>
                              </a:rPr>
                              <m:t>0</m:t>
                            </m:r>
                          </m:sub>
                        </m:sSub>
                        <m:r>
                          <a:rPr lang="en-US" b="0" i="1" smtClean="0">
                            <a:solidFill>
                              <a:srgbClr val="7030A0"/>
                            </a:solidFill>
                            <a:latin typeface="Cambria Math" panose="02040503050406030204" pitchFamily="18" charset="0"/>
                          </a:rPr>
                          <m:t> </m:t>
                        </m:r>
                      </m:sub>
                    </m:sSub>
                  </m:oMath>
                </a14:m>
                <a:br>
                  <a:rPr lang="en-US" dirty="0"/>
                </a:br>
                <a:endParaRPr lang="en-US" dirty="0"/>
              </a:p>
            </p:txBody>
          </p:sp>
        </mc:Choice>
        <mc:Fallback xmlns="">
          <p:sp>
            <p:nvSpPr>
              <p:cNvPr id="65" name="Content Placeholder 2">
                <a:extLst>
                  <a:ext uri="{FF2B5EF4-FFF2-40B4-BE49-F238E27FC236}">
                    <a16:creationId xmlns:a16="http://schemas.microsoft.com/office/drawing/2014/main" id="{C328EC6B-070D-4E55-84F0-B81E6E409857}"/>
                  </a:ext>
                </a:extLst>
              </p:cNvPr>
              <p:cNvSpPr txBox="1">
                <a:spLocks noRot="1" noChangeAspect="1" noMove="1" noResize="1" noEditPoints="1" noAdjustHandles="1" noChangeArrowheads="1" noChangeShapeType="1" noTextEdit="1"/>
              </p:cNvSpPr>
              <p:nvPr/>
            </p:nvSpPr>
            <p:spPr>
              <a:xfrm>
                <a:off x="370409" y="1625374"/>
                <a:ext cx="11699240" cy="5157980"/>
              </a:xfrm>
              <a:prstGeom prst="rect">
                <a:avLst/>
              </a:prstGeom>
              <a:blipFill>
                <a:blip r:embed="rId3"/>
                <a:stretch>
                  <a:fillRect l="-759" t="-14742"/>
                </a:stretch>
              </a:blipFill>
            </p:spPr>
            <p:txBody>
              <a:bodyPr/>
              <a:lstStyle/>
              <a:p>
                <a:r>
                  <a:rPr lang="en-DE">
                    <a:noFill/>
                  </a:rPr>
                  <a:t> </a:t>
                </a:r>
              </a:p>
            </p:txBody>
          </p:sp>
        </mc:Fallback>
      </mc:AlternateContent>
      <p:sp>
        <p:nvSpPr>
          <p:cNvPr id="8" name="Slide Number Placeholder 7">
            <a:extLst>
              <a:ext uri="{FF2B5EF4-FFF2-40B4-BE49-F238E27FC236}">
                <a16:creationId xmlns:a16="http://schemas.microsoft.com/office/drawing/2014/main" id="{20B78191-105E-4017-AE89-E8320513DDB8}"/>
              </a:ext>
            </a:extLst>
          </p:cNvPr>
          <p:cNvSpPr>
            <a:spLocks noGrp="1"/>
          </p:cNvSpPr>
          <p:nvPr>
            <p:ph type="sldNum" sz="quarter" idx="12"/>
          </p:nvPr>
        </p:nvSpPr>
        <p:spPr>
          <a:xfrm>
            <a:off x="9326449" y="74646"/>
            <a:ext cx="2743200" cy="365125"/>
          </a:xfrm>
        </p:spPr>
        <p:txBody>
          <a:bodyPr/>
          <a:lstStyle/>
          <a:p>
            <a:fld id="{470B0F4F-27D3-4C81-8336-24FC379DF1BB}" type="slidenum">
              <a:rPr lang="LID4096" smtClean="0"/>
              <a:t>47</a:t>
            </a:fld>
            <a:endParaRPr lang="LID4096" dirty="0"/>
          </a:p>
        </p:txBody>
      </p:sp>
      <p:sp>
        <p:nvSpPr>
          <p:cNvPr id="47" name="TextBox 46">
            <a:extLst>
              <a:ext uri="{FF2B5EF4-FFF2-40B4-BE49-F238E27FC236}">
                <a16:creationId xmlns:a16="http://schemas.microsoft.com/office/drawing/2014/main" id="{247F9905-4D57-432D-87F4-372541BDC27F}"/>
              </a:ext>
            </a:extLst>
          </p:cNvPr>
          <p:cNvSpPr txBox="1"/>
          <p:nvPr/>
        </p:nvSpPr>
        <p:spPr>
          <a:xfrm>
            <a:off x="0" y="6448768"/>
            <a:ext cx="1918410" cy="369332"/>
          </a:xfrm>
          <a:prstGeom prst="rect">
            <a:avLst/>
          </a:prstGeom>
          <a:noFill/>
        </p:spPr>
        <p:txBody>
          <a:bodyPr wrap="none" rtlCol="0">
            <a:spAutoFit/>
          </a:bodyPr>
          <a:lstStyle/>
          <a:p>
            <a:r>
              <a:rPr lang="en-US" dirty="0"/>
              <a:t>A.R. (unpublished)</a:t>
            </a:r>
            <a:endParaRPr lang="LID4096"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9CE2848-8F67-48F8-961E-D49007B5BB35}"/>
                  </a:ext>
                </a:extLst>
              </p:cNvPr>
              <p:cNvSpPr txBox="1"/>
              <p:nvPr/>
            </p:nvSpPr>
            <p:spPr>
              <a:xfrm>
                <a:off x="8029490" y="4841802"/>
                <a:ext cx="3880742" cy="1215846"/>
              </a:xfrm>
              <a:prstGeom prst="rect">
                <a:avLst/>
              </a:prstGeom>
              <a:effectLst>
                <a:softEdge rad="31750"/>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a:t>Tunable Josephson energy:</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𝐽</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Φ</m:t>
                              </m:r>
                              <m:r>
                                <a:rPr lang="en-US" sz="2400" b="0" i="1" smtClean="0">
                                  <a:latin typeface="Cambria Math" panose="02040503050406030204" pitchFamily="18" charset="0"/>
                                </a:rPr>
                                <m:t> </m:t>
                              </m:r>
                            </m:e>
                            <m:sub>
                              <m:r>
                                <m:rPr>
                                  <m:sty m:val="p"/>
                                </m:rPr>
                                <a:rPr lang="en-US" sz="2400" b="0" i="0" smtClean="0">
                                  <a:latin typeface="Cambria Math" panose="02040503050406030204" pitchFamily="18" charset="0"/>
                                </a:rPr>
                                <m:t>ext</m:t>
                              </m:r>
                            </m:sub>
                          </m:sSub>
                        </m:e>
                      </m:d>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sub>
                      </m:sSub>
                      <m:d>
                        <m:dPr>
                          <m:ctrlPr>
                            <a:rPr lang="en-US" sz="2400" i="1">
                              <a:latin typeface="Cambria Math" panose="02040503050406030204" pitchFamily="18" charset="0"/>
                            </a:rPr>
                          </m:ctrlPr>
                        </m:dPr>
                        <m:e>
                          <m:r>
                            <a:rPr lang="en-US" sz="2400" i="1">
                              <a:latin typeface="Cambria Math" panose="02040503050406030204" pitchFamily="18" charset="0"/>
                            </a:rPr>
                            <m:t>0</m:t>
                          </m:r>
                        </m:e>
                      </m:d>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cos</m:t>
                          </m:r>
                        </m:fName>
                        <m:e>
                          <m:f>
                            <m:fPr>
                              <m:ctrlPr>
                                <a:rPr lang="en-US" sz="2400" b="0" i="1" smtClean="0">
                                  <a:latin typeface="Cambria Math" panose="02040503050406030204" pitchFamily="18" charset="0"/>
                                </a:rPr>
                              </m:ctrlPr>
                            </m:fPr>
                            <m:num>
                              <m:r>
                                <a:rPr lang="en-US" sz="2400" i="1">
                                  <a:latin typeface="Cambria Math" panose="02040503050406030204" pitchFamily="18" charset="0"/>
                                </a:rPr>
                                <m:t>𝜋</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Φ</m:t>
                                  </m:r>
                                </m:e>
                                <m:sub>
                                  <m:r>
                                    <m:rPr>
                                      <m:sty m:val="p"/>
                                    </m:rPr>
                                    <a:rPr lang="en-US" sz="2400">
                                      <a:latin typeface="Cambria Math" panose="02040503050406030204" pitchFamily="18" charset="0"/>
                                    </a:rPr>
                                    <m:t>ext</m:t>
                                  </m:r>
                                </m:sub>
                              </m:sSub>
                            </m:num>
                            <m:den>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Φ</m:t>
                                  </m:r>
                                </m:e>
                                <m:sub>
                                  <m:r>
                                    <a:rPr lang="en-US" sz="2400" b="0" i="1" smtClean="0">
                                      <a:latin typeface="Cambria Math" panose="02040503050406030204" pitchFamily="18" charset="0"/>
                                    </a:rPr>
                                    <m:t>0</m:t>
                                  </m:r>
                                </m:sub>
                              </m:sSub>
                            </m:den>
                          </m:f>
                        </m:e>
                      </m:func>
                    </m:oMath>
                  </m:oMathPara>
                </a14:m>
                <a:endParaRPr lang="LID4096" sz="2400" dirty="0"/>
              </a:p>
            </p:txBody>
          </p:sp>
        </mc:Choice>
        <mc:Fallback xmlns="">
          <p:sp>
            <p:nvSpPr>
              <p:cNvPr id="10" name="TextBox 9">
                <a:extLst>
                  <a:ext uri="{FF2B5EF4-FFF2-40B4-BE49-F238E27FC236}">
                    <a16:creationId xmlns:a16="http://schemas.microsoft.com/office/drawing/2014/main" id="{A9CE2848-8F67-48F8-961E-D49007B5BB35}"/>
                  </a:ext>
                </a:extLst>
              </p:cNvPr>
              <p:cNvSpPr txBox="1">
                <a:spLocks noRot="1" noChangeAspect="1" noMove="1" noResize="1" noEditPoints="1" noAdjustHandles="1" noChangeArrowheads="1" noChangeShapeType="1" noTextEdit="1"/>
              </p:cNvSpPr>
              <p:nvPr/>
            </p:nvSpPr>
            <p:spPr>
              <a:xfrm>
                <a:off x="8029490" y="4841802"/>
                <a:ext cx="3880742" cy="1215846"/>
              </a:xfrm>
              <a:prstGeom prst="rect">
                <a:avLst/>
              </a:prstGeom>
              <a:blipFill>
                <a:blip r:embed="rId5"/>
                <a:stretch>
                  <a:fillRect l="-2351" t="-3980"/>
                </a:stretch>
              </a:blipFill>
              <a:effectLst>
                <a:softEdge rad="31750"/>
              </a:effectLst>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32DEA64-9883-4886-AE5D-F0DFEB378FDF}"/>
                  </a:ext>
                </a:extLst>
              </p:cNvPr>
              <p:cNvSpPr/>
              <p:nvPr/>
            </p:nvSpPr>
            <p:spPr>
              <a:xfrm>
                <a:off x="10811229" y="4178104"/>
                <a:ext cx="1074525"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a:latin typeface="Cambria Math" panose="02040503050406030204" pitchFamily="18" charset="0"/>
                            </a:rPr>
                            <m:t>Φ</m:t>
                          </m:r>
                        </m:e>
                        <m:sub>
                          <m:r>
                            <a:rPr lang="en-US" i="1">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h</m:t>
                          </m:r>
                        </m:num>
                        <m:den>
                          <m:r>
                            <a:rPr lang="en-US" b="0" i="1" smtClean="0">
                              <a:latin typeface="Cambria Math" panose="02040503050406030204" pitchFamily="18" charset="0"/>
                            </a:rPr>
                            <m:t>2</m:t>
                          </m:r>
                          <m:r>
                            <a:rPr lang="en-US" b="0" i="1" smtClean="0">
                              <a:latin typeface="Cambria Math" panose="02040503050406030204" pitchFamily="18" charset="0"/>
                            </a:rPr>
                            <m:t>𝑒</m:t>
                          </m:r>
                        </m:den>
                      </m:f>
                    </m:oMath>
                  </m:oMathPara>
                </a14:m>
                <a:endParaRPr lang="LID4096" dirty="0"/>
              </a:p>
            </p:txBody>
          </p:sp>
        </mc:Choice>
        <mc:Fallback xmlns="">
          <p:sp>
            <p:nvSpPr>
              <p:cNvPr id="7" name="Rectangle 6">
                <a:extLst>
                  <a:ext uri="{FF2B5EF4-FFF2-40B4-BE49-F238E27FC236}">
                    <a16:creationId xmlns:a16="http://schemas.microsoft.com/office/drawing/2014/main" id="{032DEA64-9883-4886-AE5D-F0DFEB378FDF}"/>
                  </a:ext>
                </a:extLst>
              </p:cNvPr>
              <p:cNvSpPr>
                <a:spLocks noRot="1" noChangeAspect="1" noMove="1" noResize="1" noEditPoints="1" noAdjustHandles="1" noChangeArrowheads="1" noChangeShapeType="1" noTextEdit="1"/>
              </p:cNvSpPr>
              <p:nvPr/>
            </p:nvSpPr>
            <p:spPr>
              <a:xfrm>
                <a:off x="10811229" y="4178104"/>
                <a:ext cx="1074525" cy="618246"/>
              </a:xfrm>
              <a:prstGeom prst="rect">
                <a:avLst/>
              </a:prstGeom>
              <a:blipFill>
                <a:blip r:embed="rId6"/>
                <a:stretch>
                  <a:fillRect/>
                </a:stretch>
              </a:blipFill>
            </p:spPr>
            <p:txBody>
              <a:bodyPr/>
              <a:lstStyle/>
              <a:p>
                <a:r>
                  <a:rPr lang="LID4096">
                    <a:noFill/>
                  </a:rPr>
                  <a:t> </a:t>
                </a:r>
              </a:p>
            </p:txBody>
          </p:sp>
        </mc:Fallback>
      </mc:AlternateContent>
      <p:sp>
        <p:nvSpPr>
          <p:cNvPr id="14" name="TextBox 13">
            <a:extLst>
              <a:ext uri="{FF2B5EF4-FFF2-40B4-BE49-F238E27FC236}">
                <a16:creationId xmlns:a16="http://schemas.microsoft.com/office/drawing/2014/main" id="{36698B90-B6B5-4258-8F86-16930C878B65}"/>
              </a:ext>
            </a:extLst>
          </p:cNvPr>
          <p:cNvSpPr txBox="1"/>
          <p:nvPr/>
        </p:nvSpPr>
        <p:spPr>
          <a:xfrm>
            <a:off x="5328422" y="6472876"/>
            <a:ext cx="6890861" cy="369332"/>
          </a:xfrm>
          <a:prstGeom prst="rect">
            <a:avLst/>
          </a:prstGeom>
          <a:noFill/>
        </p:spPr>
        <p:txBody>
          <a:bodyPr wrap="none" rtlCol="0">
            <a:spAutoFit/>
          </a:bodyPr>
          <a:lstStyle/>
          <a:p>
            <a:r>
              <a:rPr lang="en-US" dirty="0"/>
              <a:t>Related analytical works: </a:t>
            </a:r>
            <a:r>
              <a:rPr lang="en-US" dirty="0" err="1"/>
              <a:t>Bertini</a:t>
            </a:r>
            <a:r>
              <a:rPr lang="en-US" dirty="0"/>
              <a:t> </a:t>
            </a:r>
            <a:r>
              <a:rPr lang="en-US" i="1" dirty="0"/>
              <a:t>et al </a:t>
            </a:r>
            <a:r>
              <a:rPr lang="en-US" dirty="0"/>
              <a:t>(2014), Rylands and Andrei (2019)</a:t>
            </a:r>
            <a:endParaRPr lang="LID4096" dirty="0"/>
          </a:p>
        </p:txBody>
      </p:sp>
      <p:grpSp>
        <p:nvGrpSpPr>
          <p:cNvPr id="6" name="Group 5">
            <a:extLst>
              <a:ext uri="{FF2B5EF4-FFF2-40B4-BE49-F238E27FC236}">
                <a16:creationId xmlns:a16="http://schemas.microsoft.com/office/drawing/2014/main" id="{28852EAB-E644-C849-8F10-D336DF720204}"/>
              </a:ext>
            </a:extLst>
          </p:cNvPr>
          <p:cNvGrpSpPr/>
          <p:nvPr/>
        </p:nvGrpSpPr>
        <p:grpSpPr>
          <a:xfrm>
            <a:off x="2653384" y="2351805"/>
            <a:ext cx="6120469" cy="2109697"/>
            <a:chOff x="2653384" y="2351805"/>
            <a:chExt cx="6120469" cy="2109697"/>
          </a:xfrm>
        </p:grpSpPr>
        <p:grpSp>
          <p:nvGrpSpPr>
            <p:cNvPr id="3" name="Group 2">
              <a:extLst>
                <a:ext uri="{FF2B5EF4-FFF2-40B4-BE49-F238E27FC236}">
                  <a16:creationId xmlns:a16="http://schemas.microsoft.com/office/drawing/2014/main" id="{61CA7D94-B0D9-487E-ABD7-078A5EE9E045}"/>
                </a:ext>
              </a:extLst>
            </p:cNvPr>
            <p:cNvGrpSpPr/>
            <p:nvPr/>
          </p:nvGrpSpPr>
          <p:grpSpPr>
            <a:xfrm>
              <a:off x="2653384" y="2351805"/>
              <a:ext cx="6120469" cy="2109697"/>
              <a:chOff x="2467469" y="4190878"/>
              <a:chExt cx="6120469" cy="2109697"/>
            </a:xfrm>
          </p:grpSpPr>
          <p:pic>
            <p:nvPicPr>
              <p:cNvPr id="46" name="Picture 45">
                <a:extLst>
                  <a:ext uri="{FF2B5EF4-FFF2-40B4-BE49-F238E27FC236}">
                    <a16:creationId xmlns:a16="http://schemas.microsoft.com/office/drawing/2014/main" id="{83FD2615-FD1A-4B36-BEAD-F111B3DC30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71361" y="4353279"/>
                <a:ext cx="5373981" cy="1829588"/>
              </a:xfrm>
              <a:prstGeom prst="rect">
                <a:avLst/>
              </a:prstGeom>
            </p:spPr>
          </p:pic>
          <p:sp>
            <p:nvSpPr>
              <p:cNvPr id="51" name="Rounded Rectangle 20">
                <a:extLst>
                  <a:ext uri="{FF2B5EF4-FFF2-40B4-BE49-F238E27FC236}">
                    <a16:creationId xmlns:a16="http://schemas.microsoft.com/office/drawing/2014/main" id="{8A567D03-3DE6-4EDA-BB23-508EC8F7700E}"/>
                  </a:ext>
                </a:extLst>
              </p:cNvPr>
              <p:cNvSpPr/>
              <p:nvPr/>
            </p:nvSpPr>
            <p:spPr>
              <a:xfrm>
                <a:off x="2467469" y="4190878"/>
                <a:ext cx="6120469" cy="210969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rc 14">
              <a:extLst>
                <a:ext uri="{FF2B5EF4-FFF2-40B4-BE49-F238E27FC236}">
                  <a16:creationId xmlns:a16="http://schemas.microsoft.com/office/drawing/2014/main" id="{64CEA031-CC20-7348-AC44-C67E49D8692D}"/>
                </a:ext>
              </a:extLst>
            </p:cNvPr>
            <p:cNvSpPr/>
            <p:nvPr/>
          </p:nvSpPr>
          <p:spPr>
            <a:xfrm>
              <a:off x="4168283" y="2910836"/>
              <a:ext cx="237875" cy="237875"/>
            </a:xfrm>
            <a:prstGeom prst="arc">
              <a:avLst>
                <a:gd name="adj1" fmla="val 16200000"/>
                <a:gd name="adj2" fmla="val 10587025"/>
              </a:avLst>
            </a:prstGeom>
            <a:ln w="254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6" name="Arc 15">
              <a:extLst>
                <a:ext uri="{FF2B5EF4-FFF2-40B4-BE49-F238E27FC236}">
                  <a16:creationId xmlns:a16="http://schemas.microsoft.com/office/drawing/2014/main" id="{6F84E0A7-CEAF-C349-8FF7-709AAAE7631D}"/>
                </a:ext>
              </a:extLst>
            </p:cNvPr>
            <p:cNvSpPr/>
            <p:nvPr/>
          </p:nvSpPr>
          <p:spPr>
            <a:xfrm>
              <a:off x="6273166" y="2910835"/>
              <a:ext cx="237875" cy="237875"/>
            </a:xfrm>
            <a:prstGeom prst="arc">
              <a:avLst>
                <a:gd name="adj1" fmla="val 16200000"/>
                <a:gd name="adj2" fmla="val 10587025"/>
              </a:avLst>
            </a:prstGeom>
            <a:ln w="254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7" name="Arc 16">
              <a:extLst>
                <a:ext uri="{FF2B5EF4-FFF2-40B4-BE49-F238E27FC236}">
                  <a16:creationId xmlns:a16="http://schemas.microsoft.com/office/drawing/2014/main" id="{2C9DDD48-9A8E-884B-8839-6DA119D6538C}"/>
                </a:ext>
              </a:extLst>
            </p:cNvPr>
            <p:cNvSpPr/>
            <p:nvPr/>
          </p:nvSpPr>
          <p:spPr>
            <a:xfrm>
              <a:off x="7382299" y="3406653"/>
              <a:ext cx="237875" cy="237875"/>
            </a:xfrm>
            <a:prstGeom prst="arc">
              <a:avLst>
                <a:gd name="adj1" fmla="val 16200000"/>
                <a:gd name="adj2" fmla="val 10587025"/>
              </a:avLst>
            </a:prstGeom>
            <a:noFill/>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8" name="Arc 17">
              <a:extLst>
                <a:ext uri="{FF2B5EF4-FFF2-40B4-BE49-F238E27FC236}">
                  <a16:creationId xmlns:a16="http://schemas.microsoft.com/office/drawing/2014/main" id="{1CAB530F-BD61-D247-9D72-C22C66DB4564}"/>
                </a:ext>
              </a:extLst>
            </p:cNvPr>
            <p:cNvSpPr/>
            <p:nvPr/>
          </p:nvSpPr>
          <p:spPr>
            <a:xfrm>
              <a:off x="5150850" y="3406653"/>
              <a:ext cx="237875" cy="237875"/>
            </a:xfrm>
            <a:prstGeom prst="arc">
              <a:avLst>
                <a:gd name="adj1" fmla="val 16200000"/>
                <a:gd name="adj2" fmla="val 10587025"/>
              </a:avLst>
            </a:prstGeom>
            <a:noFill/>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grpSp>
    </p:spTree>
    <p:extLst>
      <p:ext uri="{BB962C8B-B14F-4D97-AF65-F5344CB8AC3E}">
        <p14:creationId xmlns:p14="http://schemas.microsoft.com/office/powerpoint/2010/main" val="27434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C0C7531-64C1-6E4A-B7DE-969B0F4E83D6}"/>
                  </a:ext>
                </a:extLst>
              </p:cNvPr>
              <p:cNvSpPr>
                <a:spLocks noGrp="1"/>
              </p:cNvSpPr>
              <p:nvPr>
                <p:ph type="title"/>
              </p:nvPr>
            </p:nvSpPr>
            <p:spPr>
              <a:xfrm>
                <a:off x="838200" y="0"/>
                <a:ext cx="10515600" cy="1325563"/>
              </a:xfrm>
            </p:spPr>
            <p:txBody>
              <a:bodyPr/>
              <a:lstStyle/>
              <a:p>
                <a:pPr algn="ctr"/>
                <a:r>
                  <a:rPr lang="en-US" dirty="0"/>
                  <a:t>Outlook: beyond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=1</m:t>
                    </m:r>
                  </m:oMath>
                </a14:m>
                <a:endParaRPr lang="en-US" dirty="0"/>
              </a:p>
            </p:txBody>
          </p:sp>
        </mc:Choice>
        <mc:Fallback xmlns="">
          <p:sp>
            <p:nvSpPr>
              <p:cNvPr id="2" name="Title 1">
                <a:extLst>
                  <a:ext uri="{FF2B5EF4-FFF2-40B4-BE49-F238E27FC236}">
                    <a16:creationId xmlns:a16="http://schemas.microsoft.com/office/drawing/2014/main" id="{EC0C7531-64C1-6E4A-B7DE-969B0F4E83D6}"/>
                  </a:ext>
                </a:extLst>
              </p:cNvPr>
              <p:cNvSpPr>
                <a:spLocks noGrp="1" noRot="1" noChangeAspect="1" noMove="1" noResize="1" noEditPoints="1" noAdjustHandles="1" noChangeArrowheads="1" noChangeShapeType="1" noTextEdit="1"/>
              </p:cNvSpPr>
              <p:nvPr>
                <p:ph type="title"/>
              </p:nvPr>
            </p:nvSpPr>
            <p:spPr>
              <a:xfrm>
                <a:off x="838200" y="0"/>
                <a:ext cx="10515600" cy="1325563"/>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37D75F-58A4-7A40-AA71-E886B51B364C}"/>
                  </a:ext>
                </a:extLst>
              </p:cNvPr>
              <p:cNvSpPr>
                <a:spLocks noGrp="1"/>
              </p:cNvSpPr>
              <p:nvPr>
                <p:ph idx="1"/>
              </p:nvPr>
            </p:nvSpPr>
            <p:spPr>
              <a:xfrm>
                <a:off x="-78378" y="1038006"/>
                <a:ext cx="12422777" cy="5068389"/>
              </a:xfrm>
            </p:spPr>
            <p:txBody>
              <a:bodyPr/>
              <a:lstStyle/>
              <a:p>
                <a:pPr marL="0" indent="0">
                  <a:buNone/>
                </a:pPr>
                <a:r>
                  <a:rPr lang="en-US" dirty="0"/>
                  <a:t>Boundary sine-Gordon action: </a:t>
                </a:r>
                <a:br>
                  <a:rPr lang="en-US" dirty="0"/>
                </a:br>
                <a:endParaRPr lang="en-US"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m:rPr>
                              <m:sty m:val="p"/>
                            </m:rPr>
                            <a:rPr lang="en-US">
                              <a:latin typeface="Cambria Math" panose="02040503050406030204" pitchFamily="18" charset="0"/>
                            </a:rPr>
                            <m:t>bsG</m:t>
                          </m:r>
                        </m:sub>
                      </m:sSub>
                      <m:r>
                        <a:rPr lang="en-US" i="1">
                          <a:latin typeface="Cambria Math" panose="02040503050406030204" pitchFamily="18" charset="0"/>
                        </a:rPr>
                        <m:t>=</m:t>
                      </m:r>
                      <m:f>
                        <m:fPr>
                          <m:ctrlPr>
                            <a:rPr lang="en-US" i="1">
                              <a:solidFill>
                                <a:schemeClr val="accent6">
                                  <a:lumMod val="75000"/>
                                </a:schemeClr>
                              </a:solidFill>
                              <a:latin typeface="Cambria Math" panose="02040503050406030204" pitchFamily="18" charset="0"/>
                            </a:rPr>
                          </m:ctrlPr>
                        </m:fPr>
                        <m:num>
                          <m:r>
                            <a:rPr lang="en-US" i="1">
                              <a:solidFill>
                                <a:schemeClr val="accent6">
                                  <a:lumMod val="75000"/>
                                </a:schemeClr>
                              </a:solidFill>
                              <a:latin typeface="Cambria Math" panose="02040503050406030204" pitchFamily="18" charset="0"/>
                            </a:rPr>
                            <m:t>1</m:t>
                          </m:r>
                        </m:num>
                        <m:den>
                          <m:r>
                            <a:rPr lang="en-US" i="1">
                              <a:solidFill>
                                <a:schemeClr val="accent6">
                                  <a:lumMod val="75000"/>
                                </a:schemeClr>
                              </a:solidFill>
                              <a:latin typeface="Cambria Math" panose="02040503050406030204" pitchFamily="18" charset="0"/>
                            </a:rPr>
                            <m:t>2</m:t>
                          </m:r>
                        </m:den>
                      </m:f>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i="1">
                              <a:solidFill>
                                <a:schemeClr val="accent6">
                                  <a:lumMod val="75000"/>
                                </a:schemeClr>
                              </a:solidFill>
                              <a:latin typeface="Cambria Math" panose="02040503050406030204" pitchFamily="18" charset="0"/>
                            </a:rPr>
                            <m:t>∞</m:t>
                          </m:r>
                        </m:sup>
                        <m:e>
                          <m:r>
                            <a:rPr lang="en-US" i="1">
                              <a:solidFill>
                                <a:schemeClr val="accent6">
                                  <a:lumMod val="75000"/>
                                </a:schemeClr>
                              </a:solidFill>
                              <a:latin typeface="Cambria Math" panose="02040503050406030204" pitchFamily="18" charset="0"/>
                            </a:rPr>
                            <m:t>𝑑𝑡</m:t>
                          </m:r>
                        </m:e>
                      </m:nary>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i="1">
                              <a:solidFill>
                                <a:schemeClr val="accent6">
                                  <a:lumMod val="75000"/>
                                </a:schemeClr>
                              </a:solidFill>
                              <a:latin typeface="Cambria Math" panose="02040503050406030204" pitchFamily="18" charset="0"/>
                            </a:rPr>
                            <m:t>0</m:t>
                          </m:r>
                        </m:sup>
                        <m:e>
                          <m:r>
                            <a:rPr lang="en-US" i="1">
                              <a:solidFill>
                                <a:schemeClr val="accent6">
                                  <a:lumMod val="75000"/>
                                </a:schemeClr>
                              </a:solidFill>
                              <a:latin typeface="Cambria Math" panose="02040503050406030204" pitchFamily="18" charset="0"/>
                            </a:rPr>
                            <m:t>𝑑𝑥</m:t>
                          </m:r>
                        </m:e>
                      </m:nary>
                      <m:sSup>
                        <m:sSupPr>
                          <m:ctrlPr>
                            <a:rPr lang="en-US" i="1">
                              <a:solidFill>
                                <a:schemeClr val="accent6">
                                  <a:lumMod val="75000"/>
                                </a:schemeClr>
                              </a:solidFill>
                              <a:latin typeface="Cambria Math" panose="02040503050406030204" pitchFamily="18" charset="0"/>
                            </a:rPr>
                          </m:ctrlPr>
                        </m:sSupPr>
                        <m:e>
                          <m:d>
                            <m:dPr>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m:t>
                                  </m:r>
                                </m:e>
                                <m:sub>
                                  <m:r>
                                    <a:rPr lang="en-US" i="1">
                                      <a:solidFill>
                                        <a:schemeClr val="accent6">
                                          <a:lumMod val="75000"/>
                                        </a:schemeClr>
                                      </a:solidFill>
                                      <a:latin typeface="Cambria Math" panose="02040503050406030204" pitchFamily="18" charset="0"/>
                                    </a:rPr>
                                    <m:t>𝜇</m:t>
                                  </m:r>
                                </m:sub>
                              </m:sSub>
                              <m:r>
                                <a:rPr lang="en-US" i="1">
                                  <a:solidFill>
                                    <a:schemeClr val="accent6">
                                      <a:lumMod val="75000"/>
                                    </a:schemeClr>
                                  </a:solidFill>
                                  <a:latin typeface="Cambria Math" panose="02040503050406030204" pitchFamily="18" charset="0"/>
                                </a:rPr>
                                <m:t>𝜙</m:t>
                              </m:r>
                            </m:e>
                          </m:d>
                        </m:e>
                        <m:sup>
                          <m:r>
                            <a:rPr lang="en-US" i="1">
                              <a:solidFill>
                                <a:schemeClr val="accent6">
                                  <a:lumMod val="75000"/>
                                </a:schemeClr>
                              </a:solidFill>
                              <a:latin typeface="Cambria Math" panose="02040503050406030204" pitchFamily="18" charset="0"/>
                            </a:rPr>
                            <m:t>2</m:t>
                          </m:r>
                        </m:sup>
                      </m:sSup>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𝑀</m:t>
                          </m:r>
                        </m:e>
                        <m:sub>
                          <m:r>
                            <a:rPr lang="en-US" i="1">
                              <a:solidFill>
                                <a:srgbClr val="7030A0"/>
                              </a:solidFill>
                              <a:latin typeface="Cambria Math" panose="02040503050406030204" pitchFamily="18" charset="0"/>
                            </a:rPr>
                            <m:t>0</m:t>
                          </m:r>
                        </m:sub>
                      </m:sSub>
                      <m:nary>
                        <m:naryPr>
                          <m:limLoc m:val="undOvr"/>
                          <m:ctrlPr>
                            <a:rPr lang="en-US" i="1">
                              <a:solidFill>
                                <a:srgbClr val="7030A0"/>
                              </a:solidFill>
                              <a:latin typeface="Cambria Math" panose="02040503050406030204" pitchFamily="18" charset="0"/>
                            </a:rPr>
                          </m:ctrlPr>
                        </m:naryPr>
                        <m:sub>
                          <m:r>
                            <m:rPr>
                              <m:brk m:alnAt="24"/>
                            </m:rP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m:t>
                          </m:r>
                        </m:sub>
                        <m:sup>
                          <m:r>
                            <a:rPr lang="en-US" i="1">
                              <a:solidFill>
                                <a:srgbClr val="7030A0"/>
                              </a:solidFill>
                              <a:latin typeface="Cambria Math" panose="02040503050406030204" pitchFamily="18" charset="0"/>
                            </a:rPr>
                            <m:t>∞</m:t>
                          </m:r>
                        </m:sup>
                        <m:e>
                          <m:r>
                            <a:rPr lang="en-US" i="1">
                              <a:solidFill>
                                <a:srgbClr val="7030A0"/>
                              </a:solidFill>
                              <a:latin typeface="Cambria Math" panose="02040503050406030204" pitchFamily="18" charset="0"/>
                            </a:rPr>
                            <m:t>𝑑𝑡</m:t>
                          </m:r>
                        </m:e>
                      </m:nary>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cos</m:t>
                          </m:r>
                        </m:fName>
                        <m:e>
                          <m:f>
                            <m:fPr>
                              <m:ctrlPr>
                                <a:rPr lang="en-US" i="1">
                                  <a:solidFill>
                                    <a:srgbClr val="7030A0"/>
                                  </a:solidFill>
                                  <a:latin typeface="Cambria Math" panose="02040503050406030204" pitchFamily="18" charset="0"/>
                                </a:rPr>
                              </m:ctrlPr>
                            </m:fPr>
                            <m:num>
                              <m:r>
                                <a:rPr lang="en-US" i="1">
                                  <a:solidFill>
                                    <a:srgbClr val="7030A0"/>
                                  </a:solidFill>
                                  <a:latin typeface="Cambria Math" panose="02040503050406030204" pitchFamily="18" charset="0"/>
                                </a:rPr>
                                <m:t>𝛽𝜙</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=0</m:t>
                                  </m:r>
                                </m:e>
                              </m:d>
                            </m:num>
                            <m:den>
                              <m:r>
                                <a:rPr lang="en-US" i="1">
                                  <a:solidFill>
                                    <a:srgbClr val="7030A0"/>
                                  </a:solidFill>
                                  <a:latin typeface="Cambria Math" panose="02040503050406030204" pitchFamily="18" charset="0"/>
                                </a:rPr>
                                <m:t>2</m:t>
                              </m:r>
                            </m:den>
                          </m:f>
                        </m:e>
                      </m:func>
                    </m:oMath>
                  </m:oMathPara>
                </a14:m>
                <a:endParaRPr lang="en-US" dirty="0"/>
              </a:p>
              <a:p>
                <a:pPr marL="0" indent="0">
                  <a:buNone/>
                </a:pPr>
                <a:endParaRPr lang="en-US" dirty="0"/>
              </a:p>
              <a:p>
                <a:pPr marL="0" indent="0">
                  <a:buNone/>
                </a:pPr>
                <a:r>
                  <a:rPr lang="en-US" dirty="0"/>
                  <a:t>Boundary double sine-Gordon action:</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m:rPr>
                              <m:sty m:val="p"/>
                            </m:rPr>
                            <a:rPr lang="en-US">
                              <a:latin typeface="Cambria Math" panose="02040503050406030204" pitchFamily="18" charset="0"/>
                            </a:rPr>
                            <m:t>b</m:t>
                          </m:r>
                          <m:r>
                            <m:rPr>
                              <m:sty m:val="p"/>
                            </m:rPr>
                            <a:rPr lang="en-US" b="0" i="0" smtClean="0">
                              <a:latin typeface="Cambria Math" panose="02040503050406030204" pitchFamily="18" charset="0"/>
                            </a:rPr>
                            <m:t>d</m:t>
                          </m:r>
                          <m:r>
                            <m:rPr>
                              <m:sty m:val="p"/>
                            </m:rPr>
                            <a:rPr lang="en-US">
                              <a:latin typeface="Cambria Math" panose="02040503050406030204" pitchFamily="18" charset="0"/>
                            </a:rPr>
                            <m:t>sG</m:t>
                          </m:r>
                        </m:sub>
                      </m:sSub>
                      <m:r>
                        <a:rPr lang="en-US" i="1">
                          <a:latin typeface="Cambria Math" panose="02040503050406030204" pitchFamily="18" charset="0"/>
                        </a:rPr>
                        <m:t>=</m:t>
                      </m:r>
                      <m:f>
                        <m:fPr>
                          <m:ctrlPr>
                            <a:rPr lang="en-US" i="1">
                              <a:solidFill>
                                <a:schemeClr val="accent6">
                                  <a:lumMod val="75000"/>
                                </a:schemeClr>
                              </a:solidFill>
                              <a:latin typeface="Cambria Math" panose="02040503050406030204" pitchFamily="18" charset="0"/>
                            </a:rPr>
                          </m:ctrlPr>
                        </m:fPr>
                        <m:num>
                          <m:r>
                            <a:rPr lang="en-US" i="1">
                              <a:solidFill>
                                <a:schemeClr val="accent6">
                                  <a:lumMod val="75000"/>
                                </a:schemeClr>
                              </a:solidFill>
                              <a:latin typeface="Cambria Math" panose="02040503050406030204" pitchFamily="18" charset="0"/>
                            </a:rPr>
                            <m:t>1</m:t>
                          </m:r>
                        </m:num>
                        <m:den>
                          <m:r>
                            <a:rPr lang="en-US" i="1">
                              <a:solidFill>
                                <a:schemeClr val="accent6">
                                  <a:lumMod val="75000"/>
                                </a:schemeClr>
                              </a:solidFill>
                              <a:latin typeface="Cambria Math" panose="02040503050406030204" pitchFamily="18" charset="0"/>
                            </a:rPr>
                            <m:t>2</m:t>
                          </m:r>
                        </m:den>
                      </m:f>
                      <m:nary>
                        <m:naryPr>
                          <m:chr m:val="∑"/>
                          <m:supHide m:val="on"/>
                          <m:ctrlPr>
                            <a:rPr lang="en-US" i="1" smtClean="0">
                              <a:solidFill>
                                <a:schemeClr val="accent6">
                                  <a:lumMod val="75000"/>
                                </a:schemeClr>
                              </a:solidFill>
                              <a:latin typeface="Cambria Math" panose="02040503050406030204" pitchFamily="18" charset="0"/>
                            </a:rPr>
                          </m:ctrlPr>
                        </m:naryPr>
                        <m:sub>
                          <m:r>
                            <m:rPr>
                              <m:brk m:alnAt="7"/>
                            </m:rPr>
                            <a:rPr lang="en-US" b="0" i="1" smtClean="0">
                              <a:solidFill>
                                <a:schemeClr val="accent6">
                                  <a:lumMod val="75000"/>
                                </a:schemeClr>
                              </a:solidFill>
                              <a:latin typeface="Cambria Math" panose="02040503050406030204" pitchFamily="18" charset="0"/>
                            </a:rPr>
                            <m:t>𝑖</m:t>
                          </m:r>
                          <m:r>
                            <a:rPr lang="en-US" b="0" i="1" smtClean="0">
                              <a:solidFill>
                                <a:schemeClr val="accent6">
                                  <a:lumMod val="75000"/>
                                </a:schemeClr>
                              </a:solidFill>
                              <a:latin typeface="Cambria Math" panose="02040503050406030204" pitchFamily="18" charset="0"/>
                            </a:rPr>
                            <m:t>=1,2</m:t>
                          </m:r>
                        </m:sub>
                        <m:sup/>
                        <m:e>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i="1">
                                  <a:solidFill>
                                    <a:schemeClr val="accent6">
                                      <a:lumMod val="75000"/>
                                    </a:schemeClr>
                                  </a:solidFill>
                                  <a:latin typeface="Cambria Math" panose="02040503050406030204" pitchFamily="18" charset="0"/>
                                </a:rPr>
                                <m:t>∞</m:t>
                              </m:r>
                            </m:sup>
                            <m:e>
                              <m:r>
                                <a:rPr lang="en-US" i="1">
                                  <a:solidFill>
                                    <a:schemeClr val="accent6">
                                      <a:lumMod val="75000"/>
                                    </a:schemeClr>
                                  </a:solidFill>
                                  <a:latin typeface="Cambria Math" panose="02040503050406030204" pitchFamily="18" charset="0"/>
                                </a:rPr>
                                <m:t>𝑑𝑡</m:t>
                              </m:r>
                            </m:e>
                          </m:nary>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i="1">
                                  <a:solidFill>
                                    <a:schemeClr val="accent6">
                                      <a:lumMod val="75000"/>
                                    </a:schemeClr>
                                  </a:solidFill>
                                  <a:latin typeface="Cambria Math" panose="02040503050406030204" pitchFamily="18" charset="0"/>
                                </a:rPr>
                                <m:t>0</m:t>
                              </m:r>
                            </m:sup>
                            <m:e>
                              <m:r>
                                <a:rPr lang="en-US" i="1">
                                  <a:solidFill>
                                    <a:schemeClr val="accent6">
                                      <a:lumMod val="75000"/>
                                    </a:schemeClr>
                                  </a:solidFill>
                                  <a:latin typeface="Cambria Math" panose="02040503050406030204" pitchFamily="18" charset="0"/>
                                </a:rPr>
                                <m:t>𝑑𝑥</m:t>
                              </m:r>
                            </m:e>
                          </m:nary>
                          <m:sSup>
                            <m:sSupPr>
                              <m:ctrlPr>
                                <a:rPr lang="en-US" i="1">
                                  <a:solidFill>
                                    <a:schemeClr val="accent6">
                                      <a:lumMod val="75000"/>
                                    </a:schemeClr>
                                  </a:solidFill>
                                  <a:latin typeface="Cambria Math" panose="02040503050406030204" pitchFamily="18" charset="0"/>
                                </a:rPr>
                              </m:ctrlPr>
                            </m:sSupPr>
                            <m:e>
                              <m:d>
                                <m:dPr>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m:t>
                                      </m:r>
                                    </m:e>
                                    <m:sub>
                                      <m:r>
                                        <a:rPr lang="en-US" i="1">
                                          <a:solidFill>
                                            <a:schemeClr val="accent6">
                                              <a:lumMod val="75000"/>
                                            </a:schemeClr>
                                          </a:solidFill>
                                          <a:latin typeface="Cambria Math" panose="02040503050406030204" pitchFamily="18" charset="0"/>
                                        </a:rPr>
                                        <m:t>𝜇</m:t>
                                      </m:r>
                                    </m:sub>
                                  </m:sSub>
                                  <m:sSub>
                                    <m:sSubPr>
                                      <m:ctrlPr>
                                        <a:rPr lang="en-US" b="0" i="1" smtClean="0">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𝜙</m:t>
                                      </m:r>
                                    </m:e>
                                    <m:sub>
                                      <m:r>
                                        <a:rPr lang="en-US" b="0" i="1" smtClean="0">
                                          <a:solidFill>
                                            <a:schemeClr val="accent6">
                                              <a:lumMod val="75000"/>
                                            </a:schemeClr>
                                          </a:solidFill>
                                          <a:latin typeface="Cambria Math" panose="02040503050406030204" pitchFamily="18" charset="0"/>
                                        </a:rPr>
                                        <m:t>𝑖</m:t>
                                      </m:r>
                                    </m:sub>
                                  </m:sSub>
                                </m:e>
                              </m:d>
                            </m:e>
                            <m:sup>
                              <m:r>
                                <a:rPr lang="en-US" i="1">
                                  <a:solidFill>
                                    <a:schemeClr val="accent6">
                                      <a:lumMod val="75000"/>
                                    </a:schemeClr>
                                  </a:solidFill>
                                  <a:latin typeface="Cambria Math" panose="02040503050406030204" pitchFamily="18" charset="0"/>
                                </a:rPr>
                                <m:t>2</m:t>
                              </m:r>
                            </m:sup>
                          </m:sSup>
                        </m:e>
                      </m:nary>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𝑀</m:t>
                          </m:r>
                        </m:e>
                        <m:sub>
                          <m:r>
                            <a:rPr lang="en-US" i="1">
                              <a:solidFill>
                                <a:srgbClr val="7030A0"/>
                              </a:solidFill>
                              <a:latin typeface="Cambria Math" panose="02040503050406030204" pitchFamily="18" charset="0"/>
                            </a:rPr>
                            <m:t>0</m:t>
                          </m:r>
                        </m:sub>
                      </m:sSub>
                      <m:nary>
                        <m:naryPr>
                          <m:limLoc m:val="undOvr"/>
                          <m:ctrlPr>
                            <a:rPr lang="en-US" i="1">
                              <a:solidFill>
                                <a:srgbClr val="7030A0"/>
                              </a:solidFill>
                              <a:latin typeface="Cambria Math" panose="02040503050406030204" pitchFamily="18" charset="0"/>
                            </a:rPr>
                          </m:ctrlPr>
                        </m:naryPr>
                        <m:sub>
                          <m:r>
                            <m:rPr>
                              <m:brk m:alnAt="24"/>
                            </m:rP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m:t>
                          </m:r>
                        </m:sub>
                        <m:sup>
                          <m:r>
                            <a:rPr lang="en-US" i="1">
                              <a:solidFill>
                                <a:srgbClr val="7030A0"/>
                              </a:solidFill>
                              <a:latin typeface="Cambria Math" panose="02040503050406030204" pitchFamily="18" charset="0"/>
                            </a:rPr>
                            <m:t>∞</m:t>
                          </m:r>
                        </m:sup>
                        <m:e>
                          <m:r>
                            <a:rPr lang="en-US" i="1">
                              <a:solidFill>
                                <a:srgbClr val="7030A0"/>
                              </a:solidFill>
                              <a:latin typeface="Cambria Math" panose="02040503050406030204" pitchFamily="18" charset="0"/>
                            </a:rPr>
                            <m:t>𝑑𝑡</m:t>
                          </m:r>
                        </m:e>
                      </m:nary>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cos</m:t>
                          </m:r>
                        </m:fName>
                        <m:e>
                          <m:f>
                            <m:fPr>
                              <m:ctrlPr>
                                <a:rPr lang="en-US" i="1">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1</m:t>
                                  </m:r>
                                </m:sub>
                              </m:sSub>
                              <m:sSub>
                                <m:sSubPr>
                                  <m:ctrlPr>
                                    <a:rPr lang="en-US" b="0"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𝜙</m:t>
                                  </m:r>
                                </m:e>
                                <m:sub>
                                  <m:r>
                                    <a:rPr lang="en-US" b="0" i="1" smtClean="0">
                                      <a:solidFill>
                                        <a:srgbClr val="7030A0"/>
                                      </a:solidFill>
                                      <a:latin typeface="Cambria Math" panose="02040503050406030204" pitchFamily="18" charset="0"/>
                                    </a:rPr>
                                    <m:t>1</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=0</m:t>
                                  </m:r>
                                </m:e>
                              </m:d>
                            </m:num>
                            <m:den>
                              <m:r>
                                <a:rPr lang="en-US" i="1">
                                  <a:solidFill>
                                    <a:srgbClr val="7030A0"/>
                                  </a:solidFill>
                                  <a:latin typeface="Cambria Math" panose="02040503050406030204" pitchFamily="18" charset="0"/>
                                </a:rPr>
                                <m:t>2</m:t>
                              </m:r>
                            </m:den>
                          </m:f>
                        </m:e>
                      </m:func>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cos</m:t>
                          </m:r>
                        </m:fName>
                        <m:e>
                          <m:f>
                            <m:fPr>
                              <m:ctrlPr>
                                <a:rPr lang="en-US" i="1">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2</m:t>
                                  </m:r>
                                </m:sub>
                              </m:s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𝜙</m:t>
                                  </m:r>
                                </m:e>
                                <m:sub>
                                  <m:r>
                                    <a:rPr lang="en-US" b="0" i="1" smtClean="0">
                                      <a:solidFill>
                                        <a:srgbClr val="7030A0"/>
                                      </a:solidFill>
                                      <a:latin typeface="Cambria Math" panose="02040503050406030204" pitchFamily="18" charset="0"/>
                                    </a:rPr>
                                    <m:t>2</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=0</m:t>
                                  </m:r>
                                </m:e>
                              </m:d>
                            </m:num>
                            <m:den>
                              <m:r>
                                <a:rPr lang="en-US" i="1">
                                  <a:solidFill>
                                    <a:srgbClr val="7030A0"/>
                                  </a:solidFill>
                                  <a:latin typeface="Cambria Math" panose="02040503050406030204" pitchFamily="18" charset="0"/>
                                </a:rPr>
                                <m:t>2</m:t>
                              </m:r>
                            </m:den>
                          </m:f>
                        </m:e>
                      </m:func>
                    </m:oMath>
                  </m:oMathPara>
                </a14:m>
                <a:endParaRPr lang="en-US" dirty="0"/>
              </a:p>
            </p:txBody>
          </p:sp>
        </mc:Choice>
        <mc:Fallback xmlns="">
          <p:sp>
            <p:nvSpPr>
              <p:cNvPr id="3" name="Content Placeholder 2">
                <a:extLst>
                  <a:ext uri="{FF2B5EF4-FFF2-40B4-BE49-F238E27FC236}">
                    <a16:creationId xmlns:a16="http://schemas.microsoft.com/office/drawing/2014/main" id="{B737D75F-58A4-7A40-AA71-E886B51B364C}"/>
                  </a:ext>
                </a:extLst>
              </p:cNvPr>
              <p:cNvSpPr>
                <a:spLocks noGrp="1" noRot="1" noChangeAspect="1" noMove="1" noResize="1" noEditPoints="1" noAdjustHandles="1" noChangeArrowheads="1" noChangeShapeType="1" noTextEdit="1"/>
              </p:cNvSpPr>
              <p:nvPr>
                <p:ph idx="1"/>
              </p:nvPr>
            </p:nvSpPr>
            <p:spPr>
              <a:xfrm>
                <a:off x="-78378" y="1038006"/>
                <a:ext cx="12422777" cy="5068389"/>
              </a:xfrm>
              <a:blipFill>
                <a:blip r:embed="rId3"/>
                <a:stretch>
                  <a:fillRect l="-1020" t="-17250" b="-385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E4B449-997E-844C-8D46-C702F5DAF7B1}"/>
              </a:ext>
            </a:extLst>
          </p:cNvPr>
          <p:cNvSpPr>
            <a:spLocks noGrp="1"/>
          </p:cNvSpPr>
          <p:nvPr>
            <p:ph type="sldNum" sz="quarter" idx="12"/>
          </p:nvPr>
        </p:nvSpPr>
        <p:spPr>
          <a:xfrm>
            <a:off x="9448799" y="6430164"/>
            <a:ext cx="2743200" cy="365125"/>
          </a:xfrm>
        </p:spPr>
        <p:txBody>
          <a:bodyPr/>
          <a:lstStyle/>
          <a:p>
            <a:fld id="{470B0F4F-27D3-4C81-8336-24FC379DF1BB}" type="slidenum">
              <a:rPr lang="LID4096" smtClean="0"/>
              <a:t>48</a:t>
            </a:fld>
            <a:endParaRPr lang="LID4096"/>
          </a:p>
        </p:txBody>
      </p:sp>
      <p:sp>
        <p:nvSpPr>
          <p:cNvPr id="6" name="TextBox 5">
            <a:extLst>
              <a:ext uri="{FF2B5EF4-FFF2-40B4-BE49-F238E27FC236}">
                <a16:creationId xmlns:a16="http://schemas.microsoft.com/office/drawing/2014/main" id="{BEF21B22-FED5-EA4C-8543-1AEAC212BFB9}"/>
              </a:ext>
            </a:extLst>
          </p:cNvPr>
          <p:cNvSpPr txBox="1"/>
          <p:nvPr/>
        </p:nvSpPr>
        <p:spPr>
          <a:xfrm>
            <a:off x="7185621" y="3046699"/>
            <a:ext cx="2612658" cy="584775"/>
          </a:xfrm>
          <a:prstGeom prst="rect">
            <a:avLst/>
          </a:prstGeom>
          <a:noFill/>
        </p:spPr>
        <p:txBody>
          <a:bodyPr wrap="square" rtlCol="0">
            <a:spAutoFit/>
          </a:bodyPr>
          <a:lstStyle/>
          <a:p>
            <a:pPr algn="ctr"/>
            <a:r>
              <a:rPr lang="en-US" sz="1600" dirty="0"/>
              <a:t>Ghoshal and </a:t>
            </a:r>
            <a:r>
              <a:rPr lang="en-US" sz="1600" dirty="0" err="1"/>
              <a:t>Zamolodchikov</a:t>
            </a:r>
            <a:r>
              <a:rPr lang="en-US" sz="1600" dirty="0"/>
              <a:t> </a:t>
            </a:r>
            <a:br>
              <a:rPr lang="en-US" sz="1600" dirty="0"/>
            </a:br>
            <a:r>
              <a:rPr lang="en-US" sz="1600" dirty="0"/>
              <a:t>(1994), </a:t>
            </a:r>
            <a:r>
              <a:rPr lang="en-US" sz="1600" dirty="0" err="1"/>
              <a:t>Saleur</a:t>
            </a:r>
            <a:r>
              <a:rPr lang="en-US" sz="1600" dirty="0"/>
              <a:t> </a:t>
            </a:r>
            <a:r>
              <a:rPr lang="en-US" sz="1600" i="1" dirty="0"/>
              <a:t>et al </a:t>
            </a:r>
            <a:r>
              <a:rPr lang="en-US" sz="1600" dirty="0"/>
              <a:t>(1995)</a:t>
            </a:r>
          </a:p>
        </p:txBody>
      </p:sp>
      <p:sp>
        <p:nvSpPr>
          <p:cNvPr id="7" name="TextBox 6">
            <a:extLst>
              <a:ext uri="{FF2B5EF4-FFF2-40B4-BE49-F238E27FC236}">
                <a16:creationId xmlns:a16="http://schemas.microsoft.com/office/drawing/2014/main" id="{567D6718-F68B-3C42-B26A-25CE0E12413B}"/>
              </a:ext>
            </a:extLst>
          </p:cNvPr>
          <p:cNvSpPr txBox="1"/>
          <p:nvPr/>
        </p:nvSpPr>
        <p:spPr>
          <a:xfrm>
            <a:off x="7867058" y="5437096"/>
            <a:ext cx="4324941" cy="830997"/>
          </a:xfrm>
          <a:prstGeom prst="rect">
            <a:avLst/>
          </a:prstGeom>
          <a:noFill/>
        </p:spPr>
        <p:txBody>
          <a:bodyPr wrap="square" rtlCol="0">
            <a:spAutoFit/>
          </a:bodyPr>
          <a:lstStyle/>
          <a:p>
            <a:pPr algn="ctr"/>
            <a:r>
              <a:rPr lang="en-US" sz="1600" dirty="0" err="1"/>
              <a:t>Bukhvostov</a:t>
            </a:r>
            <a:r>
              <a:rPr lang="en-US" sz="1600" dirty="0"/>
              <a:t> and </a:t>
            </a:r>
            <a:r>
              <a:rPr lang="en-US" sz="1600" dirty="0" err="1"/>
              <a:t>Lipatov</a:t>
            </a:r>
            <a:r>
              <a:rPr lang="en-US" sz="1600" dirty="0"/>
              <a:t> (1981), </a:t>
            </a:r>
            <a:r>
              <a:rPr lang="en-US" sz="1600" dirty="0" err="1"/>
              <a:t>Fateev</a:t>
            </a:r>
            <a:r>
              <a:rPr lang="en-US" sz="1600" dirty="0"/>
              <a:t> (1996),</a:t>
            </a:r>
            <a:br>
              <a:rPr lang="en-US" sz="1600" dirty="0"/>
            </a:br>
            <a:r>
              <a:rPr lang="en-US" sz="1600" dirty="0"/>
              <a:t>Lesage </a:t>
            </a:r>
            <a:r>
              <a:rPr lang="en-US" sz="1600" i="1" dirty="0"/>
              <a:t>et al </a:t>
            </a:r>
            <a:r>
              <a:rPr lang="en-US" sz="1600" dirty="0"/>
              <a:t>(1997, 1998), </a:t>
            </a:r>
            <a:r>
              <a:rPr lang="en-US" sz="1600" dirty="0" err="1"/>
              <a:t>Bazhanov</a:t>
            </a:r>
            <a:r>
              <a:rPr lang="en-US" sz="1600" dirty="0"/>
              <a:t> </a:t>
            </a:r>
            <a:r>
              <a:rPr lang="en-US" sz="1600" i="1" dirty="0"/>
              <a:t>et al </a:t>
            </a:r>
            <a:r>
              <a:rPr lang="en-US" sz="1600" dirty="0"/>
              <a:t>(2016),</a:t>
            </a:r>
          </a:p>
          <a:p>
            <a:pPr algn="ctr"/>
            <a:r>
              <a:rPr lang="en-US" sz="1600" dirty="0"/>
              <a:t>AR and H. </a:t>
            </a:r>
            <a:r>
              <a:rPr lang="en-US" sz="1600" dirty="0" err="1"/>
              <a:t>Saleur</a:t>
            </a:r>
            <a:r>
              <a:rPr lang="en-US" sz="1600" dirty="0"/>
              <a:t>, Phys. Rev. B (2019) </a:t>
            </a:r>
          </a:p>
        </p:txBody>
      </p:sp>
      <p:pic>
        <p:nvPicPr>
          <p:cNvPr id="8" name="Picture 7" descr="Graphical user interface, application, Teams&#10;&#10;Description automatically generated">
            <a:extLst>
              <a:ext uri="{FF2B5EF4-FFF2-40B4-BE49-F238E27FC236}">
                <a16:creationId xmlns:a16="http://schemas.microsoft.com/office/drawing/2014/main" id="{0E9EEBFD-F256-4444-B831-06F90F80D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162" y="1420904"/>
            <a:ext cx="2661101" cy="182843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74C5D8-09C2-344B-B2F0-AA198ADD99E4}"/>
                  </a:ext>
                </a:extLst>
              </p:cNvPr>
              <p:cNvSpPr txBox="1"/>
              <p:nvPr/>
            </p:nvSpPr>
            <p:spPr>
              <a:xfrm>
                <a:off x="480783" y="6084633"/>
                <a:ext cx="7755969" cy="528991"/>
              </a:xfrm>
              <a:prstGeom prst="rect">
                <a:avLst/>
              </a:prstGeom>
              <a:noFill/>
            </p:spPr>
            <p:txBody>
              <a:bodyPr wrap="none" rtlCol="0">
                <a:spAutoFit/>
              </a:bodyPr>
              <a:lstStyle/>
              <a:p>
                <a:r>
                  <a:rPr lang="en-US" sz="2800" dirty="0"/>
                  <a:t>Conjectured nontrivial fixed point for </a:t>
                </a:r>
                <a14:m>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𝛽</m:t>
                        </m:r>
                      </m:e>
                      <m:sub>
                        <m:r>
                          <a:rPr lang="en-US" sz="2800" b="0" i="1" smtClean="0">
                            <a:latin typeface="Cambria Math" panose="02040503050406030204" pitchFamily="18" charset="0"/>
                          </a:rPr>
                          <m:t>1</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𝛽</m:t>
                        </m:r>
                      </m:e>
                      <m:sub>
                        <m:r>
                          <a:rPr lang="en-US" sz="2800" b="0" i="1" smtClean="0">
                            <a:latin typeface="Cambria Math" panose="02040503050406030204" pitchFamily="18" charset="0"/>
                          </a:rPr>
                          <m:t>2</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=4</m:t>
                    </m:r>
                    <m:r>
                      <a:rPr lang="en-US" sz="2800" b="0" i="1" smtClean="0">
                        <a:latin typeface="Cambria Math" panose="02040503050406030204" pitchFamily="18" charset="0"/>
                      </a:rPr>
                      <m:t>𝜋</m:t>
                    </m:r>
                  </m:oMath>
                </a14:m>
                <a:endParaRPr lang="en-US" sz="2800" dirty="0"/>
              </a:p>
            </p:txBody>
          </p:sp>
        </mc:Choice>
        <mc:Fallback xmlns="">
          <p:sp>
            <p:nvSpPr>
              <p:cNvPr id="9" name="TextBox 8">
                <a:extLst>
                  <a:ext uri="{FF2B5EF4-FFF2-40B4-BE49-F238E27FC236}">
                    <a16:creationId xmlns:a16="http://schemas.microsoft.com/office/drawing/2014/main" id="{4C74C5D8-09C2-344B-B2F0-AA198ADD99E4}"/>
                  </a:ext>
                </a:extLst>
              </p:cNvPr>
              <p:cNvSpPr txBox="1">
                <a:spLocks noRot="1" noChangeAspect="1" noMove="1" noResize="1" noEditPoints="1" noAdjustHandles="1" noChangeArrowheads="1" noChangeShapeType="1" noTextEdit="1"/>
              </p:cNvSpPr>
              <p:nvPr/>
            </p:nvSpPr>
            <p:spPr>
              <a:xfrm>
                <a:off x="480783" y="6084633"/>
                <a:ext cx="7755969" cy="528991"/>
              </a:xfrm>
              <a:prstGeom prst="rect">
                <a:avLst/>
              </a:prstGeom>
              <a:blipFill>
                <a:blip r:embed="rId5"/>
                <a:stretch>
                  <a:fillRect l="-1634" t="-9524" b="-3095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F955B1F-456B-5641-A4B2-E99CFAA8927B}"/>
              </a:ext>
            </a:extLst>
          </p:cNvPr>
          <p:cNvSpPr txBox="1"/>
          <p:nvPr/>
        </p:nvSpPr>
        <p:spPr>
          <a:xfrm>
            <a:off x="7028859" y="6519446"/>
            <a:ext cx="4871404" cy="338554"/>
          </a:xfrm>
          <a:prstGeom prst="rect">
            <a:avLst/>
          </a:prstGeom>
          <a:noFill/>
        </p:spPr>
        <p:txBody>
          <a:bodyPr wrap="square" rtlCol="0">
            <a:spAutoFit/>
          </a:bodyPr>
          <a:lstStyle/>
          <a:p>
            <a:pPr algn="ctr"/>
            <a:r>
              <a:rPr lang="en-US" sz="1600" dirty="0"/>
              <a:t>See also:  Affleck </a:t>
            </a:r>
            <a:r>
              <a:rPr lang="en-US" sz="1600" i="1" dirty="0"/>
              <a:t>et al </a:t>
            </a:r>
            <a:r>
              <a:rPr lang="en-US" sz="1600" dirty="0"/>
              <a:t>(2001), Bachas </a:t>
            </a:r>
            <a:r>
              <a:rPr lang="en-US" sz="1600" i="1" dirty="0"/>
              <a:t>et al </a:t>
            </a:r>
            <a:r>
              <a:rPr lang="en-US" sz="1600" dirty="0"/>
              <a:t>(2002, 2008)</a:t>
            </a:r>
          </a:p>
        </p:txBody>
      </p:sp>
    </p:spTree>
    <p:extLst>
      <p:ext uri="{BB962C8B-B14F-4D97-AF65-F5344CB8AC3E}">
        <p14:creationId xmlns:p14="http://schemas.microsoft.com/office/powerpoint/2010/main" val="37387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9"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C0C7531-64C1-6E4A-B7DE-969B0F4E83D6}"/>
                  </a:ext>
                </a:extLst>
              </p:cNvPr>
              <p:cNvSpPr>
                <a:spLocks noGrp="1"/>
              </p:cNvSpPr>
              <p:nvPr>
                <p:ph type="title"/>
              </p:nvPr>
            </p:nvSpPr>
            <p:spPr>
              <a:xfrm>
                <a:off x="838200" y="0"/>
                <a:ext cx="10515600" cy="1325563"/>
              </a:xfrm>
            </p:spPr>
            <p:txBody>
              <a:bodyPr/>
              <a:lstStyle/>
              <a:p>
                <a:pPr algn="ctr"/>
                <a:r>
                  <a:rPr lang="en-US" dirty="0"/>
                  <a:t>Outlook: beyond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=1</m:t>
                    </m:r>
                  </m:oMath>
                </a14:m>
                <a:endParaRPr lang="en-US" dirty="0"/>
              </a:p>
            </p:txBody>
          </p:sp>
        </mc:Choice>
        <mc:Fallback xmlns="">
          <p:sp>
            <p:nvSpPr>
              <p:cNvPr id="2" name="Title 1">
                <a:extLst>
                  <a:ext uri="{FF2B5EF4-FFF2-40B4-BE49-F238E27FC236}">
                    <a16:creationId xmlns:a16="http://schemas.microsoft.com/office/drawing/2014/main" id="{EC0C7531-64C1-6E4A-B7DE-969B0F4E83D6}"/>
                  </a:ext>
                </a:extLst>
              </p:cNvPr>
              <p:cNvSpPr>
                <a:spLocks noGrp="1" noRot="1" noChangeAspect="1" noMove="1" noResize="1" noEditPoints="1" noAdjustHandles="1" noChangeArrowheads="1" noChangeShapeType="1" noTextEdit="1"/>
              </p:cNvSpPr>
              <p:nvPr>
                <p:ph type="title"/>
              </p:nvPr>
            </p:nvSpPr>
            <p:spPr>
              <a:xfrm>
                <a:off x="838200" y="0"/>
                <a:ext cx="10515600" cy="1325563"/>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37D75F-58A4-7A40-AA71-E886B51B364C}"/>
                  </a:ext>
                </a:extLst>
              </p:cNvPr>
              <p:cNvSpPr>
                <a:spLocks noGrp="1"/>
              </p:cNvSpPr>
              <p:nvPr>
                <p:ph idx="1"/>
              </p:nvPr>
            </p:nvSpPr>
            <p:spPr>
              <a:xfrm>
                <a:off x="0" y="865123"/>
                <a:ext cx="7080069" cy="6254134"/>
              </a:xfrm>
            </p:spPr>
            <p:txBody>
              <a:bodyPr>
                <a:normAutofit/>
              </a:bodyPr>
              <a:lstStyle/>
              <a:p>
                <a:pPr marL="0" indent="0">
                  <a:buNone/>
                </a:pPr>
                <a:r>
                  <a:rPr lang="en-US" sz="2400" dirty="0"/>
                  <a:t>Boundary double sine-Gordon action:</a:t>
                </a:r>
              </a:p>
              <a:p>
                <a:pPr marL="0" indent="0">
                  <a:buNone/>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m:rPr>
                              <m:sty m:val="p"/>
                            </m:rPr>
                            <a:rPr lang="en-US" sz="2400">
                              <a:latin typeface="Cambria Math" panose="02040503050406030204" pitchFamily="18" charset="0"/>
                            </a:rPr>
                            <m:t>bdsG</m:t>
                          </m:r>
                        </m:sub>
                      </m:sSub>
                      <m:r>
                        <a:rPr lang="en-US" sz="2400" i="1">
                          <a:latin typeface="Cambria Math" panose="02040503050406030204" pitchFamily="18" charset="0"/>
                        </a:rPr>
                        <m:t>=</m:t>
                      </m:r>
                      <m:f>
                        <m:fPr>
                          <m:ctrlPr>
                            <a:rPr lang="en-US" sz="2400" i="1">
                              <a:solidFill>
                                <a:schemeClr val="accent6">
                                  <a:lumMod val="75000"/>
                                </a:schemeClr>
                              </a:solidFill>
                              <a:latin typeface="Cambria Math" panose="02040503050406030204" pitchFamily="18" charset="0"/>
                            </a:rPr>
                          </m:ctrlPr>
                        </m:fPr>
                        <m:num>
                          <m:r>
                            <a:rPr lang="en-US" sz="2400" i="1">
                              <a:solidFill>
                                <a:schemeClr val="accent6">
                                  <a:lumMod val="75000"/>
                                </a:schemeClr>
                              </a:solidFill>
                              <a:latin typeface="Cambria Math" panose="02040503050406030204" pitchFamily="18" charset="0"/>
                            </a:rPr>
                            <m:t>1</m:t>
                          </m:r>
                        </m:num>
                        <m:den>
                          <m:r>
                            <a:rPr lang="en-US" sz="2400" i="1">
                              <a:solidFill>
                                <a:schemeClr val="accent6">
                                  <a:lumMod val="75000"/>
                                </a:schemeClr>
                              </a:solidFill>
                              <a:latin typeface="Cambria Math" panose="02040503050406030204" pitchFamily="18" charset="0"/>
                            </a:rPr>
                            <m:t>2</m:t>
                          </m:r>
                        </m:den>
                      </m:f>
                      <m:nary>
                        <m:naryPr>
                          <m:chr m:val="∑"/>
                          <m:supHide m:val="on"/>
                          <m:ctrlPr>
                            <a:rPr lang="en-US" sz="2400" i="1">
                              <a:solidFill>
                                <a:schemeClr val="accent6">
                                  <a:lumMod val="75000"/>
                                </a:schemeClr>
                              </a:solidFill>
                              <a:latin typeface="Cambria Math" panose="02040503050406030204" pitchFamily="18" charset="0"/>
                            </a:rPr>
                          </m:ctrlPr>
                        </m:naryPr>
                        <m:sub>
                          <m:r>
                            <m:rPr>
                              <m:brk m:alnAt="7"/>
                            </m:rPr>
                            <a:rPr lang="en-US" sz="2400" i="1">
                              <a:solidFill>
                                <a:schemeClr val="accent6">
                                  <a:lumMod val="75000"/>
                                </a:schemeClr>
                              </a:solidFill>
                              <a:latin typeface="Cambria Math" panose="02040503050406030204" pitchFamily="18" charset="0"/>
                            </a:rPr>
                            <m:t>𝑖</m:t>
                          </m:r>
                          <m:r>
                            <a:rPr lang="en-US" sz="2400" i="1">
                              <a:solidFill>
                                <a:schemeClr val="accent6">
                                  <a:lumMod val="75000"/>
                                </a:schemeClr>
                              </a:solidFill>
                              <a:latin typeface="Cambria Math" panose="02040503050406030204" pitchFamily="18" charset="0"/>
                            </a:rPr>
                            <m:t>=1,2</m:t>
                          </m:r>
                        </m:sub>
                        <m:sup/>
                        <m:e>
                          <m:nary>
                            <m:naryPr>
                              <m:limLoc m:val="undOvr"/>
                              <m:ctrlPr>
                                <a:rPr lang="en-US" sz="2400" i="1">
                                  <a:solidFill>
                                    <a:schemeClr val="accent6">
                                      <a:lumMod val="75000"/>
                                    </a:schemeClr>
                                  </a:solidFill>
                                  <a:latin typeface="Cambria Math" panose="02040503050406030204" pitchFamily="18" charset="0"/>
                                </a:rPr>
                              </m:ctrlPr>
                            </m:naryPr>
                            <m:sub>
                              <m:r>
                                <m:rPr>
                                  <m:brk m:alnAt="24"/>
                                </m:rPr>
                                <a:rPr lang="en-US" sz="2400" i="1">
                                  <a:solidFill>
                                    <a:schemeClr val="accent6">
                                      <a:lumMod val="75000"/>
                                    </a:schemeClr>
                                  </a:solidFill>
                                  <a:latin typeface="Cambria Math" panose="02040503050406030204" pitchFamily="18" charset="0"/>
                                </a:rPr>
                                <m:t>−</m:t>
                              </m:r>
                              <m:r>
                                <a:rPr lang="en-US" sz="2400" i="1">
                                  <a:solidFill>
                                    <a:schemeClr val="accent6">
                                      <a:lumMod val="75000"/>
                                    </a:schemeClr>
                                  </a:solidFill>
                                  <a:latin typeface="Cambria Math" panose="02040503050406030204" pitchFamily="18" charset="0"/>
                                </a:rPr>
                                <m:t>∞</m:t>
                              </m:r>
                            </m:sub>
                            <m:sup>
                              <m:r>
                                <a:rPr lang="en-US" sz="2400" i="1">
                                  <a:solidFill>
                                    <a:schemeClr val="accent6">
                                      <a:lumMod val="75000"/>
                                    </a:schemeClr>
                                  </a:solidFill>
                                  <a:latin typeface="Cambria Math" panose="02040503050406030204" pitchFamily="18" charset="0"/>
                                </a:rPr>
                                <m:t>∞</m:t>
                              </m:r>
                            </m:sup>
                            <m:e>
                              <m:r>
                                <a:rPr lang="en-US" sz="2400" i="1">
                                  <a:solidFill>
                                    <a:schemeClr val="accent6">
                                      <a:lumMod val="75000"/>
                                    </a:schemeClr>
                                  </a:solidFill>
                                  <a:latin typeface="Cambria Math" panose="02040503050406030204" pitchFamily="18" charset="0"/>
                                </a:rPr>
                                <m:t>𝑑𝑡</m:t>
                              </m:r>
                            </m:e>
                          </m:nary>
                          <m:nary>
                            <m:naryPr>
                              <m:limLoc m:val="undOvr"/>
                              <m:ctrlPr>
                                <a:rPr lang="en-US" sz="2400" i="1">
                                  <a:solidFill>
                                    <a:schemeClr val="accent6">
                                      <a:lumMod val="75000"/>
                                    </a:schemeClr>
                                  </a:solidFill>
                                  <a:latin typeface="Cambria Math" panose="02040503050406030204" pitchFamily="18" charset="0"/>
                                </a:rPr>
                              </m:ctrlPr>
                            </m:naryPr>
                            <m:sub>
                              <m:r>
                                <m:rPr>
                                  <m:brk m:alnAt="24"/>
                                </m:rPr>
                                <a:rPr lang="en-US" sz="2400" i="1">
                                  <a:solidFill>
                                    <a:schemeClr val="accent6">
                                      <a:lumMod val="75000"/>
                                    </a:schemeClr>
                                  </a:solidFill>
                                  <a:latin typeface="Cambria Math" panose="02040503050406030204" pitchFamily="18" charset="0"/>
                                </a:rPr>
                                <m:t>−</m:t>
                              </m:r>
                              <m:r>
                                <a:rPr lang="en-US" sz="2400" i="1">
                                  <a:solidFill>
                                    <a:schemeClr val="accent6">
                                      <a:lumMod val="75000"/>
                                    </a:schemeClr>
                                  </a:solidFill>
                                  <a:latin typeface="Cambria Math" panose="02040503050406030204" pitchFamily="18" charset="0"/>
                                </a:rPr>
                                <m:t>∞</m:t>
                              </m:r>
                            </m:sub>
                            <m:sup>
                              <m:r>
                                <a:rPr lang="en-US" sz="2400" i="1">
                                  <a:solidFill>
                                    <a:schemeClr val="accent6">
                                      <a:lumMod val="75000"/>
                                    </a:schemeClr>
                                  </a:solidFill>
                                  <a:latin typeface="Cambria Math" panose="02040503050406030204" pitchFamily="18" charset="0"/>
                                </a:rPr>
                                <m:t>0</m:t>
                              </m:r>
                            </m:sup>
                            <m:e>
                              <m:r>
                                <a:rPr lang="en-US" sz="2400" i="1">
                                  <a:solidFill>
                                    <a:schemeClr val="accent6">
                                      <a:lumMod val="75000"/>
                                    </a:schemeClr>
                                  </a:solidFill>
                                  <a:latin typeface="Cambria Math" panose="02040503050406030204" pitchFamily="18" charset="0"/>
                                </a:rPr>
                                <m:t>𝑑𝑥</m:t>
                              </m:r>
                            </m:e>
                          </m:nary>
                          <m:sSup>
                            <m:sSupPr>
                              <m:ctrlPr>
                                <a:rPr lang="en-US" sz="2400" i="1">
                                  <a:solidFill>
                                    <a:schemeClr val="accent6">
                                      <a:lumMod val="75000"/>
                                    </a:schemeClr>
                                  </a:solidFill>
                                  <a:latin typeface="Cambria Math" panose="02040503050406030204" pitchFamily="18" charset="0"/>
                                </a:rPr>
                              </m:ctrlPr>
                            </m:sSupPr>
                            <m:e>
                              <m:d>
                                <m:dPr>
                                  <m:ctrlPr>
                                    <a:rPr lang="en-US" sz="2400" i="1">
                                      <a:solidFill>
                                        <a:schemeClr val="accent6">
                                          <a:lumMod val="75000"/>
                                        </a:schemeClr>
                                      </a:solidFill>
                                      <a:latin typeface="Cambria Math" panose="02040503050406030204" pitchFamily="18" charset="0"/>
                                    </a:rPr>
                                  </m:ctrlPr>
                                </m:dPr>
                                <m:e>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m:t>
                                      </m:r>
                                    </m:e>
                                    <m:sub>
                                      <m:r>
                                        <a:rPr lang="en-US" sz="2400" i="1">
                                          <a:solidFill>
                                            <a:schemeClr val="accent6">
                                              <a:lumMod val="75000"/>
                                            </a:schemeClr>
                                          </a:solidFill>
                                          <a:latin typeface="Cambria Math" panose="02040503050406030204" pitchFamily="18" charset="0"/>
                                        </a:rPr>
                                        <m:t>𝜇</m:t>
                                      </m:r>
                                    </m:sub>
                                  </m:sSub>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𝜙</m:t>
                                      </m:r>
                                    </m:e>
                                    <m:sub>
                                      <m:r>
                                        <a:rPr lang="en-US" sz="2400" i="1">
                                          <a:solidFill>
                                            <a:schemeClr val="accent6">
                                              <a:lumMod val="75000"/>
                                            </a:schemeClr>
                                          </a:solidFill>
                                          <a:latin typeface="Cambria Math" panose="02040503050406030204" pitchFamily="18" charset="0"/>
                                        </a:rPr>
                                        <m:t>𝑖</m:t>
                                      </m:r>
                                    </m:sub>
                                  </m:sSub>
                                </m:e>
                              </m:d>
                            </m:e>
                            <m:sup>
                              <m:r>
                                <a:rPr lang="en-US" sz="2400" i="1">
                                  <a:solidFill>
                                    <a:schemeClr val="accent6">
                                      <a:lumMod val="75000"/>
                                    </a:schemeClr>
                                  </a:solidFill>
                                  <a:latin typeface="Cambria Math" panose="02040503050406030204" pitchFamily="18" charset="0"/>
                                </a:rPr>
                                <m:t>2</m:t>
                              </m:r>
                            </m:sup>
                          </m:sSup>
                        </m:e>
                      </m:nary>
                    </m:oMath>
                  </m:oMathPara>
                </a14:m>
                <a:br>
                  <a:rPr lang="en-US" sz="2400" i="1" dirty="0">
                    <a:solidFill>
                      <a:schemeClr val="accent6">
                        <a:lumMod val="75000"/>
                      </a:schemeClr>
                    </a:solidFill>
                    <a:latin typeface="Cambria Math" panose="02040503050406030204" pitchFamily="18" charset="0"/>
                  </a:rPr>
                </a:br>
                <a:endParaRPr lang="en-US" sz="2400" i="1" dirty="0">
                  <a:solidFill>
                    <a:schemeClr val="accent6">
                      <a:lumMod val="75000"/>
                    </a:schemeClr>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400" i="1">
                          <a:solidFill>
                            <a:srgbClr val="7030A0"/>
                          </a:solidFill>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𝑀</m:t>
                          </m:r>
                        </m:e>
                        <m:sub>
                          <m:r>
                            <a:rPr lang="en-US" sz="2400" i="1">
                              <a:solidFill>
                                <a:srgbClr val="7030A0"/>
                              </a:solidFill>
                              <a:latin typeface="Cambria Math" panose="02040503050406030204" pitchFamily="18" charset="0"/>
                            </a:rPr>
                            <m:t>0</m:t>
                          </m:r>
                        </m:sub>
                      </m:sSub>
                      <m:nary>
                        <m:naryPr>
                          <m:limLoc m:val="undOvr"/>
                          <m:ctrlPr>
                            <a:rPr lang="en-US" sz="2400" i="1">
                              <a:solidFill>
                                <a:srgbClr val="7030A0"/>
                              </a:solidFill>
                              <a:latin typeface="Cambria Math" panose="02040503050406030204" pitchFamily="18" charset="0"/>
                            </a:rPr>
                          </m:ctrlPr>
                        </m:naryPr>
                        <m:sub>
                          <m:r>
                            <m:rPr>
                              <m:brk m:alnAt="24"/>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m:t>
                          </m:r>
                        </m:sub>
                        <m:sup>
                          <m:r>
                            <a:rPr lang="en-US" sz="2400" i="1">
                              <a:solidFill>
                                <a:srgbClr val="7030A0"/>
                              </a:solidFill>
                              <a:latin typeface="Cambria Math" panose="02040503050406030204" pitchFamily="18" charset="0"/>
                            </a:rPr>
                            <m:t>∞</m:t>
                          </m:r>
                        </m:sup>
                        <m:e>
                          <m:r>
                            <a:rPr lang="en-US" sz="2400" i="1">
                              <a:solidFill>
                                <a:srgbClr val="7030A0"/>
                              </a:solidFill>
                              <a:latin typeface="Cambria Math" panose="02040503050406030204" pitchFamily="18" charset="0"/>
                            </a:rPr>
                            <m:t>𝑑𝑡</m:t>
                          </m:r>
                        </m:e>
                      </m:nary>
                      <m:func>
                        <m:funcPr>
                          <m:ctrlPr>
                            <a:rPr lang="en-US" sz="2400" i="1">
                              <a:solidFill>
                                <a:srgbClr val="7030A0"/>
                              </a:solidFill>
                              <a:latin typeface="Cambria Math" panose="02040503050406030204" pitchFamily="18" charset="0"/>
                            </a:rPr>
                          </m:ctrlPr>
                        </m:funcPr>
                        <m:fName>
                          <m:r>
                            <m:rPr>
                              <m:sty m:val="p"/>
                            </m:rPr>
                            <a:rPr lang="en-US" sz="2400">
                              <a:solidFill>
                                <a:srgbClr val="7030A0"/>
                              </a:solidFill>
                              <a:latin typeface="Cambria Math" panose="02040503050406030204" pitchFamily="18" charset="0"/>
                            </a:rPr>
                            <m:t>cos</m:t>
                          </m:r>
                        </m:fName>
                        <m:e>
                          <m:f>
                            <m:fPr>
                              <m:ctrlPr>
                                <a:rPr lang="en-US" sz="2400" i="1">
                                  <a:solidFill>
                                    <a:srgbClr val="7030A0"/>
                                  </a:solidFill>
                                  <a:latin typeface="Cambria Math" panose="02040503050406030204" pitchFamily="18" charset="0"/>
                                </a:rPr>
                              </m:ctrlPr>
                            </m:fPr>
                            <m:num>
                              <m:sSub>
                                <m:sSubPr>
                                  <m:ctrlPr>
                                    <a:rPr lang="en-US" sz="2400" b="0" i="1" smtClean="0">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𝛽</m:t>
                                  </m:r>
                                </m:e>
                                <m:sub>
                                  <m:r>
                                    <a:rPr lang="en-US" sz="2400" b="0" i="1" smtClean="0">
                                      <a:solidFill>
                                        <a:srgbClr val="7030A0"/>
                                      </a:solidFill>
                                      <a:latin typeface="Cambria Math" panose="02040503050406030204" pitchFamily="18" charset="0"/>
                                    </a:rPr>
                                    <m:t>1</m:t>
                                  </m:r>
                                </m:sub>
                              </m:sSub>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𝜙</m:t>
                                  </m:r>
                                </m:e>
                                <m:sub>
                                  <m:r>
                                    <a:rPr lang="en-US" sz="2400" i="1">
                                      <a:solidFill>
                                        <a:srgbClr val="7030A0"/>
                                      </a:solidFill>
                                      <a:latin typeface="Cambria Math" panose="02040503050406030204" pitchFamily="18" charset="0"/>
                                    </a:rPr>
                                    <m:t>1</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=0</m:t>
                                  </m:r>
                                </m:e>
                              </m:d>
                            </m:num>
                            <m:den>
                              <m:r>
                                <a:rPr lang="en-US" sz="2400" i="1">
                                  <a:solidFill>
                                    <a:srgbClr val="7030A0"/>
                                  </a:solidFill>
                                  <a:latin typeface="Cambria Math" panose="02040503050406030204" pitchFamily="18" charset="0"/>
                                </a:rPr>
                                <m:t>2</m:t>
                              </m:r>
                            </m:den>
                          </m:f>
                        </m:e>
                      </m:func>
                      <m:func>
                        <m:funcPr>
                          <m:ctrlPr>
                            <a:rPr lang="en-US" sz="2400" i="1">
                              <a:solidFill>
                                <a:srgbClr val="7030A0"/>
                              </a:solidFill>
                              <a:latin typeface="Cambria Math" panose="02040503050406030204" pitchFamily="18" charset="0"/>
                            </a:rPr>
                          </m:ctrlPr>
                        </m:funcPr>
                        <m:fName>
                          <m:r>
                            <m:rPr>
                              <m:sty m:val="p"/>
                            </m:rPr>
                            <a:rPr lang="en-US" sz="2400">
                              <a:solidFill>
                                <a:srgbClr val="7030A0"/>
                              </a:solidFill>
                              <a:latin typeface="Cambria Math" panose="02040503050406030204" pitchFamily="18" charset="0"/>
                            </a:rPr>
                            <m:t>cos</m:t>
                          </m:r>
                        </m:fName>
                        <m:e>
                          <m:f>
                            <m:fPr>
                              <m:ctrlPr>
                                <a:rPr lang="en-US" sz="2400" i="1">
                                  <a:solidFill>
                                    <a:srgbClr val="7030A0"/>
                                  </a:solidFill>
                                  <a:latin typeface="Cambria Math" panose="02040503050406030204" pitchFamily="18" charset="0"/>
                                </a:rPr>
                              </m:ctrlPr>
                            </m:fPr>
                            <m:num>
                              <m:sSub>
                                <m:sSubPr>
                                  <m:ctrlPr>
                                    <a:rPr lang="en-US" sz="2400" b="0" i="1" smtClean="0">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𝛽</m:t>
                                  </m:r>
                                </m:e>
                                <m:sub>
                                  <m:r>
                                    <a:rPr lang="en-US" sz="2400" b="0" i="1" smtClean="0">
                                      <a:solidFill>
                                        <a:srgbClr val="7030A0"/>
                                      </a:solidFill>
                                      <a:latin typeface="Cambria Math" panose="02040503050406030204" pitchFamily="18" charset="0"/>
                                    </a:rPr>
                                    <m:t>2</m:t>
                                  </m:r>
                                </m:sub>
                              </m:sSub>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𝜙</m:t>
                                  </m:r>
                                </m:e>
                                <m:sub>
                                  <m:r>
                                    <a:rPr lang="en-US" sz="2400" i="1">
                                      <a:solidFill>
                                        <a:srgbClr val="7030A0"/>
                                      </a:solidFill>
                                      <a:latin typeface="Cambria Math" panose="02040503050406030204" pitchFamily="18" charset="0"/>
                                    </a:rPr>
                                    <m:t>2</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=0</m:t>
                                  </m:r>
                                </m:e>
                              </m:d>
                            </m:num>
                            <m:den>
                              <m:r>
                                <a:rPr lang="en-US" sz="2400" i="1">
                                  <a:solidFill>
                                    <a:srgbClr val="7030A0"/>
                                  </a:solidFill>
                                  <a:latin typeface="Cambria Math" panose="02040503050406030204" pitchFamily="18" charset="0"/>
                                </a:rPr>
                                <m:t>2</m:t>
                              </m:r>
                            </m:den>
                          </m:f>
                        </m:e>
                      </m:func>
                    </m:oMath>
                  </m:oMathPara>
                </a14:m>
                <a:endParaRPr lang="en-US" sz="2400" dirty="0"/>
              </a:p>
              <a:p>
                <a:pPr marL="0" indent="0">
                  <a:buNone/>
                </a:pPr>
                <a:r>
                  <a:rPr lang="en-US" sz="2400" dirty="0"/>
                  <a:t>Integrable manifold: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1</m:t>
                        </m:r>
                      </m:sub>
                      <m:sup>
                        <m:r>
                          <a:rPr lang="en-US" sz="2400" i="1">
                            <a:latin typeface="Cambria Math" panose="02040503050406030204" pitchFamily="18" charset="0"/>
                          </a:rPr>
                          <m:t>2</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2</m:t>
                        </m:r>
                      </m:sub>
                      <m:sup>
                        <m:r>
                          <a:rPr lang="en-US" sz="2400" i="1">
                            <a:latin typeface="Cambria Math" panose="02040503050406030204" pitchFamily="18" charset="0"/>
                          </a:rPr>
                          <m:t>2</m:t>
                        </m:r>
                      </m:sup>
                    </m:sSubSup>
                    <m:r>
                      <a:rPr lang="en-US" sz="2400" i="1">
                        <a:latin typeface="Cambria Math" panose="02040503050406030204" pitchFamily="18" charset="0"/>
                      </a:rPr>
                      <m:t>=4</m:t>
                    </m:r>
                    <m:r>
                      <a:rPr lang="en-US" sz="2400" i="1">
                        <a:latin typeface="Cambria Math" panose="02040503050406030204" pitchFamily="18" charset="0"/>
                      </a:rPr>
                      <m:t>𝜋</m:t>
                    </m:r>
                  </m:oMath>
                </a14:m>
                <a:endParaRPr lang="en-US" sz="2400" dirty="0"/>
              </a:p>
              <a:p>
                <a:pPr marL="0" indent="0">
                  <a:buNone/>
                </a:pPr>
                <a:r>
                  <a:rPr lang="en-US" sz="2400" dirty="0"/>
                  <a:t>Trivial fixed point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1</m:t>
                        </m:r>
                      </m:sub>
                      <m:sup>
                        <m:r>
                          <a:rPr lang="en-US" sz="2400" i="1">
                            <a:latin typeface="Cambria Math" panose="02040503050406030204" pitchFamily="18" charset="0"/>
                          </a:rPr>
                          <m:t>2</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2</m:t>
                        </m:r>
                      </m:sub>
                      <m:sup>
                        <m:r>
                          <a:rPr lang="en-US" sz="2400" i="1">
                            <a:latin typeface="Cambria Math" panose="02040503050406030204" pitchFamily="18" charset="0"/>
                          </a:rPr>
                          <m:t>2</m:t>
                        </m:r>
                      </m:sup>
                    </m:sSubSup>
                    <m:r>
                      <a:rPr lang="en-US" sz="2400" b="0" i="1" smtClean="0">
                        <a:latin typeface="Cambria Math" panose="02040503050406030204" pitchFamily="18" charset="0"/>
                      </a:rPr>
                      <m:t>≠</m:t>
                    </m:r>
                    <m:r>
                      <a:rPr lang="en-US" sz="2400" i="1">
                        <a:latin typeface="Cambria Math" panose="02040503050406030204" pitchFamily="18" charset="0"/>
                      </a:rPr>
                      <m:t>4</m:t>
                    </m:r>
                    <m:r>
                      <a:rPr lang="en-US" sz="2400" i="1">
                        <a:latin typeface="Cambria Math" panose="02040503050406030204" pitchFamily="18" charset="0"/>
                      </a:rPr>
                      <m:t>𝜋</m:t>
                    </m:r>
                    <m:r>
                      <a:rPr lang="en-US" sz="2400" b="0" i="1" smtClean="0">
                        <a:latin typeface="Cambria Math" panose="02040503050406030204" pitchFamily="18" charset="0"/>
                      </a:rPr>
                      <m:t>)</m:t>
                    </m:r>
                  </m:oMath>
                </a14:m>
                <a:r>
                  <a:rPr lang="en-US" sz="2400" dirty="0"/>
                  <a:t>:</a:t>
                </a:r>
              </a:p>
              <a:p>
                <a:pPr marL="0" indent="0">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m:rPr>
                                  <m:sty m:val="p"/>
                                </m:rPr>
                                <a:rPr lang="en-US" sz="2400" b="0" i="0" smtClean="0">
                                  <a:latin typeface="Cambria Math" panose="02040503050406030204" pitchFamily="18" charset="0"/>
                                </a:rPr>
                                <m:t>UV</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m:rPr>
                                  <m:sty m:val="p"/>
                                </m:rPr>
                                <a:rPr lang="en-US" sz="2400" b="0" i="0" smtClean="0">
                                  <a:latin typeface="Cambria Math" panose="02040503050406030204" pitchFamily="18" charset="0"/>
                                </a:rPr>
                                <m:t>IR</m:t>
                              </m:r>
                            </m:sub>
                          </m:sSub>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𝛽</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num>
                                <m:den>
                                  <m:r>
                                    <a:rPr lang="en-US" sz="2400" b="0" i="1" smtClean="0">
                                      <a:latin typeface="Cambria Math" panose="02040503050406030204" pitchFamily="18" charset="0"/>
                                    </a:rPr>
                                    <m:t>8</m:t>
                                  </m:r>
                                  <m:r>
                                    <a:rPr lang="en-US" sz="2400" b="0" i="1" smtClean="0">
                                      <a:latin typeface="Cambria Math" panose="02040503050406030204" pitchFamily="18" charset="0"/>
                                    </a:rPr>
                                    <m:t>𝜋</m:t>
                                  </m:r>
                                </m:den>
                              </m:f>
                              <m:f>
                                <m:fPr>
                                  <m:ctrlPr>
                                    <a:rPr lang="en-US" sz="2400" i="1">
                                      <a:latin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b="0" i="1" smtClean="0">
                                          <a:latin typeface="Cambria Math" panose="02040503050406030204" pitchFamily="18" charset="0"/>
                                        </a:rPr>
                                        <m:t>2</m:t>
                                      </m:r>
                                    </m:sub>
                                    <m:sup>
                                      <m:r>
                                        <a:rPr lang="en-US" sz="2400" i="1">
                                          <a:latin typeface="Cambria Math" panose="02040503050406030204" pitchFamily="18" charset="0"/>
                                        </a:rPr>
                                        <m:t>2</m:t>
                                      </m:r>
                                    </m:sup>
                                  </m:sSubSup>
                                </m:num>
                                <m:den>
                                  <m:r>
                                    <a:rPr lang="en-US" sz="2400" i="1">
                                      <a:latin typeface="Cambria Math" panose="02040503050406030204" pitchFamily="18" charset="0"/>
                                    </a:rPr>
                                    <m:t>8</m:t>
                                  </m:r>
                                  <m:r>
                                    <a:rPr lang="en-US" sz="2400" i="1">
                                      <a:latin typeface="Cambria Math" panose="02040503050406030204" pitchFamily="18" charset="0"/>
                                    </a:rPr>
                                    <m:t>𝜋</m:t>
                                  </m:r>
                                </m:den>
                              </m:f>
                            </m:e>
                          </m:d>
                        </m:e>
                        <m: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p>
                      </m:sSup>
                      <m:r>
                        <a:rPr lang="en-US" sz="2400" b="0" i="1" smtClean="0">
                          <a:latin typeface="Cambria Math" panose="02040503050406030204" pitchFamily="18" charset="0"/>
                        </a:rPr>
                        <m:t> </m:t>
                      </m:r>
                    </m:oMath>
                  </m:oMathPara>
                </a14:m>
                <a:endParaRPr lang="en-US" sz="2400" dirty="0"/>
              </a:p>
              <a:p>
                <a:pPr marL="0" indent="0">
                  <a:buNone/>
                </a:pPr>
                <a:r>
                  <a:rPr lang="en-US" sz="2400" dirty="0"/>
                  <a:t>Double sine-Gordon fixed point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1</m:t>
                        </m:r>
                      </m:sub>
                      <m:sup>
                        <m:r>
                          <a:rPr lang="en-US" sz="2400" i="1">
                            <a:latin typeface="Cambria Math" panose="02040503050406030204" pitchFamily="18" charset="0"/>
                          </a:rPr>
                          <m:t>2</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2</m:t>
                        </m:r>
                      </m:sub>
                      <m:sup>
                        <m:r>
                          <a:rPr lang="en-US" sz="2400" i="1">
                            <a:latin typeface="Cambria Math" panose="02040503050406030204" pitchFamily="18" charset="0"/>
                          </a:rPr>
                          <m:t>2</m:t>
                        </m:r>
                      </m:sup>
                    </m:sSubSup>
                    <m:r>
                      <a:rPr lang="en-US" sz="2400" b="0" i="1" smtClean="0">
                        <a:latin typeface="Cambria Math" panose="02040503050406030204" pitchFamily="18" charset="0"/>
                      </a:rPr>
                      <m:t>=</m:t>
                    </m:r>
                    <m:r>
                      <a:rPr lang="en-US" sz="2400" i="1">
                        <a:latin typeface="Cambria Math" panose="02040503050406030204" pitchFamily="18" charset="0"/>
                      </a:rPr>
                      <m:t>4</m:t>
                    </m:r>
                    <m:r>
                      <a:rPr lang="en-US" sz="2400" i="1">
                        <a:latin typeface="Cambria Math" panose="02040503050406030204" pitchFamily="18" charset="0"/>
                      </a:rPr>
                      <m:t>𝜋</m:t>
                    </m:r>
                    <m:r>
                      <a:rPr lang="en-US" sz="2400" i="1">
                        <a:latin typeface="Cambria Math" panose="02040503050406030204" pitchFamily="18" charset="0"/>
                      </a:rPr>
                      <m:t>)</m:t>
                    </m:r>
                  </m:oMath>
                </a14:m>
                <a:r>
                  <a:rPr lang="en-US" sz="2400" dirty="0"/>
                  <a:t>: : </a:t>
                </a:r>
                <a:endParaRPr lang="en-US" sz="24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m:rPr>
                                  <m:sty m:val="p"/>
                                </m:rPr>
                                <a:rPr lang="en-US" sz="2400" b="0" i="0" smtClean="0">
                                  <a:latin typeface="Cambria Math" panose="02040503050406030204" pitchFamily="18" charset="0"/>
                                </a:rPr>
                                <m:t>UV</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m:rPr>
                                  <m:sty m:val="p"/>
                                </m:rPr>
                                <a:rPr lang="en-US" sz="2400" b="0" i="0" smtClean="0">
                                  <a:latin typeface="Cambria Math" panose="02040503050406030204" pitchFamily="18" charset="0"/>
                                </a:rPr>
                                <m:t>IR</m:t>
                              </m:r>
                            </m:sub>
                          </m:sSub>
                        </m:den>
                      </m:f>
                      <m:r>
                        <a:rPr lang="en-US" sz="2400" i="1">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1</m:t>
                                      </m:r>
                                    </m:sub>
                                    <m:sup>
                                      <m:r>
                                        <a:rPr lang="en-US" sz="2400" i="1">
                                          <a:latin typeface="Cambria Math" panose="02040503050406030204" pitchFamily="18" charset="0"/>
                                        </a:rPr>
                                        <m:t>2</m:t>
                                      </m:r>
                                    </m:sup>
                                  </m:sSubSup>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1</m:t>
                                      </m:r>
                                    </m:sub>
                                    <m:sup>
                                      <m:r>
                                        <a:rPr lang="en-US" sz="2400" i="1">
                                          <a:latin typeface="Cambria Math" panose="02040503050406030204" pitchFamily="18" charset="0"/>
                                        </a:rPr>
                                        <m:t>2</m:t>
                                      </m:r>
                                    </m:sup>
                                  </m:sSubSup>
                                  <m:r>
                                    <a:rPr lang="en-US" sz="2400" b="0" i="1" smtClean="0">
                                      <a:latin typeface="Cambria Math" panose="02040503050406030204" pitchFamily="18" charset="0"/>
                                    </a:rPr>
                                    <m:t>+2</m:t>
                                  </m:r>
                                  <m:r>
                                    <a:rPr lang="en-US" sz="2400" i="1">
                                      <a:latin typeface="Cambria Math" panose="02040503050406030204" pitchFamily="18" charset="0"/>
                                    </a:rPr>
                                    <m:t>𝜋</m:t>
                                  </m:r>
                                </m:den>
                              </m:f>
                              <m:f>
                                <m:fPr>
                                  <m:ctrlPr>
                                    <a:rPr lang="en-US" sz="2400" i="1">
                                      <a:latin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b="0" i="1" smtClean="0">
                                          <a:latin typeface="Cambria Math" panose="02040503050406030204" pitchFamily="18" charset="0"/>
                                        </a:rPr>
                                        <m:t>2</m:t>
                                      </m:r>
                                    </m:sub>
                                    <m:sup>
                                      <m:r>
                                        <a:rPr lang="en-US" sz="2400" i="1">
                                          <a:latin typeface="Cambria Math" panose="02040503050406030204" pitchFamily="18" charset="0"/>
                                        </a:rPr>
                                        <m:t>2</m:t>
                                      </m:r>
                                    </m:sup>
                                  </m:sSubSup>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b="0" i="1" smtClean="0">
                                          <a:latin typeface="Cambria Math" panose="02040503050406030204" pitchFamily="18" charset="0"/>
                                        </a:rPr>
                                        <m:t>2</m:t>
                                      </m:r>
                                    </m:sub>
                                    <m:sup>
                                      <m:r>
                                        <a:rPr lang="en-US" sz="2400" i="1">
                                          <a:latin typeface="Cambria Math" panose="02040503050406030204" pitchFamily="18" charset="0"/>
                                        </a:rPr>
                                        <m:t>2</m:t>
                                      </m:r>
                                    </m:sup>
                                  </m:sSubSup>
                                  <m:r>
                                    <a:rPr lang="en-US" sz="2400" i="1">
                                      <a:latin typeface="Cambria Math" panose="02040503050406030204" pitchFamily="18" charset="0"/>
                                    </a:rPr>
                                    <m:t>+2</m:t>
                                  </m:r>
                                  <m:r>
                                    <a:rPr lang="en-US" sz="2400" i="1">
                                      <a:latin typeface="Cambria Math" panose="02040503050406030204" pitchFamily="18" charset="0"/>
                                    </a:rPr>
                                    <m:t>𝜋</m:t>
                                  </m:r>
                                </m:den>
                              </m:f>
                            </m:e>
                          </m:d>
                        </m:e>
                        <m:sup>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sup>
                      </m:sSup>
                      <m:r>
                        <a:rPr lang="en-US" sz="2400" i="1">
                          <a:latin typeface="Cambria Math" panose="02040503050406030204" pitchFamily="18" charset="0"/>
                        </a:rPr>
                        <m:t> </m:t>
                      </m:r>
                    </m:oMath>
                  </m:oMathPara>
                </a14:m>
                <a:endParaRPr lang="en-US" sz="2400"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B737D75F-58A4-7A40-AA71-E886B51B364C}"/>
                  </a:ext>
                </a:extLst>
              </p:cNvPr>
              <p:cNvSpPr>
                <a:spLocks noGrp="1" noRot="1" noChangeAspect="1" noMove="1" noResize="1" noEditPoints="1" noAdjustHandles="1" noChangeArrowheads="1" noChangeShapeType="1" noTextEdit="1"/>
              </p:cNvSpPr>
              <p:nvPr>
                <p:ph idx="1"/>
              </p:nvPr>
            </p:nvSpPr>
            <p:spPr>
              <a:xfrm>
                <a:off x="0" y="865123"/>
                <a:ext cx="7080069" cy="6254134"/>
              </a:xfrm>
              <a:blipFill>
                <a:blip r:embed="rId3"/>
                <a:stretch>
                  <a:fillRect l="-1434" t="-1764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E4B449-997E-844C-8D46-C702F5DAF7B1}"/>
              </a:ext>
            </a:extLst>
          </p:cNvPr>
          <p:cNvSpPr>
            <a:spLocks noGrp="1"/>
          </p:cNvSpPr>
          <p:nvPr>
            <p:ph type="sldNum" sz="quarter" idx="12"/>
          </p:nvPr>
        </p:nvSpPr>
        <p:spPr>
          <a:xfrm>
            <a:off x="9448799" y="6430164"/>
            <a:ext cx="2743200" cy="365125"/>
          </a:xfrm>
        </p:spPr>
        <p:txBody>
          <a:bodyPr/>
          <a:lstStyle/>
          <a:p>
            <a:fld id="{470B0F4F-27D3-4C81-8336-24FC379DF1BB}" type="slidenum">
              <a:rPr lang="LID4096" smtClean="0"/>
              <a:t>49</a:t>
            </a:fld>
            <a:endParaRPr lang="LID4096"/>
          </a:p>
        </p:txBody>
      </p:sp>
      <p:sp>
        <p:nvSpPr>
          <p:cNvPr id="11" name="TextBox 10">
            <a:extLst>
              <a:ext uri="{FF2B5EF4-FFF2-40B4-BE49-F238E27FC236}">
                <a16:creationId xmlns:a16="http://schemas.microsoft.com/office/drawing/2014/main" id="{FF955B1F-456B-5641-A4B2-E99CFAA8927B}"/>
              </a:ext>
            </a:extLst>
          </p:cNvPr>
          <p:cNvSpPr txBox="1"/>
          <p:nvPr/>
        </p:nvSpPr>
        <p:spPr>
          <a:xfrm>
            <a:off x="6531429" y="6508098"/>
            <a:ext cx="5342187" cy="338554"/>
          </a:xfrm>
          <a:prstGeom prst="rect">
            <a:avLst/>
          </a:prstGeom>
          <a:noFill/>
        </p:spPr>
        <p:txBody>
          <a:bodyPr wrap="square" rtlCol="0">
            <a:spAutoFit/>
          </a:bodyPr>
          <a:lstStyle/>
          <a:p>
            <a:pPr algn="ctr"/>
            <a:r>
              <a:rPr lang="en-US" sz="1600" dirty="0"/>
              <a:t>Lesage </a:t>
            </a:r>
            <a:r>
              <a:rPr lang="en-US" sz="1600" i="1" dirty="0"/>
              <a:t>et al </a:t>
            </a:r>
            <a:r>
              <a:rPr lang="en-US" sz="1600" dirty="0"/>
              <a:t>(1997, 1998), AR and H. </a:t>
            </a:r>
            <a:r>
              <a:rPr lang="en-US" sz="1600" dirty="0" err="1"/>
              <a:t>Saleur</a:t>
            </a:r>
            <a:r>
              <a:rPr lang="en-US" sz="1600" dirty="0"/>
              <a:t> (in progress)</a:t>
            </a:r>
          </a:p>
        </p:txBody>
      </p:sp>
      <p:grpSp>
        <p:nvGrpSpPr>
          <p:cNvPr id="24" name="Group 23">
            <a:extLst>
              <a:ext uri="{FF2B5EF4-FFF2-40B4-BE49-F238E27FC236}">
                <a16:creationId xmlns:a16="http://schemas.microsoft.com/office/drawing/2014/main" id="{A34892BC-87CB-F244-9D99-2DA0C80A0E09}"/>
              </a:ext>
            </a:extLst>
          </p:cNvPr>
          <p:cNvGrpSpPr/>
          <p:nvPr/>
        </p:nvGrpSpPr>
        <p:grpSpPr>
          <a:xfrm>
            <a:off x="6662347" y="1097280"/>
            <a:ext cx="5594968" cy="4895597"/>
            <a:chOff x="6662347" y="1097280"/>
            <a:chExt cx="5594968" cy="4895597"/>
          </a:xfrm>
        </p:grpSpPr>
        <p:grpSp>
          <p:nvGrpSpPr>
            <p:cNvPr id="22" name="Group 21">
              <a:extLst>
                <a:ext uri="{FF2B5EF4-FFF2-40B4-BE49-F238E27FC236}">
                  <a16:creationId xmlns:a16="http://schemas.microsoft.com/office/drawing/2014/main" id="{7BED7817-E03E-9E49-AAE4-8585A95B2115}"/>
                </a:ext>
              </a:extLst>
            </p:cNvPr>
            <p:cNvGrpSpPr/>
            <p:nvPr/>
          </p:nvGrpSpPr>
          <p:grpSpPr>
            <a:xfrm>
              <a:off x="6662347" y="1097280"/>
              <a:ext cx="5594968" cy="4895597"/>
              <a:chOff x="6662347" y="1097280"/>
              <a:chExt cx="5594968" cy="4895597"/>
            </a:xfrm>
          </p:grpSpPr>
          <p:pic>
            <p:nvPicPr>
              <p:cNvPr id="13" name="Picture 12">
                <a:extLst>
                  <a:ext uri="{FF2B5EF4-FFF2-40B4-BE49-F238E27FC236}">
                    <a16:creationId xmlns:a16="http://schemas.microsoft.com/office/drawing/2014/main" id="{B8BCCE08-8C4C-1644-A410-BD9DB26B1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2347" y="1097280"/>
                <a:ext cx="5594968" cy="489559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322C1E-0ACD-3F46-96DF-7BE6E83D14EF}"/>
                      </a:ext>
                    </a:extLst>
                  </p:cNvPr>
                  <p:cNvSpPr txBox="1"/>
                  <p:nvPr/>
                </p:nvSpPr>
                <p:spPr>
                  <a:xfrm>
                    <a:off x="8418003" y="1185110"/>
                    <a:ext cx="1399742" cy="400110"/>
                  </a:xfrm>
                  <a:prstGeom prst="rect">
                    <a:avLst/>
                  </a:prstGeom>
                  <a:solidFill>
                    <a:schemeClr val="bg1"/>
                  </a:solidFill>
                  <a:ln>
                    <a:solidFill>
                      <a:schemeClr val="bg1"/>
                    </a:solid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m:rPr>
                                      <m:sty m:val="p"/>
                                    </m:rPr>
                                    <a:rPr lang="en-US" sz="2000" b="0" i="0" smtClean="0">
                                      <a:latin typeface="Cambria Math" panose="02040503050406030204" pitchFamily="18" charset="0"/>
                                    </a:rPr>
                                    <m:t>UV</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m:rPr>
                                      <m:sty m:val="p"/>
                                    </m:rPr>
                                    <a:rPr lang="en-US" sz="2000" b="0" i="0" smtClean="0">
                                      <a:latin typeface="Cambria Math" panose="02040503050406030204" pitchFamily="18" charset="0"/>
                                    </a:rPr>
                                    <m:t>IR</m:t>
                                  </m:r>
                                </m:sub>
                              </m:sSub>
                            </m:e>
                          </m:func>
                        </m:oMath>
                      </m:oMathPara>
                    </a14:m>
                    <a:endParaRPr lang="en-US" sz="2000" dirty="0"/>
                  </a:p>
                </p:txBody>
              </p:sp>
            </mc:Choice>
            <mc:Fallback xmlns="">
              <p:sp>
                <p:nvSpPr>
                  <p:cNvPr id="18" name="TextBox 17">
                    <a:extLst>
                      <a:ext uri="{FF2B5EF4-FFF2-40B4-BE49-F238E27FC236}">
                        <a16:creationId xmlns:a16="http://schemas.microsoft.com/office/drawing/2014/main" id="{49322C1E-0ACD-3F46-96DF-7BE6E83D14EF}"/>
                      </a:ext>
                    </a:extLst>
                  </p:cNvPr>
                  <p:cNvSpPr txBox="1">
                    <a:spLocks noRot="1" noChangeAspect="1" noMove="1" noResize="1" noEditPoints="1" noAdjustHandles="1" noChangeArrowheads="1" noChangeShapeType="1" noTextEdit="1"/>
                  </p:cNvSpPr>
                  <p:nvPr/>
                </p:nvSpPr>
                <p:spPr>
                  <a:xfrm>
                    <a:off x="8418003" y="1185110"/>
                    <a:ext cx="1399742" cy="400110"/>
                  </a:xfrm>
                  <a:prstGeom prst="rect">
                    <a:avLst/>
                  </a:prstGeom>
                  <a:blipFill>
                    <a:blip r:embed="rId5"/>
                    <a:stretch>
                      <a:fillRect b="-11765"/>
                    </a:stretch>
                  </a:blipFill>
                  <a:ln>
                    <a:solidFill>
                      <a:schemeClr val="bg1"/>
                    </a:solidFill>
                  </a:ln>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4E926C9C-0FD0-DC41-B47B-3B57A1DABDE5}"/>
                </a:ext>
              </a:extLst>
            </p:cNvPr>
            <p:cNvSpPr txBox="1"/>
            <p:nvPr/>
          </p:nvSpPr>
          <p:spPr>
            <a:xfrm>
              <a:off x="9189320" y="3221912"/>
              <a:ext cx="1392561" cy="646331"/>
            </a:xfrm>
            <a:prstGeom prst="rect">
              <a:avLst/>
            </a:prstGeom>
            <a:noFill/>
          </p:spPr>
          <p:txBody>
            <a:bodyPr wrap="none" rtlCol="0">
              <a:spAutoFit/>
            </a:bodyPr>
            <a:lstStyle/>
            <a:p>
              <a:pPr algn="ctr"/>
              <a:r>
                <a:rPr lang="en-US" dirty="0"/>
                <a:t>Free fermion</a:t>
              </a:r>
              <a:br>
                <a:rPr lang="en-US" dirty="0"/>
              </a:br>
              <a:r>
                <a:rPr lang="en-US" dirty="0"/>
                <a:t>point</a:t>
              </a:r>
            </a:p>
          </p:txBody>
        </p:sp>
        <p:cxnSp>
          <p:nvCxnSpPr>
            <p:cNvPr id="21" name="Straight Arrow Connector 20">
              <a:extLst>
                <a:ext uri="{FF2B5EF4-FFF2-40B4-BE49-F238E27FC236}">
                  <a16:creationId xmlns:a16="http://schemas.microsoft.com/office/drawing/2014/main" id="{1E061C98-8597-6542-9735-DF6DD134FA28}"/>
                </a:ext>
              </a:extLst>
            </p:cNvPr>
            <p:cNvCxnSpPr/>
            <p:nvPr/>
          </p:nvCxnSpPr>
          <p:spPr>
            <a:xfrm flipH="1">
              <a:off x="9117874" y="3631474"/>
              <a:ext cx="280851" cy="11756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6BFAE0C-69D6-FB4D-9635-83F075FFFB43}"/>
              </a:ext>
            </a:extLst>
          </p:cNvPr>
          <p:cNvGrpSpPr/>
          <p:nvPr/>
        </p:nvGrpSpPr>
        <p:grpSpPr>
          <a:xfrm>
            <a:off x="9398725" y="5277394"/>
            <a:ext cx="2629502" cy="1216561"/>
            <a:chOff x="9398725" y="5277394"/>
            <a:chExt cx="2629502" cy="1216561"/>
          </a:xfrm>
        </p:grpSpPr>
        <p:sp>
          <p:nvSpPr>
            <p:cNvPr id="14" name="TextBox 13">
              <a:extLst>
                <a:ext uri="{FF2B5EF4-FFF2-40B4-BE49-F238E27FC236}">
                  <a16:creationId xmlns:a16="http://schemas.microsoft.com/office/drawing/2014/main" id="{93706EDD-0DFB-D141-BE59-90777070EC0B}"/>
                </a:ext>
              </a:extLst>
            </p:cNvPr>
            <p:cNvSpPr txBox="1"/>
            <p:nvPr/>
          </p:nvSpPr>
          <p:spPr>
            <a:xfrm>
              <a:off x="9398725" y="6032290"/>
              <a:ext cx="2629502" cy="461665"/>
            </a:xfrm>
            <a:prstGeom prst="rect">
              <a:avLst/>
            </a:prstGeom>
            <a:noFill/>
          </p:spPr>
          <p:txBody>
            <a:bodyPr wrap="none" rtlCol="0">
              <a:spAutoFit/>
            </a:bodyPr>
            <a:lstStyle/>
            <a:p>
              <a:r>
                <a:rPr lang="en-US" sz="2400" dirty="0"/>
                <a:t>Integrable manifold</a:t>
              </a:r>
            </a:p>
          </p:txBody>
        </p:sp>
        <p:cxnSp>
          <p:nvCxnSpPr>
            <p:cNvPr id="16" name="Straight Arrow Connector 15">
              <a:extLst>
                <a:ext uri="{FF2B5EF4-FFF2-40B4-BE49-F238E27FC236}">
                  <a16:creationId xmlns:a16="http://schemas.microsoft.com/office/drawing/2014/main" id="{B1746309-4B64-E54A-AE44-58B0611CC048}"/>
                </a:ext>
              </a:extLst>
            </p:cNvPr>
            <p:cNvCxnSpPr>
              <a:cxnSpLocks/>
              <a:stCxn id="14" idx="0"/>
            </p:cNvCxnSpPr>
            <p:nvPr/>
          </p:nvCxnSpPr>
          <p:spPr>
            <a:xfrm flipH="1" flipV="1">
              <a:off x="10450286" y="5277394"/>
              <a:ext cx="263190" cy="7548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99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7D96-2574-4DEE-A076-32E8CE082F68}"/>
              </a:ext>
            </a:extLst>
          </p:cNvPr>
          <p:cNvSpPr>
            <a:spLocks noGrp="1"/>
          </p:cNvSpPr>
          <p:nvPr>
            <p:ph type="title"/>
          </p:nvPr>
        </p:nvSpPr>
        <p:spPr>
          <a:xfrm>
            <a:off x="838200" y="6668"/>
            <a:ext cx="10515600" cy="1325563"/>
          </a:xfrm>
        </p:spPr>
        <p:txBody>
          <a:bodyPr/>
          <a:lstStyle/>
          <a:p>
            <a:pPr algn="ctr"/>
            <a:r>
              <a:rPr lang="en-US" dirty="0"/>
              <a:t>When is it okay to quantize?</a:t>
            </a:r>
            <a:endParaRPr lang="LID4096" dirty="0"/>
          </a:p>
        </p:txBody>
      </p:sp>
      <p:sp>
        <p:nvSpPr>
          <p:cNvPr id="4" name="TextBox 3">
            <a:extLst>
              <a:ext uri="{FF2B5EF4-FFF2-40B4-BE49-F238E27FC236}">
                <a16:creationId xmlns:a16="http://schemas.microsoft.com/office/drawing/2014/main" id="{D4571EDF-5016-4665-AA7C-7D9A92AC647B}"/>
              </a:ext>
            </a:extLst>
          </p:cNvPr>
          <p:cNvSpPr txBox="1"/>
          <p:nvPr/>
        </p:nvSpPr>
        <p:spPr>
          <a:xfrm>
            <a:off x="7853680" y="6445806"/>
            <a:ext cx="4385945" cy="369332"/>
          </a:xfrm>
          <a:prstGeom prst="rect">
            <a:avLst/>
          </a:prstGeom>
          <a:noFill/>
        </p:spPr>
        <p:txBody>
          <a:bodyPr wrap="square" rtlCol="0">
            <a:spAutoFit/>
          </a:bodyPr>
          <a:lstStyle/>
          <a:p>
            <a:r>
              <a:rPr lang="en-US" dirty="0" err="1"/>
              <a:t>Caldeira</a:t>
            </a:r>
            <a:r>
              <a:rPr lang="en-US" dirty="0"/>
              <a:t> and Leggett (1983), Devoret (1997)</a:t>
            </a:r>
          </a:p>
        </p:txBody>
      </p:sp>
      <p:grpSp>
        <p:nvGrpSpPr>
          <p:cNvPr id="5" name="Group 4">
            <a:extLst>
              <a:ext uri="{FF2B5EF4-FFF2-40B4-BE49-F238E27FC236}">
                <a16:creationId xmlns:a16="http://schemas.microsoft.com/office/drawing/2014/main" id="{8AACB79E-0084-4C3C-8F31-61ACFBF24508}"/>
              </a:ext>
            </a:extLst>
          </p:cNvPr>
          <p:cNvGrpSpPr/>
          <p:nvPr/>
        </p:nvGrpSpPr>
        <p:grpSpPr>
          <a:xfrm>
            <a:off x="2504662" y="1465369"/>
            <a:ext cx="7878158" cy="3438976"/>
            <a:chOff x="1229582" y="1509179"/>
            <a:chExt cx="7878158" cy="3438976"/>
          </a:xfrm>
        </p:grpSpPr>
        <p:sp>
          <p:nvSpPr>
            <p:cNvPr id="74" name="TextBox 73">
              <a:extLst>
                <a:ext uri="{FF2B5EF4-FFF2-40B4-BE49-F238E27FC236}">
                  <a16:creationId xmlns:a16="http://schemas.microsoft.com/office/drawing/2014/main" id="{01B6FC59-945E-41AF-8DA6-319E2F49A58B}"/>
                </a:ext>
              </a:extLst>
            </p:cNvPr>
            <p:cNvSpPr txBox="1"/>
            <p:nvPr/>
          </p:nvSpPr>
          <p:spPr>
            <a:xfrm>
              <a:off x="1571944" y="1509179"/>
              <a:ext cx="1867755" cy="461665"/>
            </a:xfrm>
            <a:prstGeom prst="rect">
              <a:avLst/>
            </a:prstGeom>
            <a:noFill/>
          </p:spPr>
          <p:txBody>
            <a:bodyPr wrap="none" rtlCol="0">
              <a:spAutoFit/>
            </a:bodyPr>
            <a:lstStyle/>
            <a:p>
              <a:r>
                <a:rPr lang="en-US" sz="2400" dirty="0"/>
                <a:t>magnetic flux</a:t>
              </a:r>
              <a:endParaRPr lang="LID4096" sz="2400" dirty="0"/>
            </a:p>
          </p:txBody>
        </p:sp>
        <p:grpSp>
          <p:nvGrpSpPr>
            <p:cNvPr id="3" name="Group 2">
              <a:extLst>
                <a:ext uri="{FF2B5EF4-FFF2-40B4-BE49-F238E27FC236}">
                  <a16:creationId xmlns:a16="http://schemas.microsoft.com/office/drawing/2014/main" id="{BEE5F065-C44A-4578-931C-4EB6D92AB2A2}"/>
                </a:ext>
              </a:extLst>
            </p:cNvPr>
            <p:cNvGrpSpPr/>
            <p:nvPr/>
          </p:nvGrpSpPr>
          <p:grpSpPr>
            <a:xfrm>
              <a:off x="1229582" y="1768580"/>
              <a:ext cx="7878158" cy="3179575"/>
              <a:chOff x="1229582" y="1768580"/>
              <a:chExt cx="7878158" cy="3179575"/>
            </a:xfrm>
          </p:grpSpPr>
          <p:grpSp>
            <p:nvGrpSpPr>
              <p:cNvPr id="26" name="Group 25">
                <a:extLst>
                  <a:ext uri="{FF2B5EF4-FFF2-40B4-BE49-F238E27FC236}">
                    <a16:creationId xmlns:a16="http://schemas.microsoft.com/office/drawing/2014/main" id="{AF2C7D09-C794-4404-8786-1039E596583C}"/>
                  </a:ext>
                </a:extLst>
              </p:cNvPr>
              <p:cNvGrpSpPr/>
              <p:nvPr/>
            </p:nvGrpSpPr>
            <p:grpSpPr>
              <a:xfrm>
                <a:off x="5918351" y="2444005"/>
                <a:ext cx="483999" cy="1728413"/>
                <a:chOff x="4295246" y="2356640"/>
                <a:chExt cx="483999" cy="1728413"/>
              </a:xfrm>
            </p:grpSpPr>
            <p:cxnSp>
              <p:nvCxnSpPr>
                <p:cNvPr id="27" name="Straight Connector 26">
                  <a:extLst>
                    <a:ext uri="{FF2B5EF4-FFF2-40B4-BE49-F238E27FC236}">
                      <a16:creationId xmlns:a16="http://schemas.microsoft.com/office/drawing/2014/main" id="{DAACBF48-BA87-41F5-A82D-4776A1FF795E}"/>
                    </a:ext>
                  </a:extLst>
                </p:cNvPr>
                <p:cNvCxnSpPr>
                  <a:cxnSpLocks/>
                </p:cNvCxnSpPr>
                <p:nvPr/>
              </p:nvCxnSpPr>
              <p:spPr>
                <a:xfrm flipV="1">
                  <a:off x="4537347" y="2356640"/>
                  <a:ext cx="0" cy="17284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DA0D320-D8CD-40CC-8F34-B815E3565FF8}"/>
                    </a:ext>
                  </a:extLst>
                </p:cNvPr>
                <p:cNvGrpSpPr/>
                <p:nvPr/>
              </p:nvGrpSpPr>
              <p:grpSpPr>
                <a:xfrm>
                  <a:off x="4295246" y="3096703"/>
                  <a:ext cx="483999" cy="261573"/>
                  <a:chOff x="2774674" y="5244080"/>
                  <a:chExt cx="483999" cy="261573"/>
                </a:xfrm>
              </p:grpSpPr>
              <p:sp>
                <p:nvSpPr>
                  <p:cNvPr id="29" name="Rectangle 28">
                    <a:extLst>
                      <a:ext uri="{FF2B5EF4-FFF2-40B4-BE49-F238E27FC236}">
                        <a16:creationId xmlns:a16="http://schemas.microsoft.com/office/drawing/2014/main" id="{AC240519-A610-4C92-B383-09AC04009BB5}"/>
                      </a:ext>
                    </a:extLst>
                  </p:cNvPr>
                  <p:cNvSpPr/>
                  <p:nvPr/>
                </p:nvSpPr>
                <p:spPr>
                  <a:xfrm>
                    <a:off x="2774674" y="5292772"/>
                    <a:ext cx="474296" cy="155725"/>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30" name="Straight Connector 29">
                    <a:extLst>
                      <a:ext uri="{FF2B5EF4-FFF2-40B4-BE49-F238E27FC236}">
                        <a16:creationId xmlns:a16="http://schemas.microsoft.com/office/drawing/2014/main" id="{0E23D6A8-7B59-47F8-A832-2F0A45C0B897}"/>
                      </a:ext>
                    </a:extLst>
                  </p:cNvPr>
                  <p:cNvCxnSpPr>
                    <a:cxnSpLocks/>
                  </p:cNvCxnSpPr>
                  <p:nvPr/>
                </p:nvCxnSpPr>
                <p:spPr>
                  <a:xfrm rot="16200000">
                    <a:off x="3021526" y="5268505"/>
                    <a:ext cx="0" cy="47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3EA4F5-CD6A-461B-B1BC-812372F40C40}"/>
                      </a:ext>
                    </a:extLst>
                  </p:cNvPr>
                  <p:cNvCxnSpPr>
                    <a:cxnSpLocks/>
                  </p:cNvCxnSpPr>
                  <p:nvPr/>
                </p:nvCxnSpPr>
                <p:spPr>
                  <a:xfrm rot="16200000">
                    <a:off x="3011822" y="5006932"/>
                    <a:ext cx="0" cy="47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FA10F19-2717-4C84-B1B1-C5D179A5CB58}"/>
                      </a:ext>
                    </a:extLst>
                  </p:cNvPr>
                  <p:cNvSpPr txBox="1"/>
                  <p:nvPr/>
                </p:nvSpPr>
                <p:spPr>
                  <a:xfrm>
                    <a:off x="3750520" y="1924544"/>
                    <a:ext cx="33470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800" i="1" smtClean="0">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33" name="TextBox 32">
                    <a:extLst>
                      <a:ext uri="{FF2B5EF4-FFF2-40B4-BE49-F238E27FC236}">
                        <a16:creationId xmlns:a16="http://schemas.microsoft.com/office/drawing/2014/main" id="{0FA10F19-2717-4C84-B1B1-C5D179A5CB58}"/>
                      </a:ext>
                    </a:extLst>
                  </p:cNvPr>
                  <p:cNvSpPr txBox="1">
                    <a:spLocks noRot="1" noChangeAspect="1" noMove="1" noResize="1" noEditPoints="1" noAdjustHandles="1" noChangeArrowheads="1" noChangeShapeType="1" noTextEdit="1"/>
                  </p:cNvSpPr>
                  <p:nvPr/>
                </p:nvSpPr>
                <p:spPr>
                  <a:xfrm>
                    <a:off x="3750520" y="1924544"/>
                    <a:ext cx="334707" cy="430887"/>
                  </a:xfrm>
                  <a:prstGeom prst="rect">
                    <a:avLst/>
                  </a:prstGeom>
                  <a:blipFill>
                    <a:blip r:embed="rId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1CC0346-D701-47C4-9AE2-0C6F81F8CFFE}"/>
                      </a:ext>
                    </a:extLst>
                  </p:cNvPr>
                  <p:cNvSpPr txBox="1"/>
                  <p:nvPr/>
                </p:nvSpPr>
                <p:spPr>
                  <a:xfrm>
                    <a:off x="5457135" y="3066527"/>
                    <a:ext cx="348084" cy="43088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𝐶</m:t>
                          </m:r>
                        </m:oMath>
                      </m:oMathPara>
                    </a14:m>
                    <a:endParaRPr lang="en-US" sz="2800" dirty="0"/>
                  </a:p>
                </p:txBody>
              </p:sp>
            </mc:Choice>
            <mc:Fallback xmlns="">
              <p:sp>
                <p:nvSpPr>
                  <p:cNvPr id="50" name="TextBox 49">
                    <a:extLst>
                      <a:ext uri="{FF2B5EF4-FFF2-40B4-BE49-F238E27FC236}">
                        <a16:creationId xmlns:a16="http://schemas.microsoft.com/office/drawing/2014/main" id="{F1CC0346-D701-47C4-9AE2-0C6F81F8CFFE}"/>
                      </a:ext>
                    </a:extLst>
                  </p:cNvPr>
                  <p:cNvSpPr txBox="1">
                    <a:spLocks noRot="1" noChangeAspect="1" noMove="1" noResize="1" noEditPoints="1" noAdjustHandles="1" noChangeArrowheads="1" noChangeShapeType="1" noTextEdit="1"/>
                  </p:cNvSpPr>
                  <p:nvPr/>
                </p:nvSpPr>
                <p:spPr>
                  <a:xfrm>
                    <a:off x="5457135" y="3066527"/>
                    <a:ext cx="348084" cy="430887"/>
                  </a:xfrm>
                  <a:prstGeom prst="rect">
                    <a:avLst/>
                  </a:prstGeom>
                  <a:blipFill>
                    <a:blip r:embed="rId3"/>
                    <a:stretch>
                      <a:fillRect/>
                    </a:stretch>
                  </a:blipFill>
                </p:spPr>
                <p:txBody>
                  <a:bodyPr/>
                  <a:lstStyle/>
                  <a:p>
                    <a:r>
                      <a:rPr lang="LID4096">
                        <a:noFill/>
                      </a:rPr>
                      <a:t> </a:t>
                    </a:r>
                  </a:p>
                </p:txBody>
              </p:sp>
            </mc:Fallback>
          </mc:AlternateContent>
          <p:grpSp>
            <p:nvGrpSpPr>
              <p:cNvPr id="59" name="Group 58">
                <a:extLst>
                  <a:ext uri="{FF2B5EF4-FFF2-40B4-BE49-F238E27FC236}">
                    <a16:creationId xmlns:a16="http://schemas.microsoft.com/office/drawing/2014/main" id="{D203719F-CD41-4625-945A-72485EB2B950}"/>
                  </a:ext>
                </a:extLst>
              </p:cNvPr>
              <p:cNvGrpSpPr/>
              <p:nvPr/>
            </p:nvGrpSpPr>
            <p:grpSpPr>
              <a:xfrm rot="16200000">
                <a:off x="2738597" y="2789659"/>
                <a:ext cx="1765729" cy="1020110"/>
                <a:chOff x="2698528" y="1348587"/>
                <a:chExt cx="1765729" cy="1020110"/>
              </a:xfrm>
            </p:grpSpPr>
            <p:cxnSp>
              <p:nvCxnSpPr>
                <p:cNvPr id="24" name="Straight Connector 23">
                  <a:extLst>
                    <a:ext uri="{FF2B5EF4-FFF2-40B4-BE49-F238E27FC236}">
                      <a16:creationId xmlns:a16="http://schemas.microsoft.com/office/drawing/2014/main" id="{92775462-F96A-4966-847A-F77DA0A9CFF4}"/>
                    </a:ext>
                  </a:extLst>
                </p:cNvPr>
                <p:cNvCxnSpPr>
                  <a:cxnSpLocks/>
                </p:cNvCxnSpPr>
                <p:nvPr/>
              </p:nvCxnSpPr>
              <p:spPr>
                <a:xfrm flipH="1">
                  <a:off x="2698528" y="2099296"/>
                  <a:ext cx="1765729" cy="1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8E47A2D7-F159-44A5-B2E8-2E2CC2C84000}"/>
                    </a:ext>
                  </a:extLst>
                </p:cNvPr>
                <p:cNvPicPr>
                  <a:picLocks noChangeAspect="1"/>
                </p:cNvPicPr>
                <p:nvPr/>
              </p:nvPicPr>
              <p:blipFill>
                <a:blip r:embed="rId4"/>
                <a:stretch>
                  <a:fillRect/>
                </a:stretch>
              </p:blipFill>
              <p:spPr>
                <a:xfrm rot="5400000">
                  <a:off x="3277115" y="1334768"/>
                  <a:ext cx="637750" cy="1430107"/>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E579BBB-62D8-4BDA-B6F9-D6039ABC651A}"/>
                        </a:ext>
                      </a:extLst>
                    </p:cNvPr>
                    <p:cNvSpPr txBox="1"/>
                    <p:nvPr/>
                  </p:nvSpPr>
                  <p:spPr>
                    <a:xfrm rot="5400000">
                      <a:off x="3445402" y="1307185"/>
                      <a:ext cx="348084" cy="43088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𝐿</m:t>
                            </m:r>
                          </m:oMath>
                        </m:oMathPara>
                      </a14:m>
                      <a:endParaRPr lang="en-US" sz="2800" dirty="0"/>
                    </a:p>
                  </p:txBody>
                </p:sp>
              </mc:Choice>
              <mc:Fallback xmlns="">
                <p:sp>
                  <p:nvSpPr>
                    <p:cNvPr id="54" name="TextBox 53">
                      <a:extLst>
                        <a:ext uri="{FF2B5EF4-FFF2-40B4-BE49-F238E27FC236}">
                          <a16:creationId xmlns:a16="http://schemas.microsoft.com/office/drawing/2014/main" id="{8E579BBB-62D8-4BDA-B6F9-D6039ABC651A}"/>
                        </a:ext>
                      </a:extLst>
                    </p:cNvPr>
                    <p:cNvSpPr txBox="1">
                      <a:spLocks noRot="1" noChangeAspect="1" noMove="1" noResize="1" noEditPoints="1" noAdjustHandles="1" noChangeArrowheads="1" noChangeShapeType="1" noTextEdit="1"/>
                    </p:cNvSpPr>
                    <p:nvPr/>
                  </p:nvSpPr>
                  <p:spPr>
                    <a:xfrm rot="5400000">
                      <a:off x="3445402" y="1307185"/>
                      <a:ext cx="348084" cy="430887"/>
                    </a:xfrm>
                    <a:prstGeom prst="rect">
                      <a:avLst/>
                    </a:prstGeom>
                    <a:blipFill>
                      <a:blip r:embed="rId5"/>
                      <a:stretch>
                        <a:fillRect/>
                      </a:stretch>
                    </a:blipFill>
                  </p:spPr>
                  <p:txBody>
                    <a:bodyPr/>
                    <a:lstStyle/>
                    <a:p>
                      <a:r>
                        <a:rPr lang="LID4096">
                          <a:noFill/>
                        </a:rPr>
                        <a:t> </a:t>
                      </a:r>
                    </a:p>
                  </p:txBody>
                </p:sp>
              </mc:Fallback>
            </mc:AlternateContent>
          </p:grpSp>
          <p:grpSp>
            <p:nvGrpSpPr>
              <p:cNvPr id="62" name="Group 61">
                <a:extLst>
                  <a:ext uri="{FF2B5EF4-FFF2-40B4-BE49-F238E27FC236}">
                    <a16:creationId xmlns:a16="http://schemas.microsoft.com/office/drawing/2014/main" id="{B684D1A6-A89F-4A94-B124-A8F1ACAE7018}"/>
                  </a:ext>
                </a:extLst>
              </p:cNvPr>
              <p:cNvGrpSpPr/>
              <p:nvPr/>
            </p:nvGrpSpPr>
            <p:grpSpPr>
              <a:xfrm>
                <a:off x="1229582" y="2030629"/>
                <a:ext cx="5244745" cy="2583598"/>
                <a:chOff x="-2632993" y="759329"/>
                <a:chExt cx="9020206" cy="4443415"/>
              </a:xfrm>
            </p:grpSpPr>
            <p:sp>
              <p:nvSpPr>
                <p:cNvPr id="60" name="Arc 59">
                  <a:extLst>
                    <a:ext uri="{FF2B5EF4-FFF2-40B4-BE49-F238E27FC236}">
                      <a16:creationId xmlns:a16="http://schemas.microsoft.com/office/drawing/2014/main" id="{58373F24-E66A-49A9-B916-3B2216551452}"/>
                    </a:ext>
                  </a:extLst>
                </p:cNvPr>
                <p:cNvSpPr/>
                <p:nvPr/>
              </p:nvSpPr>
              <p:spPr>
                <a:xfrm rot="2815326">
                  <a:off x="-2632993" y="759331"/>
                  <a:ext cx="4443413" cy="4443413"/>
                </a:xfrm>
                <a:prstGeom prst="arc">
                  <a:avLst/>
                </a:prstGeom>
                <a:ln w="38100">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68852A74-FA07-4B41-97D8-F6466A46F440}"/>
                    </a:ext>
                  </a:extLst>
                </p:cNvPr>
                <p:cNvSpPr/>
                <p:nvPr/>
              </p:nvSpPr>
              <p:spPr>
                <a:xfrm rot="18784674" flipH="1">
                  <a:off x="1943800" y="759329"/>
                  <a:ext cx="4443413" cy="4443413"/>
                </a:xfrm>
                <a:prstGeom prst="arc">
                  <a:avLst/>
                </a:prstGeom>
                <a:ln w="38100">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a:extLst>
                  <a:ext uri="{FF2B5EF4-FFF2-40B4-BE49-F238E27FC236}">
                    <a16:creationId xmlns:a16="http://schemas.microsoft.com/office/drawing/2014/main" id="{7DAF8F20-C687-4864-9E3E-ADCDCE363720}"/>
                  </a:ext>
                </a:extLst>
              </p:cNvPr>
              <p:cNvSpPr txBox="1"/>
              <p:nvPr/>
            </p:nvSpPr>
            <p:spPr>
              <a:xfrm>
                <a:off x="3194697" y="4486490"/>
                <a:ext cx="1246047" cy="461665"/>
              </a:xfrm>
              <a:prstGeom prst="rect">
                <a:avLst/>
              </a:prstGeom>
              <a:noFill/>
            </p:spPr>
            <p:txBody>
              <a:bodyPr wrap="none" rtlCol="0">
                <a:spAutoFit/>
              </a:bodyPr>
              <a:lstStyle/>
              <a:p>
                <a:r>
                  <a:rPr lang="en-US" sz="2400" dirty="0"/>
                  <a:t>Inductor</a:t>
                </a:r>
                <a:endParaRPr lang="LID4096" sz="2400" dirty="0"/>
              </a:p>
            </p:txBody>
          </p:sp>
          <p:sp>
            <p:nvSpPr>
              <p:cNvPr id="64" name="TextBox 63">
                <a:extLst>
                  <a:ext uri="{FF2B5EF4-FFF2-40B4-BE49-F238E27FC236}">
                    <a16:creationId xmlns:a16="http://schemas.microsoft.com/office/drawing/2014/main" id="{8831E4DD-CFA4-46A2-83DC-9D8C17AF4A57}"/>
                  </a:ext>
                </a:extLst>
              </p:cNvPr>
              <p:cNvSpPr txBox="1"/>
              <p:nvPr/>
            </p:nvSpPr>
            <p:spPr>
              <a:xfrm>
                <a:off x="5484670" y="4486490"/>
                <a:ext cx="1374287" cy="461665"/>
              </a:xfrm>
              <a:prstGeom prst="rect">
                <a:avLst/>
              </a:prstGeom>
              <a:noFill/>
            </p:spPr>
            <p:txBody>
              <a:bodyPr wrap="none" rtlCol="0">
                <a:spAutoFit/>
              </a:bodyPr>
              <a:lstStyle/>
              <a:p>
                <a:r>
                  <a:rPr lang="en-US" sz="2400" dirty="0"/>
                  <a:t>Capacitor</a:t>
                </a:r>
                <a:endParaRPr lang="LID4096" sz="2400" dirty="0"/>
              </a:p>
            </p:txBody>
          </p:sp>
          <p:grpSp>
            <p:nvGrpSpPr>
              <p:cNvPr id="72" name="Group 71">
                <a:extLst>
                  <a:ext uri="{FF2B5EF4-FFF2-40B4-BE49-F238E27FC236}">
                    <a16:creationId xmlns:a16="http://schemas.microsoft.com/office/drawing/2014/main" id="{AA53366F-95ED-45DF-983F-1311AD390827}"/>
                  </a:ext>
                </a:extLst>
              </p:cNvPr>
              <p:cNvGrpSpPr/>
              <p:nvPr/>
            </p:nvGrpSpPr>
            <p:grpSpPr>
              <a:xfrm>
                <a:off x="5966157" y="3214551"/>
                <a:ext cx="409579" cy="202512"/>
                <a:chOff x="3974797" y="2762332"/>
                <a:chExt cx="409579" cy="263844"/>
              </a:xfrm>
            </p:grpSpPr>
            <p:cxnSp>
              <p:nvCxnSpPr>
                <p:cNvPr id="66" name="Straight Arrow Connector 65">
                  <a:extLst>
                    <a:ext uri="{FF2B5EF4-FFF2-40B4-BE49-F238E27FC236}">
                      <a16:creationId xmlns:a16="http://schemas.microsoft.com/office/drawing/2014/main" id="{06315B96-0CDC-4E60-86DD-9B37166C2DF4}"/>
                    </a:ext>
                  </a:extLst>
                </p:cNvPr>
                <p:cNvCxnSpPr/>
                <p:nvPr/>
              </p:nvCxnSpPr>
              <p:spPr>
                <a:xfrm>
                  <a:off x="3974797" y="2762332"/>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B25EAB8-4032-4353-89DD-F83522B683CA}"/>
                    </a:ext>
                  </a:extLst>
                </p:cNvPr>
                <p:cNvCxnSpPr/>
                <p:nvPr/>
              </p:nvCxnSpPr>
              <p:spPr>
                <a:xfrm>
                  <a:off x="4108146" y="2764603"/>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17B743C-A885-4B0B-8432-DBF98D1F9A41}"/>
                    </a:ext>
                  </a:extLst>
                </p:cNvPr>
                <p:cNvCxnSpPr/>
                <p:nvPr/>
              </p:nvCxnSpPr>
              <p:spPr>
                <a:xfrm>
                  <a:off x="4251973" y="2764598"/>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FC799D3-3E8C-49BA-911F-0610DEA88352}"/>
                    </a:ext>
                  </a:extLst>
                </p:cNvPr>
                <p:cNvCxnSpPr/>
                <p:nvPr/>
              </p:nvCxnSpPr>
              <p:spPr>
                <a:xfrm>
                  <a:off x="4384376" y="2764596"/>
                  <a:ext cx="0" cy="261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863D942-8102-47CF-8F38-04D187B37B3E}"/>
                      </a:ext>
                    </a:extLst>
                  </p:cNvPr>
                  <p:cNvSpPr txBox="1"/>
                  <p:nvPr/>
                </p:nvSpPr>
                <p:spPr>
                  <a:xfrm>
                    <a:off x="6249710" y="2706920"/>
                    <a:ext cx="6020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70" name="TextBox 69">
                    <a:extLst>
                      <a:ext uri="{FF2B5EF4-FFF2-40B4-BE49-F238E27FC236}">
                        <a16:creationId xmlns:a16="http://schemas.microsoft.com/office/drawing/2014/main" id="{2863D942-8102-47CF-8F38-04D187B37B3E}"/>
                      </a:ext>
                    </a:extLst>
                  </p:cNvPr>
                  <p:cNvSpPr txBox="1">
                    <a:spLocks noRot="1" noChangeAspect="1" noMove="1" noResize="1" noEditPoints="1" noAdjustHandles="1" noChangeArrowheads="1" noChangeShapeType="1" noTextEdit="1"/>
                  </p:cNvSpPr>
                  <p:nvPr/>
                </p:nvSpPr>
                <p:spPr>
                  <a:xfrm>
                    <a:off x="6249710" y="2706920"/>
                    <a:ext cx="602024" cy="430887"/>
                  </a:xfrm>
                  <a:prstGeom prst="rect">
                    <a:avLst/>
                  </a:prstGeom>
                  <a:blipFill>
                    <a:blip r:embed="rId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92A5BE3C-BE1C-4A8E-B2A1-34283FBE7A81}"/>
                      </a:ext>
                    </a:extLst>
                  </p:cNvPr>
                  <p:cNvSpPr txBox="1"/>
                  <p:nvPr/>
                </p:nvSpPr>
                <p:spPr>
                  <a:xfrm>
                    <a:off x="6283406" y="3468890"/>
                    <a:ext cx="6020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71" name="TextBox 70">
                    <a:extLst>
                      <a:ext uri="{FF2B5EF4-FFF2-40B4-BE49-F238E27FC236}">
                        <a16:creationId xmlns:a16="http://schemas.microsoft.com/office/drawing/2014/main" id="{92A5BE3C-BE1C-4A8E-B2A1-34283FBE7A81}"/>
                      </a:ext>
                    </a:extLst>
                  </p:cNvPr>
                  <p:cNvSpPr txBox="1">
                    <a:spLocks noRot="1" noChangeAspect="1" noMove="1" noResize="1" noEditPoints="1" noAdjustHandles="1" noChangeArrowheads="1" noChangeShapeType="1" noTextEdit="1"/>
                  </p:cNvSpPr>
                  <p:nvPr/>
                </p:nvSpPr>
                <p:spPr>
                  <a:xfrm>
                    <a:off x="6283406" y="3468890"/>
                    <a:ext cx="602024" cy="430887"/>
                  </a:xfrm>
                  <a:prstGeom prst="rect">
                    <a:avLst/>
                  </a:prstGeom>
                  <a:blipFill>
                    <a:blip r:embed="rId7"/>
                    <a:stretch>
                      <a:fillRect/>
                    </a:stretch>
                  </a:blipFill>
                </p:spPr>
                <p:txBody>
                  <a:bodyPr/>
                  <a:lstStyle/>
                  <a:p>
                    <a:r>
                      <a:rPr lang="LID4096">
                        <a:noFill/>
                      </a:rPr>
                      <a:t> </a:t>
                    </a:r>
                  </a:p>
                </p:txBody>
              </p:sp>
            </mc:Fallback>
          </mc:AlternateContent>
          <p:sp>
            <p:nvSpPr>
              <p:cNvPr id="75" name="TextBox 74">
                <a:extLst>
                  <a:ext uri="{FF2B5EF4-FFF2-40B4-BE49-F238E27FC236}">
                    <a16:creationId xmlns:a16="http://schemas.microsoft.com/office/drawing/2014/main" id="{4D2FD7F9-DE0B-49A2-8780-8B5A9B634ED4}"/>
                  </a:ext>
                </a:extLst>
              </p:cNvPr>
              <p:cNvSpPr txBox="1"/>
              <p:nvPr/>
            </p:nvSpPr>
            <p:spPr>
              <a:xfrm>
                <a:off x="7097638" y="2245255"/>
                <a:ext cx="2010102" cy="461665"/>
              </a:xfrm>
              <a:prstGeom prst="rect">
                <a:avLst/>
              </a:prstGeom>
              <a:noFill/>
            </p:spPr>
            <p:txBody>
              <a:bodyPr wrap="none" rtlCol="0">
                <a:spAutoFit/>
              </a:bodyPr>
              <a:lstStyle/>
              <a:p>
                <a:r>
                  <a:rPr lang="en-US" sz="2400" dirty="0"/>
                  <a:t>electric charge</a:t>
                </a:r>
                <a:endParaRPr lang="LID4096" sz="2400" dirty="0"/>
              </a:p>
            </p:txBody>
          </p:sp>
          <p:cxnSp>
            <p:nvCxnSpPr>
              <p:cNvPr id="77" name="Straight Arrow Connector 76">
                <a:extLst>
                  <a:ext uri="{FF2B5EF4-FFF2-40B4-BE49-F238E27FC236}">
                    <a16:creationId xmlns:a16="http://schemas.microsoft.com/office/drawing/2014/main" id="{A854E9D9-4E0F-46B1-B4BF-36C857DC097D}"/>
                  </a:ext>
                </a:extLst>
              </p:cNvPr>
              <p:cNvCxnSpPr>
                <a:cxnSpLocks/>
                <a:stCxn id="75" idx="1"/>
              </p:cNvCxnSpPr>
              <p:nvPr/>
            </p:nvCxnSpPr>
            <p:spPr>
              <a:xfrm flipH="1">
                <a:off x="6756402" y="2476088"/>
                <a:ext cx="341236" cy="2682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37A4386-8AF6-4AD8-92E8-66F50A47422A}"/>
                  </a:ext>
                </a:extLst>
              </p:cNvPr>
              <p:cNvCxnSpPr>
                <a:cxnSpLocks/>
              </p:cNvCxnSpPr>
              <p:nvPr/>
            </p:nvCxnSpPr>
            <p:spPr>
              <a:xfrm>
                <a:off x="3409284" y="1768580"/>
                <a:ext cx="341236" cy="2682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9D34565-3150-454E-B856-FF73B65BA07D}"/>
                  </a:ext>
                </a:extLst>
              </p:cNvPr>
              <p:cNvSpPr txBox="1"/>
              <p:nvPr/>
            </p:nvSpPr>
            <p:spPr>
              <a:xfrm>
                <a:off x="108055" y="5038750"/>
                <a:ext cx="7571303" cy="1938992"/>
              </a:xfrm>
              <a:prstGeom prst="rect">
                <a:avLst/>
              </a:prstGeom>
              <a:noFill/>
            </p:spPr>
            <p:txBody>
              <a:bodyPr wrap="none" rtlCol="0">
                <a:spAutoFit/>
              </a:bodyPr>
              <a:lstStyle/>
              <a:p>
                <a:pPr marL="914400" lvl="1" indent="-457200">
                  <a:buFont typeface="+mj-lt"/>
                  <a:buAutoNum type="arabicPeriod"/>
                </a:pPr>
                <a:r>
                  <a:rPr lang="en-US" sz="2400" dirty="0"/>
                  <a:t>Lumped element regime </a:t>
                </a:r>
                <a:br>
                  <a:rPr lang="en-US" sz="2400" dirty="0"/>
                </a:br>
                <a:r>
                  <a:rPr lang="en-US" sz="2400" dirty="0"/>
                  <a:t>(system size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𝜇</m:t>
                    </m:r>
                    <m:r>
                      <a:rPr lang="en-US" sz="2400" b="0" i="1" smtClean="0">
                        <a:latin typeface="Cambria Math" panose="02040503050406030204" pitchFamily="18" charset="0"/>
                      </a:rPr>
                      <m:t>𝑚</m:t>
                    </m:r>
                  </m:oMath>
                </a14:m>
                <a:r>
                  <a:rPr lang="en-US" sz="2400" dirty="0"/>
                  <a:t> </a:t>
                </a:r>
                <a14:m>
                  <m:oMath xmlns:m="http://schemas.openxmlformats.org/officeDocument/2006/math">
                    <m:r>
                      <a:rPr lang="en-US" sz="2400" b="0" i="1" smtClean="0">
                        <a:latin typeface="Cambria Math" panose="02040503050406030204" pitchFamily="18" charset="0"/>
                      </a:rPr>
                      <m:t>≪</m:t>
                    </m:r>
                  </m:oMath>
                </a14:m>
                <a:r>
                  <a:rPr lang="en-US" sz="2400" dirty="0"/>
                  <a:t> wavelength of interest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𝑐𝑚</m:t>
                    </m:r>
                  </m:oMath>
                </a14:m>
                <a:r>
                  <a:rPr lang="en-US" sz="2400" dirty="0"/>
                  <a:t>)</a:t>
                </a:r>
              </a:p>
              <a:p>
                <a:pPr marL="914400" lvl="1" indent="-457200">
                  <a:buFont typeface="+mj-lt"/>
                  <a:buAutoNum type="arabicPeriod"/>
                </a:pPr>
                <a:r>
                  <a:rPr lang="en-US" sz="2400" dirty="0"/>
                  <a:t>Low operating temperatures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𝑚𝐾</m:t>
                    </m:r>
                  </m:oMath>
                </a14:m>
                <a:r>
                  <a:rPr lang="en-US" sz="2400" dirty="0"/>
                  <a:t>)</a:t>
                </a:r>
              </a:p>
              <a:p>
                <a:pPr marL="914400" lvl="1" indent="-457200">
                  <a:buFont typeface="+mj-lt"/>
                  <a:buAutoNum type="arabicPeriod"/>
                </a:pPr>
                <a:r>
                  <a:rPr lang="en-US" sz="2400" dirty="0"/>
                  <a:t>Low spurious loss (level spacing </a:t>
                </a:r>
                <a14:m>
                  <m:oMath xmlns:m="http://schemas.openxmlformats.org/officeDocument/2006/math">
                    <m:r>
                      <a:rPr lang="en-US" sz="2400" b="0" i="1" smtClean="0">
                        <a:latin typeface="Cambria Math" panose="02040503050406030204" pitchFamily="18" charset="0"/>
                      </a:rPr>
                      <m:t>≫ </m:t>
                    </m:r>
                  </m:oMath>
                </a14:m>
                <a:r>
                  <a:rPr lang="en-US" sz="2400" dirty="0"/>
                  <a:t>level width)	</a:t>
                </a:r>
                <a:br>
                  <a:rPr lang="en-US" sz="2400" dirty="0"/>
                </a:br>
                <a:endParaRPr lang="LID4096" sz="2400" dirty="0"/>
              </a:p>
            </p:txBody>
          </p:sp>
        </mc:Choice>
        <mc:Fallback xmlns="">
          <p:sp>
            <p:nvSpPr>
              <p:cNvPr id="37" name="TextBox 36">
                <a:extLst>
                  <a:ext uri="{FF2B5EF4-FFF2-40B4-BE49-F238E27FC236}">
                    <a16:creationId xmlns:a16="http://schemas.microsoft.com/office/drawing/2014/main" id="{49D34565-3150-454E-B856-FF73B65BA07D}"/>
                  </a:ext>
                </a:extLst>
              </p:cNvPr>
              <p:cNvSpPr txBox="1">
                <a:spLocks noRot="1" noChangeAspect="1" noMove="1" noResize="1" noEditPoints="1" noAdjustHandles="1" noChangeArrowheads="1" noChangeShapeType="1" noTextEdit="1"/>
              </p:cNvSpPr>
              <p:nvPr/>
            </p:nvSpPr>
            <p:spPr>
              <a:xfrm>
                <a:off x="108055" y="5038750"/>
                <a:ext cx="7571303" cy="1938992"/>
              </a:xfrm>
              <a:prstGeom prst="rect">
                <a:avLst/>
              </a:prstGeom>
              <a:blipFill>
                <a:blip r:embed="rId8"/>
                <a:stretch>
                  <a:fillRect t="-314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27B98A7-54C9-47BB-BE91-0F94578CA811}"/>
                  </a:ext>
                </a:extLst>
              </p:cNvPr>
              <p:cNvSpPr txBox="1"/>
              <p:nvPr/>
            </p:nvSpPr>
            <p:spPr>
              <a:xfrm>
                <a:off x="9125734" y="5038750"/>
                <a:ext cx="2243306" cy="584775"/>
              </a:xfrm>
              <a:prstGeom prst="rect">
                <a:avLst/>
              </a:prstGeom>
              <a:effectLst>
                <a:softEdge rad="76200"/>
              </a:effectLst>
            </p:spPr>
            <p:style>
              <a:lnRef idx="1">
                <a:schemeClr val="accent4"/>
              </a:lnRef>
              <a:fillRef idx="2">
                <a:schemeClr val="accent4"/>
              </a:fillRef>
              <a:effectRef idx="1">
                <a:schemeClr val="accent4"/>
              </a:effectRef>
              <a:fontRef idx="minor">
                <a:schemeClr val="dk1"/>
              </a:fontRef>
            </p:style>
            <p:txBody>
              <a:bodyPr wrap="none" rtlCol="0">
                <a:spAutoFit/>
              </a:bodyPr>
              <a:lstStyle/>
              <a:p>
                <a14:m>
                  <m:oMath xmlns:m="http://schemas.openxmlformats.org/officeDocument/2006/math">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𝜙</m:t>
                        </m:r>
                        <m:r>
                          <a:rPr lang="en-US" sz="3200" b="0" i="1" smtClean="0">
                            <a:latin typeface="Cambria Math" panose="02040503050406030204" pitchFamily="18" charset="0"/>
                          </a:rPr>
                          <m:t>,</m:t>
                        </m:r>
                        <m:r>
                          <a:rPr lang="en-US" sz="3200" b="0" i="1" smtClean="0">
                            <a:latin typeface="Cambria Math" panose="02040503050406030204" pitchFamily="18" charset="0"/>
                          </a:rPr>
                          <m:t>𝑄</m:t>
                        </m:r>
                      </m:e>
                    </m:d>
                    <m:r>
                      <a:rPr lang="en-US" sz="3200" b="0" i="1" smtClean="0">
                        <a:latin typeface="Cambria Math" panose="02040503050406030204" pitchFamily="18" charset="0"/>
                      </a:rPr>
                      <m:t>=</m:t>
                    </m:r>
                    <m:r>
                      <a:rPr lang="en-US" sz="3200" b="0" i="1" smtClean="0">
                        <a:latin typeface="Cambria Math" panose="02040503050406030204" pitchFamily="18" charset="0"/>
                      </a:rPr>
                      <m:t>𝑖</m:t>
                    </m:r>
                    <m:r>
                      <a:rPr lang="en-US" sz="3200" b="0" i="1" smtClean="0">
                        <a:latin typeface="Cambria Math" panose="02040503050406030204" pitchFamily="18" charset="0"/>
                      </a:rPr>
                      <m:t>ℏ</m:t>
                    </m:r>
                  </m:oMath>
                </a14:m>
                <a:r>
                  <a:rPr lang="en-US" sz="3200" dirty="0"/>
                  <a:t>!</a:t>
                </a:r>
                <a:endParaRPr lang="LID4096" sz="3200" dirty="0"/>
              </a:p>
            </p:txBody>
          </p:sp>
        </mc:Choice>
        <mc:Fallback xmlns="">
          <p:sp>
            <p:nvSpPr>
              <p:cNvPr id="6" name="TextBox 5">
                <a:extLst>
                  <a:ext uri="{FF2B5EF4-FFF2-40B4-BE49-F238E27FC236}">
                    <a16:creationId xmlns:a16="http://schemas.microsoft.com/office/drawing/2014/main" id="{027B98A7-54C9-47BB-BE91-0F94578CA811}"/>
                  </a:ext>
                </a:extLst>
              </p:cNvPr>
              <p:cNvSpPr txBox="1">
                <a:spLocks noRot="1" noChangeAspect="1" noMove="1" noResize="1" noEditPoints="1" noAdjustHandles="1" noChangeArrowheads="1" noChangeShapeType="1" noTextEdit="1"/>
              </p:cNvSpPr>
              <p:nvPr/>
            </p:nvSpPr>
            <p:spPr>
              <a:xfrm>
                <a:off x="9125734" y="5038750"/>
                <a:ext cx="2243306" cy="584775"/>
              </a:xfrm>
              <a:prstGeom prst="rect">
                <a:avLst/>
              </a:prstGeom>
              <a:blipFill>
                <a:blip r:embed="rId9"/>
                <a:stretch>
                  <a:fillRect t="-12500" r="-5962" b="-34375"/>
                </a:stretch>
              </a:blipFill>
              <a:effectLst>
                <a:softEdge rad="76200"/>
              </a:effectLst>
            </p:spPr>
            <p:txBody>
              <a:bodyPr/>
              <a:lstStyle/>
              <a:p>
                <a:r>
                  <a:rPr lang="LID4096">
                    <a:noFill/>
                  </a:rPr>
                  <a:t> </a:t>
                </a:r>
              </a:p>
            </p:txBody>
          </p:sp>
        </mc:Fallback>
      </mc:AlternateContent>
      <p:sp>
        <p:nvSpPr>
          <p:cNvPr id="7" name="Slide Number Placeholder 6">
            <a:extLst>
              <a:ext uri="{FF2B5EF4-FFF2-40B4-BE49-F238E27FC236}">
                <a16:creationId xmlns:a16="http://schemas.microsoft.com/office/drawing/2014/main" id="{4EACAB9D-6349-4938-8D29-FACC021D0A97}"/>
              </a:ext>
            </a:extLst>
          </p:cNvPr>
          <p:cNvSpPr>
            <a:spLocks noGrp="1"/>
          </p:cNvSpPr>
          <p:nvPr>
            <p:ph type="sldNum" sz="quarter" idx="12"/>
          </p:nvPr>
        </p:nvSpPr>
        <p:spPr/>
        <p:txBody>
          <a:bodyPr/>
          <a:lstStyle/>
          <a:p>
            <a:fld id="{470B0F4F-27D3-4C81-8336-24FC379DF1BB}" type="slidenum">
              <a:rPr lang="LID4096" smtClean="0"/>
              <a:t>5</a:t>
            </a:fld>
            <a:endParaRPr lang="LID4096"/>
          </a:p>
        </p:txBody>
      </p:sp>
    </p:spTree>
    <p:extLst>
      <p:ext uri="{BB962C8B-B14F-4D97-AF65-F5344CB8AC3E}">
        <p14:creationId xmlns:p14="http://schemas.microsoft.com/office/powerpoint/2010/main" val="2285113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088D1CF-0E78-0B4E-9E07-B1A42CEAD4C0}"/>
                  </a:ext>
                </a:extLst>
              </p:cNvPr>
              <p:cNvSpPr>
                <a:spLocks noGrp="1"/>
              </p:cNvSpPr>
              <p:nvPr>
                <p:ph type="title"/>
              </p:nvPr>
            </p:nvSpPr>
            <p:spPr>
              <a:xfrm>
                <a:off x="0" y="18959"/>
                <a:ext cx="12192000" cy="1325563"/>
              </a:xfrm>
            </p:spPr>
            <p:txBody>
              <a:bodyPr/>
              <a:lstStyle/>
              <a:p>
                <a:pPr algn="ctr"/>
                <a:r>
                  <a:rPr lang="en-US" dirty="0"/>
                  <a:t>Outlook: beyond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=1</m:t>
                    </m:r>
                  </m:oMath>
                </a14:m>
                <a:endParaRPr lang="en-US" dirty="0"/>
              </a:p>
            </p:txBody>
          </p:sp>
        </mc:Choice>
        <mc:Fallback xmlns="">
          <p:sp>
            <p:nvSpPr>
              <p:cNvPr id="2" name="Title 1">
                <a:extLst>
                  <a:ext uri="{FF2B5EF4-FFF2-40B4-BE49-F238E27FC236}">
                    <a16:creationId xmlns:a16="http://schemas.microsoft.com/office/drawing/2014/main" id="{E088D1CF-0E78-0B4E-9E07-B1A42CEAD4C0}"/>
                  </a:ext>
                </a:extLst>
              </p:cNvPr>
              <p:cNvSpPr>
                <a:spLocks noGrp="1" noRot="1" noChangeAspect="1" noMove="1" noResize="1" noEditPoints="1" noAdjustHandles="1" noChangeArrowheads="1" noChangeShapeType="1" noTextEdit="1"/>
              </p:cNvSpPr>
              <p:nvPr>
                <p:ph type="title"/>
              </p:nvPr>
            </p:nvSpPr>
            <p:spPr>
              <a:xfrm>
                <a:off x="0" y="18959"/>
                <a:ext cx="12192000" cy="1325563"/>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3AD690-967F-EA4D-819F-BC2A0715B509}"/>
                  </a:ext>
                </a:extLst>
              </p:cNvPr>
              <p:cNvSpPr>
                <a:spLocks noGrp="1"/>
              </p:cNvSpPr>
              <p:nvPr>
                <p:ph idx="1"/>
              </p:nvPr>
            </p:nvSpPr>
            <p:spPr>
              <a:xfrm>
                <a:off x="654641" y="1874519"/>
                <a:ext cx="4713514" cy="2495005"/>
              </a:xfrm>
            </p:spPr>
            <p:txBody>
              <a:bodyPr>
                <a:normAutofit/>
              </a:bodyPr>
              <a:lstStyle/>
              <a:p>
                <a:pPr marL="0" indent="0">
                  <a:buNone/>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m:rPr>
                              <m:sty m:val="p"/>
                            </m:rPr>
                            <a:rPr lang="en-US" sz="2400">
                              <a:latin typeface="Cambria Math" panose="02040503050406030204" pitchFamily="18" charset="0"/>
                            </a:rPr>
                            <m:t>bsG</m:t>
                          </m:r>
                        </m:sub>
                      </m:sSub>
                      <m:r>
                        <a:rPr lang="en-US" sz="2400" i="1">
                          <a:latin typeface="Cambria Math" panose="02040503050406030204" pitchFamily="18" charset="0"/>
                        </a:rPr>
                        <m:t>=</m:t>
                      </m:r>
                      <m:f>
                        <m:fPr>
                          <m:ctrlPr>
                            <a:rPr lang="en-US" sz="2400" i="1">
                              <a:solidFill>
                                <a:schemeClr val="accent6">
                                  <a:lumMod val="75000"/>
                                </a:schemeClr>
                              </a:solidFill>
                              <a:latin typeface="Cambria Math" panose="02040503050406030204" pitchFamily="18" charset="0"/>
                            </a:rPr>
                          </m:ctrlPr>
                        </m:fPr>
                        <m:num>
                          <m:r>
                            <a:rPr lang="en-US" sz="2400" i="1">
                              <a:solidFill>
                                <a:schemeClr val="accent6">
                                  <a:lumMod val="75000"/>
                                </a:schemeClr>
                              </a:solidFill>
                              <a:latin typeface="Cambria Math" panose="02040503050406030204" pitchFamily="18" charset="0"/>
                            </a:rPr>
                            <m:t>1</m:t>
                          </m:r>
                        </m:num>
                        <m:den>
                          <m:r>
                            <a:rPr lang="en-US" sz="2400" i="1">
                              <a:solidFill>
                                <a:schemeClr val="accent6">
                                  <a:lumMod val="75000"/>
                                </a:schemeClr>
                              </a:solidFill>
                              <a:latin typeface="Cambria Math" panose="02040503050406030204" pitchFamily="18" charset="0"/>
                            </a:rPr>
                            <m:t>2</m:t>
                          </m:r>
                        </m:den>
                      </m:f>
                      <m:nary>
                        <m:naryPr>
                          <m:limLoc m:val="undOvr"/>
                          <m:ctrlPr>
                            <a:rPr lang="en-US" sz="2400" i="1">
                              <a:solidFill>
                                <a:schemeClr val="accent6">
                                  <a:lumMod val="75000"/>
                                </a:schemeClr>
                              </a:solidFill>
                              <a:latin typeface="Cambria Math" panose="02040503050406030204" pitchFamily="18" charset="0"/>
                            </a:rPr>
                          </m:ctrlPr>
                        </m:naryPr>
                        <m:sub>
                          <m:r>
                            <m:rPr>
                              <m:brk m:alnAt="24"/>
                            </m:rPr>
                            <a:rPr lang="en-US" sz="2400" i="1">
                              <a:solidFill>
                                <a:schemeClr val="accent6">
                                  <a:lumMod val="75000"/>
                                </a:schemeClr>
                              </a:solidFill>
                              <a:latin typeface="Cambria Math" panose="02040503050406030204" pitchFamily="18" charset="0"/>
                            </a:rPr>
                            <m:t>−</m:t>
                          </m:r>
                          <m:r>
                            <a:rPr lang="en-US" sz="2400" i="1">
                              <a:solidFill>
                                <a:schemeClr val="accent6">
                                  <a:lumMod val="75000"/>
                                </a:schemeClr>
                              </a:solidFill>
                              <a:latin typeface="Cambria Math" panose="02040503050406030204" pitchFamily="18" charset="0"/>
                            </a:rPr>
                            <m:t>∞</m:t>
                          </m:r>
                        </m:sub>
                        <m:sup>
                          <m:r>
                            <a:rPr lang="en-US" sz="2400" i="1">
                              <a:solidFill>
                                <a:schemeClr val="accent6">
                                  <a:lumMod val="75000"/>
                                </a:schemeClr>
                              </a:solidFill>
                              <a:latin typeface="Cambria Math" panose="02040503050406030204" pitchFamily="18" charset="0"/>
                            </a:rPr>
                            <m:t>∞</m:t>
                          </m:r>
                        </m:sup>
                        <m:e>
                          <m:r>
                            <a:rPr lang="en-US" sz="2400" i="1">
                              <a:solidFill>
                                <a:schemeClr val="accent6">
                                  <a:lumMod val="75000"/>
                                </a:schemeClr>
                              </a:solidFill>
                              <a:latin typeface="Cambria Math" panose="02040503050406030204" pitchFamily="18" charset="0"/>
                            </a:rPr>
                            <m:t>𝑑𝑡</m:t>
                          </m:r>
                        </m:e>
                      </m:nary>
                      <m:nary>
                        <m:naryPr>
                          <m:limLoc m:val="undOvr"/>
                          <m:ctrlPr>
                            <a:rPr lang="en-US" sz="2400" i="1">
                              <a:solidFill>
                                <a:schemeClr val="accent6">
                                  <a:lumMod val="75000"/>
                                </a:schemeClr>
                              </a:solidFill>
                              <a:latin typeface="Cambria Math" panose="02040503050406030204" pitchFamily="18" charset="0"/>
                            </a:rPr>
                          </m:ctrlPr>
                        </m:naryPr>
                        <m:sub>
                          <m:r>
                            <m:rPr>
                              <m:brk m:alnAt="24"/>
                            </m:rPr>
                            <a:rPr lang="en-US" sz="2400" i="1">
                              <a:solidFill>
                                <a:schemeClr val="accent6">
                                  <a:lumMod val="75000"/>
                                </a:schemeClr>
                              </a:solidFill>
                              <a:latin typeface="Cambria Math" panose="02040503050406030204" pitchFamily="18" charset="0"/>
                            </a:rPr>
                            <m:t>−</m:t>
                          </m:r>
                          <m:r>
                            <a:rPr lang="en-US" sz="2400" i="1">
                              <a:solidFill>
                                <a:schemeClr val="accent6">
                                  <a:lumMod val="75000"/>
                                </a:schemeClr>
                              </a:solidFill>
                              <a:latin typeface="Cambria Math" panose="02040503050406030204" pitchFamily="18" charset="0"/>
                            </a:rPr>
                            <m:t>∞</m:t>
                          </m:r>
                        </m:sub>
                        <m:sup>
                          <m:r>
                            <a:rPr lang="en-US" sz="2400" i="1">
                              <a:solidFill>
                                <a:schemeClr val="accent6">
                                  <a:lumMod val="75000"/>
                                </a:schemeClr>
                              </a:solidFill>
                              <a:latin typeface="Cambria Math" panose="02040503050406030204" pitchFamily="18" charset="0"/>
                            </a:rPr>
                            <m:t>0</m:t>
                          </m:r>
                        </m:sup>
                        <m:e>
                          <m:r>
                            <a:rPr lang="en-US" sz="2400" i="1">
                              <a:solidFill>
                                <a:schemeClr val="accent6">
                                  <a:lumMod val="75000"/>
                                </a:schemeClr>
                              </a:solidFill>
                              <a:latin typeface="Cambria Math" panose="02040503050406030204" pitchFamily="18" charset="0"/>
                            </a:rPr>
                            <m:t>𝑑𝑥</m:t>
                          </m:r>
                        </m:e>
                      </m:nary>
                      <m:sSup>
                        <m:sSupPr>
                          <m:ctrlPr>
                            <a:rPr lang="en-US" sz="2400" i="1">
                              <a:solidFill>
                                <a:schemeClr val="accent6">
                                  <a:lumMod val="75000"/>
                                </a:schemeClr>
                              </a:solidFill>
                              <a:latin typeface="Cambria Math" panose="02040503050406030204" pitchFamily="18" charset="0"/>
                            </a:rPr>
                          </m:ctrlPr>
                        </m:sSupPr>
                        <m:e>
                          <m:d>
                            <m:dPr>
                              <m:ctrlPr>
                                <a:rPr lang="en-US" sz="2400" i="1">
                                  <a:solidFill>
                                    <a:schemeClr val="accent6">
                                      <a:lumMod val="75000"/>
                                    </a:schemeClr>
                                  </a:solidFill>
                                  <a:latin typeface="Cambria Math" panose="02040503050406030204" pitchFamily="18" charset="0"/>
                                </a:rPr>
                              </m:ctrlPr>
                            </m:dPr>
                            <m:e>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m:t>
                                  </m:r>
                                </m:e>
                                <m:sub>
                                  <m:r>
                                    <a:rPr lang="en-US" sz="2400" i="1">
                                      <a:solidFill>
                                        <a:schemeClr val="accent6">
                                          <a:lumMod val="75000"/>
                                        </a:schemeClr>
                                      </a:solidFill>
                                      <a:latin typeface="Cambria Math" panose="02040503050406030204" pitchFamily="18" charset="0"/>
                                    </a:rPr>
                                    <m:t>𝜇</m:t>
                                  </m:r>
                                </m:sub>
                              </m:sSub>
                              <m:r>
                                <a:rPr lang="en-US" sz="2400" i="1">
                                  <a:solidFill>
                                    <a:schemeClr val="accent6">
                                      <a:lumMod val="75000"/>
                                    </a:schemeClr>
                                  </a:solidFill>
                                  <a:latin typeface="Cambria Math" panose="02040503050406030204" pitchFamily="18" charset="0"/>
                                </a:rPr>
                                <m:t>𝜙</m:t>
                              </m:r>
                            </m:e>
                          </m:d>
                        </m:e>
                        <m:sup>
                          <m:r>
                            <a:rPr lang="en-US" sz="2400" i="1">
                              <a:solidFill>
                                <a:schemeClr val="accent6">
                                  <a:lumMod val="75000"/>
                                </a:schemeClr>
                              </a:solidFill>
                              <a:latin typeface="Cambria Math" panose="02040503050406030204" pitchFamily="18" charset="0"/>
                            </a:rPr>
                            <m:t>2</m:t>
                          </m:r>
                        </m:sup>
                      </m:sSup>
                    </m:oMath>
                  </m:oMathPara>
                </a14:m>
                <a:endParaRPr lang="en-US" sz="2400" i="1" dirty="0">
                  <a:solidFill>
                    <a:schemeClr val="accent6">
                      <a:lumMod val="75000"/>
                    </a:schemeClr>
                  </a:solidFill>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en-US" sz="2400" i="1">
                          <a:solidFill>
                            <a:srgbClr val="7030A0"/>
                          </a:solidFill>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𝑀</m:t>
                          </m:r>
                        </m:e>
                        <m:sub>
                          <m:r>
                            <a:rPr lang="en-US" sz="2400" i="1">
                              <a:solidFill>
                                <a:srgbClr val="7030A0"/>
                              </a:solidFill>
                              <a:latin typeface="Cambria Math" panose="02040503050406030204" pitchFamily="18" charset="0"/>
                            </a:rPr>
                            <m:t>0</m:t>
                          </m:r>
                        </m:sub>
                      </m:sSub>
                      <m:nary>
                        <m:naryPr>
                          <m:limLoc m:val="undOvr"/>
                          <m:ctrlPr>
                            <a:rPr lang="en-US" sz="2400" i="1">
                              <a:solidFill>
                                <a:srgbClr val="7030A0"/>
                              </a:solidFill>
                              <a:latin typeface="Cambria Math" panose="02040503050406030204" pitchFamily="18" charset="0"/>
                            </a:rPr>
                          </m:ctrlPr>
                        </m:naryPr>
                        <m:sub>
                          <m:r>
                            <m:rPr>
                              <m:brk m:alnAt="24"/>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m:t>
                          </m:r>
                        </m:sub>
                        <m:sup>
                          <m:r>
                            <a:rPr lang="en-US" sz="2400" i="1">
                              <a:solidFill>
                                <a:srgbClr val="7030A0"/>
                              </a:solidFill>
                              <a:latin typeface="Cambria Math" panose="02040503050406030204" pitchFamily="18" charset="0"/>
                            </a:rPr>
                            <m:t>∞</m:t>
                          </m:r>
                        </m:sup>
                        <m:e>
                          <m:r>
                            <a:rPr lang="en-US" sz="2400" i="1">
                              <a:solidFill>
                                <a:srgbClr val="7030A0"/>
                              </a:solidFill>
                              <a:latin typeface="Cambria Math" panose="02040503050406030204" pitchFamily="18" charset="0"/>
                            </a:rPr>
                            <m:t>𝑑𝑡</m:t>
                          </m:r>
                        </m:e>
                      </m:nary>
                      <m:func>
                        <m:funcPr>
                          <m:ctrlPr>
                            <a:rPr lang="en-US" sz="2400" i="1">
                              <a:solidFill>
                                <a:srgbClr val="7030A0"/>
                              </a:solidFill>
                              <a:latin typeface="Cambria Math" panose="02040503050406030204" pitchFamily="18" charset="0"/>
                            </a:rPr>
                          </m:ctrlPr>
                        </m:funcPr>
                        <m:fName>
                          <m:r>
                            <m:rPr>
                              <m:sty m:val="p"/>
                            </m:rPr>
                            <a:rPr lang="en-US" sz="2400">
                              <a:solidFill>
                                <a:srgbClr val="7030A0"/>
                              </a:solidFill>
                              <a:latin typeface="Cambria Math" panose="02040503050406030204" pitchFamily="18" charset="0"/>
                            </a:rPr>
                            <m:t>cos</m:t>
                          </m:r>
                        </m:fName>
                        <m:e>
                          <m:f>
                            <m:fPr>
                              <m:ctrlPr>
                                <a:rPr lang="en-US" sz="2400" i="1">
                                  <a:solidFill>
                                    <a:srgbClr val="7030A0"/>
                                  </a:solidFill>
                                  <a:latin typeface="Cambria Math" panose="02040503050406030204" pitchFamily="18" charset="0"/>
                                </a:rPr>
                              </m:ctrlPr>
                            </m:fPr>
                            <m:num>
                              <m:r>
                                <a:rPr lang="en-US" sz="2400" i="1">
                                  <a:solidFill>
                                    <a:srgbClr val="7030A0"/>
                                  </a:solidFill>
                                  <a:latin typeface="Cambria Math" panose="02040503050406030204" pitchFamily="18" charset="0"/>
                                </a:rPr>
                                <m:t>𝛽𝜙</m:t>
                              </m:r>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=0</m:t>
                                  </m:r>
                                </m:e>
                              </m:d>
                            </m:num>
                            <m:den>
                              <m:r>
                                <a:rPr lang="en-US" sz="2400" i="1">
                                  <a:solidFill>
                                    <a:srgbClr val="7030A0"/>
                                  </a:solidFill>
                                  <a:latin typeface="Cambria Math" panose="02040503050406030204" pitchFamily="18" charset="0"/>
                                </a:rPr>
                                <m:t>2</m:t>
                              </m:r>
                            </m:den>
                          </m:f>
                        </m:e>
                      </m:func>
                    </m:oMath>
                  </m:oMathPara>
                </a14:m>
                <a:endParaRPr lang="en-US" sz="2400" dirty="0"/>
              </a:p>
            </p:txBody>
          </p:sp>
        </mc:Choice>
        <mc:Fallback xmlns="">
          <p:sp>
            <p:nvSpPr>
              <p:cNvPr id="3" name="Content Placeholder 2">
                <a:extLst>
                  <a:ext uri="{FF2B5EF4-FFF2-40B4-BE49-F238E27FC236}">
                    <a16:creationId xmlns:a16="http://schemas.microsoft.com/office/drawing/2014/main" id="{F63AD690-967F-EA4D-819F-BC2A0715B509}"/>
                  </a:ext>
                </a:extLst>
              </p:cNvPr>
              <p:cNvSpPr>
                <a:spLocks noGrp="1" noRot="1" noChangeAspect="1" noMove="1" noResize="1" noEditPoints="1" noAdjustHandles="1" noChangeArrowheads="1" noChangeShapeType="1" noTextEdit="1"/>
              </p:cNvSpPr>
              <p:nvPr>
                <p:ph idx="1"/>
              </p:nvPr>
            </p:nvSpPr>
            <p:spPr>
              <a:xfrm>
                <a:off x="654641" y="1874519"/>
                <a:ext cx="4713514" cy="2495005"/>
              </a:xfrm>
              <a:blipFill>
                <a:blip r:embed="rId3"/>
                <a:stretch>
                  <a:fillRect l="-9677" t="-56566" b="-6565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64D6378-0CDD-3E4F-BB5B-442D680F2FC4}"/>
              </a:ext>
            </a:extLst>
          </p:cNvPr>
          <p:cNvSpPr>
            <a:spLocks noGrp="1"/>
          </p:cNvSpPr>
          <p:nvPr>
            <p:ph type="sldNum" sz="quarter" idx="12"/>
          </p:nvPr>
        </p:nvSpPr>
        <p:spPr>
          <a:xfrm>
            <a:off x="8584475" y="18959"/>
            <a:ext cx="2743200" cy="365125"/>
          </a:xfrm>
        </p:spPr>
        <p:txBody>
          <a:bodyPr/>
          <a:lstStyle/>
          <a:p>
            <a:fld id="{470B0F4F-27D3-4C81-8336-24FC379DF1BB}" type="slidenum">
              <a:rPr lang="LID4096" smtClean="0"/>
              <a:t>50</a:t>
            </a:fld>
            <a:endParaRPr lang="LID4096"/>
          </a:p>
        </p:txBody>
      </p:sp>
      <p:sp>
        <p:nvSpPr>
          <p:cNvPr id="7" name="TextBox 6">
            <a:extLst>
              <a:ext uri="{FF2B5EF4-FFF2-40B4-BE49-F238E27FC236}">
                <a16:creationId xmlns:a16="http://schemas.microsoft.com/office/drawing/2014/main" id="{9D11B309-1E5E-2D40-A84E-6C17EA7F8302}"/>
              </a:ext>
            </a:extLst>
          </p:cNvPr>
          <p:cNvSpPr txBox="1"/>
          <p:nvPr/>
        </p:nvSpPr>
        <p:spPr>
          <a:xfrm>
            <a:off x="767033" y="1337038"/>
            <a:ext cx="4482317" cy="523220"/>
          </a:xfrm>
          <a:prstGeom prst="rect">
            <a:avLst/>
          </a:prstGeom>
          <a:solidFill>
            <a:srgbClr val="FFC000"/>
          </a:solidFill>
          <a:effectLst>
            <a:softEdge rad="94966"/>
          </a:effectLst>
        </p:spPr>
        <p:txBody>
          <a:bodyPr wrap="none" rtlCol="0">
            <a:spAutoFit/>
          </a:bodyPr>
          <a:lstStyle/>
          <a:p>
            <a:r>
              <a:rPr lang="en-US" sz="2800" dirty="0"/>
              <a:t>boundary sine-Gordon model</a:t>
            </a:r>
          </a:p>
        </p:txBody>
      </p:sp>
      <p:pic>
        <p:nvPicPr>
          <p:cNvPr id="9" name="Picture 8" descr="Graphical user interface, application, Teams&#10;&#10;Description automatically generated">
            <a:extLst>
              <a:ext uri="{FF2B5EF4-FFF2-40B4-BE49-F238E27FC236}">
                <a16:creationId xmlns:a16="http://schemas.microsoft.com/office/drawing/2014/main" id="{C2440ADB-2163-AC4E-B584-07F47976E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39" y="3991221"/>
            <a:ext cx="3111948" cy="2138209"/>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1F4F9D92-F464-8542-B085-9C54157CC22E}"/>
                  </a:ext>
                </a:extLst>
              </p:cNvPr>
              <p:cNvSpPr txBox="1">
                <a:spLocks/>
              </p:cNvSpPr>
              <p:nvPr/>
            </p:nvSpPr>
            <p:spPr>
              <a:xfrm>
                <a:off x="6135829" y="1867742"/>
                <a:ext cx="5806440" cy="270510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𝑆</m:t>
                          </m:r>
                        </m:e>
                        <m:sub>
                          <m:r>
                            <m:rPr>
                              <m:sty m:val="p"/>
                            </m:rPr>
                            <a:rPr lang="en-US">
                              <a:latin typeface="Cambria Math" panose="02040503050406030204" pitchFamily="18" charset="0"/>
                            </a:rPr>
                            <m:t>bdsG</m:t>
                          </m:r>
                        </m:sub>
                      </m:sSub>
                      <m:r>
                        <a:rPr lang="en-US" i="1">
                          <a:latin typeface="Cambria Math" panose="02040503050406030204" pitchFamily="18" charset="0"/>
                        </a:rPr>
                        <m:t>=</m:t>
                      </m:r>
                      <m:f>
                        <m:fPr>
                          <m:ctrlPr>
                            <a:rPr lang="en-US" i="1">
                              <a:solidFill>
                                <a:schemeClr val="accent6">
                                  <a:lumMod val="75000"/>
                                </a:schemeClr>
                              </a:solidFill>
                              <a:latin typeface="Cambria Math" panose="02040503050406030204" pitchFamily="18" charset="0"/>
                            </a:rPr>
                          </m:ctrlPr>
                        </m:fPr>
                        <m:num>
                          <m:r>
                            <a:rPr lang="en-US" i="1">
                              <a:solidFill>
                                <a:schemeClr val="accent6">
                                  <a:lumMod val="75000"/>
                                </a:schemeClr>
                              </a:solidFill>
                              <a:latin typeface="Cambria Math" panose="02040503050406030204" pitchFamily="18" charset="0"/>
                            </a:rPr>
                            <m:t>1</m:t>
                          </m:r>
                        </m:num>
                        <m:den>
                          <m:r>
                            <a:rPr lang="en-US" i="1">
                              <a:solidFill>
                                <a:schemeClr val="accent6">
                                  <a:lumMod val="75000"/>
                                </a:schemeClr>
                              </a:solidFill>
                              <a:latin typeface="Cambria Math" panose="02040503050406030204" pitchFamily="18" charset="0"/>
                            </a:rPr>
                            <m:t>2</m:t>
                          </m:r>
                        </m:den>
                      </m:f>
                      <m:nary>
                        <m:naryPr>
                          <m:chr m:val="∑"/>
                          <m:supHide m:val="on"/>
                          <m:ctrlPr>
                            <a:rPr lang="en-US" i="1">
                              <a:solidFill>
                                <a:schemeClr val="accent6">
                                  <a:lumMod val="75000"/>
                                </a:schemeClr>
                              </a:solidFill>
                              <a:latin typeface="Cambria Math" panose="02040503050406030204" pitchFamily="18" charset="0"/>
                            </a:rPr>
                          </m:ctrlPr>
                        </m:naryPr>
                        <m:sub>
                          <m:r>
                            <m:rPr>
                              <m:brk m:alnAt="7"/>
                            </m:rPr>
                            <a:rPr lang="en-US" i="1">
                              <a:solidFill>
                                <a:schemeClr val="accent6">
                                  <a:lumMod val="75000"/>
                                </a:schemeClr>
                              </a:solidFill>
                              <a:latin typeface="Cambria Math" panose="02040503050406030204" pitchFamily="18" charset="0"/>
                            </a:rPr>
                            <m:t>𝑖</m:t>
                          </m:r>
                          <m:r>
                            <a:rPr lang="en-US" i="1">
                              <a:solidFill>
                                <a:schemeClr val="accent6">
                                  <a:lumMod val="75000"/>
                                </a:schemeClr>
                              </a:solidFill>
                              <a:latin typeface="Cambria Math" panose="02040503050406030204" pitchFamily="18" charset="0"/>
                            </a:rPr>
                            <m:t>=1,2</m:t>
                          </m:r>
                        </m:sub>
                        <m:sup/>
                        <m:e>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i="1">
                                  <a:solidFill>
                                    <a:schemeClr val="accent6">
                                      <a:lumMod val="75000"/>
                                    </a:schemeClr>
                                  </a:solidFill>
                                  <a:latin typeface="Cambria Math" panose="02040503050406030204" pitchFamily="18" charset="0"/>
                                </a:rPr>
                                <m:t>∞</m:t>
                              </m:r>
                            </m:sup>
                            <m:e>
                              <m:r>
                                <a:rPr lang="en-US" i="1">
                                  <a:solidFill>
                                    <a:schemeClr val="accent6">
                                      <a:lumMod val="75000"/>
                                    </a:schemeClr>
                                  </a:solidFill>
                                  <a:latin typeface="Cambria Math" panose="02040503050406030204" pitchFamily="18" charset="0"/>
                                </a:rPr>
                                <m:t>𝑑𝑡</m:t>
                              </m:r>
                            </m:e>
                          </m:nary>
                          <m:nary>
                            <m:naryPr>
                              <m:limLoc m:val="undOvr"/>
                              <m:ctrlPr>
                                <a:rPr lang="en-US" i="1">
                                  <a:solidFill>
                                    <a:schemeClr val="accent6">
                                      <a:lumMod val="75000"/>
                                    </a:schemeClr>
                                  </a:solidFill>
                                  <a:latin typeface="Cambria Math" panose="02040503050406030204" pitchFamily="18" charset="0"/>
                                </a:rPr>
                              </m:ctrlPr>
                            </m:naryPr>
                            <m:sub>
                              <m:r>
                                <m:rPr>
                                  <m:brk m:alnAt="24"/>
                                </m:rP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m:t>
                              </m:r>
                            </m:sub>
                            <m:sup>
                              <m:r>
                                <a:rPr lang="en-US" i="1">
                                  <a:solidFill>
                                    <a:schemeClr val="accent6">
                                      <a:lumMod val="75000"/>
                                    </a:schemeClr>
                                  </a:solidFill>
                                  <a:latin typeface="Cambria Math" panose="02040503050406030204" pitchFamily="18" charset="0"/>
                                </a:rPr>
                                <m:t>0</m:t>
                              </m:r>
                            </m:sup>
                            <m:e>
                              <m:r>
                                <a:rPr lang="en-US" i="1">
                                  <a:solidFill>
                                    <a:schemeClr val="accent6">
                                      <a:lumMod val="75000"/>
                                    </a:schemeClr>
                                  </a:solidFill>
                                  <a:latin typeface="Cambria Math" panose="02040503050406030204" pitchFamily="18" charset="0"/>
                                </a:rPr>
                                <m:t>𝑑𝑥</m:t>
                              </m:r>
                            </m:e>
                          </m:nary>
                          <m:sSup>
                            <m:sSupPr>
                              <m:ctrlPr>
                                <a:rPr lang="en-US" i="1">
                                  <a:solidFill>
                                    <a:schemeClr val="accent6">
                                      <a:lumMod val="75000"/>
                                    </a:schemeClr>
                                  </a:solidFill>
                                  <a:latin typeface="Cambria Math" panose="02040503050406030204" pitchFamily="18" charset="0"/>
                                </a:rPr>
                              </m:ctrlPr>
                            </m:sSupPr>
                            <m:e>
                              <m:d>
                                <m:dPr>
                                  <m:ctrlPr>
                                    <a:rPr lang="en-US" i="1">
                                      <a:solidFill>
                                        <a:schemeClr val="accent6">
                                          <a:lumMod val="75000"/>
                                        </a:schemeClr>
                                      </a:solidFill>
                                      <a:latin typeface="Cambria Math" panose="02040503050406030204" pitchFamily="18" charset="0"/>
                                    </a:rPr>
                                  </m:ctrlPr>
                                </m:dPr>
                                <m:e>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m:t>
                                      </m:r>
                                    </m:e>
                                    <m:sub>
                                      <m:r>
                                        <a:rPr lang="en-US" i="1">
                                          <a:solidFill>
                                            <a:schemeClr val="accent6">
                                              <a:lumMod val="75000"/>
                                            </a:schemeClr>
                                          </a:solidFill>
                                          <a:latin typeface="Cambria Math" panose="02040503050406030204" pitchFamily="18" charset="0"/>
                                        </a:rPr>
                                        <m:t>𝜇</m:t>
                                      </m:r>
                                    </m:sub>
                                  </m:sSub>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𝜙</m:t>
                                      </m:r>
                                    </m:e>
                                    <m:sub>
                                      <m:r>
                                        <a:rPr lang="en-US" i="1">
                                          <a:solidFill>
                                            <a:schemeClr val="accent6">
                                              <a:lumMod val="75000"/>
                                            </a:schemeClr>
                                          </a:solidFill>
                                          <a:latin typeface="Cambria Math" panose="02040503050406030204" pitchFamily="18" charset="0"/>
                                        </a:rPr>
                                        <m:t>𝑖</m:t>
                                      </m:r>
                                    </m:sub>
                                  </m:sSub>
                                </m:e>
                              </m:d>
                            </m:e>
                            <m:sup>
                              <m:r>
                                <a:rPr lang="en-US" i="1">
                                  <a:solidFill>
                                    <a:schemeClr val="accent6">
                                      <a:lumMod val="75000"/>
                                    </a:schemeClr>
                                  </a:solidFill>
                                  <a:latin typeface="Cambria Math" panose="02040503050406030204" pitchFamily="18" charset="0"/>
                                </a:rPr>
                                <m:t>2</m:t>
                              </m:r>
                            </m:sup>
                          </m:sSup>
                        </m:e>
                      </m:nary>
                    </m:oMath>
                  </m:oMathPara>
                </a14:m>
                <a:br>
                  <a:rPr lang="en-US" i="1" dirty="0">
                    <a:solidFill>
                      <a:schemeClr val="accent6">
                        <a:lumMod val="75000"/>
                      </a:schemeClr>
                    </a:solidFill>
                    <a:latin typeface="Cambria Math" panose="02040503050406030204" pitchFamily="18" charset="0"/>
                  </a:rPr>
                </a:br>
                <a:endParaRPr lang="en-US" i="1" dirty="0">
                  <a:solidFill>
                    <a:schemeClr val="accent6">
                      <a:lumMod val="75000"/>
                    </a:schemeClr>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𝑀</m:t>
                          </m:r>
                        </m:e>
                        <m:sub>
                          <m:r>
                            <a:rPr lang="en-US" i="1">
                              <a:solidFill>
                                <a:srgbClr val="7030A0"/>
                              </a:solidFill>
                              <a:latin typeface="Cambria Math" panose="02040503050406030204" pitchFamily="18" charset="0"/>
                            </a:rPr>
                            <m:t>0</m:t>
                          </m:r>
                        </m:sub>
                      </m:sSub>
                      <m:nary>
                        <m:naryPr>
                          <m:limLoc m:val="undOvr"/>
                          <m:ctrlPr>
                            <a:rPr lang="en-US" i="1">
                              <a:solidFill>
                                <a:srgbClr val="7030A0"/>
                              </a:solidFill>
                              <a:latin typeface="Cambria Math" panose="02040503050406030204" pitchFamily="18" charset="0"/>
                            </a:rPr>
                          </m:ctrlPr>
                        </m:naryPr>
                        <m:sub>
                          <m:r>
                            <m:rPr>
                              <m:brk m:alnAt="24"/>
                            </m:rP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m:t>
                          </m:r>
                        </m:sub>
                        <m:sup>
                          <m:r>
                            <a:rPr lang="en-US" i="1">
                              <a:solidFill>
                                <a:srgbClr val="7030A0"/>
                              </a:solidFill>
                              <a:latin typeface="Cambria Math" panose="02040503050406030204" pitchFamily="18" charset="0"/>
                            </a:rPr>
                            <m:t>∞</m:t>
                          </m:r>
                        </m:sup>
                        <m:e>
                          <m:r>
                            <a:rPr lang="en-US" i="1">
                              <a:solidFill>
                                <a:srgbClr val="7030A0"/>
                              </a:solidFill>
                              <a:latin typeface="Cambria Math" panose="02040503050406030204" pitchFamily="18" charset="0"/>
                            </a:rPr>
                            <m:t>𝑑𝑡</m:t>
                          </m:r>
                        </m:e>
                      </m:nary>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cos</m:t>
                          </m:r>
                        </m:fName>
                        <m:e>
                          <m:f>
                            <m:fPr>
                              <m:ctrlPr>
                                <a:rPr lang="en-US" i="1">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1</m:t>
                                  </m:r>
                                </m:sub>
                              </m:s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𝜙</m:t>
                                  </m:r>
                                </m:e>
                                <m:sub>
                                  <m:r>
                                    <a:rPr lang="en-US" i="1">
                                      <a:solidFill>
                                        <a:srgbClr val="7030A0"/>
                                      </a:solidFill>
                                      <a:latin typeface="Cambria Math" panose="02040503050406030204" pitchFamily="18" charset="0"/>
                                    </a:rPr>
                                    <m:t>1</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=0</m:t>
                                  </m:r>
                                </m:e>
                              </m:d>
                            </m:num>
                            <m:den>
                              <m:r>
                                <a:rPr lang="en-US" i="1">
                                  <a:solidFill>
                                    <a:srgbClr val="7030A0"/>
                                  </a:solidFill>
                                  <a:latin typeface="Cambria Math" panose="02040503050406030204" pitchFamily="18" charset="0"/>
                                </a:rPr>
                                <m:t>2</m:t>
                              </m:r>
                            </m:den>
                          </m:f>
                        </m:e>
                      </m:func>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cos</m:t>
                          </m:r>
                        </m:fName>
                        <m:e>
                          <m:f>
                            <m:fPr>
                              <m:ctrlPr>
                                <a:rPr lang="en-US" i="1">
                                  <a:solidFill>
                                    <a:srgbClr val="7030A0"/>
                                  </a:solidFill>
                                  <a:latin typeface="Cambria Math" panose="02040503050406030204" pitchFamily="18" charset="0"/>
                                </a:rPr>
                              </m:ctrlPr>
                            </m:fPr>
                            <m:num>
                              <m:sSub>
                                <m:sSubPr>
                                  <m:ctrlPr>
                                    <a:rPr lang="en-US" b="0"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𝛽</m:t>
                                  </m:r>
                                </m:e>
                                <m:sub>
                                  <m:r>
                                    <a:rPr lang="en-US" b="0" i="1" smtClean="0">
                                      <a:solidFill>
                                        <a:srgbClr val="7030A0"/>
                                      </a:solidFill>
                                      <a:latin typeface="Cambria Math" panose="02040503050406030204" pitchFamily="18" charset="0"/>
                                    </a:rPr>
                                    <m:t>2</m:t>
                                  </m:r>
                                </m:sub>
                              </m:sSub>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𝜙</m:t>
                                  </m:r>
                                </m:e>
                                <m:sub>
                                  <m:r>
                                    <a:rPr lang="en-US" i="1">
                                      <a:solidFill>
                                        <a:srgbClr val="7030A0"/>
                                      </a:solidFill>
                                      <a:latin typeface="Cambria Math" panose="02040503050406030204" pitchFamily="18" charset="0"/>
                                    </a:rPr>
                                    <m:t>2</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=0</m:t>
                                  </m:r>
                                </m:e>
                              </m:d>
                            </m:num>
                            <m:den>
                              <m:r>
                                <a:rPr lang="en-US" i="1">
                                  <a:solidFill>
                                    <a:srgbClr val="7030A0"/>
                                  </a:solidFill>
                                  <a:latin typeface="Cambria Math" panose="02040503050406030204" pitchFamily="18" charset="0"/>
                                </a:rPr>
                                <m:t>2</m:t>
                              </m:r>
                            </m:den>
                          </m:f>
                        </m:e>
                      </m:func>
                    </m:oMath>
                  </m:oMathPara>
                </a14:m>
                <a:endParaRPr lang="en-US" dirty="0"/>
              </a:p>
            </p:txBody>
          </p:sp>
        </mc:Choice>
        <mc:Fallback xmlns="">
          <p:sp>
            <p:nvSpPr>
              <p:cNvPr id="10" name="Content Placeholder 2">
                <a:extLst>
                  <a:ext uri="{FF2B5EF4-FFF2-40B4-BE49-F238E27FC236}">
                    <a16:creationId xmlns:a16="http://schemas.microsoft.com/office/drawing/2014/main" id="{1F4F9D92-F464-8542-B085-9C54157CC22E}"/>
                  </a:ext>
                </a:extLst>
              </p:cNvPr>
              <p:cNvSpPr txBox="1">
                <a:spLocks noRot="1" noChangeAspect="1" noMove="1" noResize="1" noEditPoints="1" noAdjustHandles="1" noChangeArrowheads="1" noChangeShapeType="1" noTextEdit="1"/>
              </p:cNvSpPr>
              <p:nvPr/>
            </p:nvSpPr>
            <p:spPr>
              <a:xfrm>
                <a:off x="6135829" y="1867742"/>
                <a:ext cx="5806440" cy="2705100"/>
              </a:xfrm>
              <a:prstGeom prst="rect">
                <a:avLst/>
              </a:prstGeom>
              <a:blipFill>
                <a:blip r:embed="rId5"/>
                <a:stretch>
                  <a:fillRect l="-3712" t="-46729" b="-3972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309C5A1-A34E-6542-AB18-EB303ADB6819}"/>
              </a:ext>
            </a:extLst>
          </p:cNvPr>
          <p:cNvSpPr txBox="1"/>
          <p:nvPr/>
        </p:nvSpPr>
        <p:spPr>
          <a:xfrm>
            <a:off x="6248862" y="1344522"/>
            <a:ext cx="5580374" cy="523220"/>
          </a:xfrm>
          <a:prstGeom prst="rect">
            <a:avLst/>
          </a:prstGeom>
          <a:solidFill>
            <a:srgbClr val="FFC000"/>
          </a:solidFill>
          <a:effectLst>
            <a:softEdge rad="94966"/>
          </a:effectLst>
        </p:spPr>
        <p:txBody>
          <a:bodyPr wrap="none" rtlCol="0">
            <a:spAutoFit/>
          </a:bodyPr>
          <a:lstStyle/>
          <a:p>
            <a:r>
              <a:rPr lang="en-US" sz="2800" dirty="0"/>
              <a:t>boundary double sine-Gordon model</a:t>
            </a:r>
          </a:p>
        </p:txBody>
      </p:sp>
      <p:pic>
        <p:nvPicPr>
          <p:cNvPr id="6" name="Picture 5" descr="Icon&#10;&#10;Description automatically generated">
            <a:extLst>
              <a:ext uri="{FF2B5EF4-FFF2-40B4-BE49-F238E27FC236}">
                <a16:creationId xmlns:a16="http://schemas.microsoft.com/office/drawing/2014/main" id="{19D0CC7D-CA81-7340-836E-E9F38CB6D1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566" y="3758428"/>
            <a:ext cx="5120965" cy="3190875"/>
          </a:xfrm>
          <a:prstGeom prst="rect">
            <a:avLst/>
          </a:prstGeom>
        </p:spPr>
      </p:pic>
      <p:sp>
        <p:nvSpPr>
          <p:cNvPr id="8" name="Rectangle 7">
            <a:extLst>
              <a:ext uri="{FF2B5EF4-FFF2-40B4-BE49-F238E27FC236}">
                <a16:creationId xmlns:a16="http://schemas.microsoft.com/office/drawing/2014/main" id="{E0C3000C-06DC-3D4B-9FD3-0B2B6B2D949A}"/>
              </a:ext>
            </a:extLst>
          </p:cNvPr>
          <p:cNvSpPr/>
          <p:nvPr/>
        </p:nvSpPr>
        <p:spPr>
          <a:xfrm>
            <a:off x="10358846" y="4127863"/>
            <a:ext cx="1240685" cy="2593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F0BD40-9043-1145-B311-050B1FCCE20C}"/>
              </a:ext>
            </a:extLst>
          </p:cNvPr>
          <p:cNvSpPr txBox="1"/>
          <p:nvPr/>
        </p:nvSpPr>
        <p:spPr>
          <a:xfrm>
            <a:off x="-92837" y="6500487"/>
            <a:ext cx="3018917" cy="338554"/>
          </a:xfrm>
          <a:prstGeom prst="rect">
            <a:avLst/>
          </a:prstGeom>
          <a:noFill/>
        </p:spPr>
        <p:txBody>
          <a:bodyPr wrap="square" rtlCol="0">
            <a:spAutoFit/>
          </a:bodyPr>
          <a:lstStyle/>
          <a:p>
            <a:pPr algn="ctr"/>
            <a:r>
              <a:rPr lang="en-US" sz="1600" dirty="0"/>
              <a:t>AR and H. </a:t>
            </a:r>
            <a:r>
              <a:rPr lang="en-US" sz="1600" dirty="0" err="1"/>
              <a:t>Saleur</a:t>
            </a:r>
            <a:r>
              <a:rPr lang="en-US" sz="1600" dirty="0"/>
              <a:t> (in progress)</a:t>
            </a:r>
          </a:p>
        </p:txBody>
      </p:sp>
    </p:spTree>
    <p:extLst>
      <p:ext uri="{BB962C8B-B14F-4D97-AF65-F5344CB8AC3E}">
        <p14:creationId xmlns:p14="http://schemas.microsoft.com/office/powerpoint/2010/main" val="22177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D1FC4D-7E30-1946-B622-79B7C4B838EA}"/>
              </a:ext>
            </a:extLst>
          </p:cNvPr>
          <p:cNvSpPr>
            <a:spLocks noGrp="1"/>
          </p:cNvSpPr>
          <p:nvPr>
            <p:ph type="title"/>
          </p:nvPr>
        </p:nvSpPr>
        <p:spPr>
          <a:xfrm>
            <a:off x="1572228" y="-212851"/>
            <a:ext cx="3494362" cy="4930246"/>
          </a:xfrm>
        </p:spPr>
        <p:txBody>
          <a:bodyPr>
            <a:normAutofit/>
          </a:bodyPr>
          <a:lstStyle/>
          <a:p>
            <a:pPr algn="r"/>
            <a:r>
              <a:rPr lang="en-US" sz="4800" dirty="0">
                <a:solidFill>
                  <a:srgbClr val="C00000"/>
                </a:solidFill>
              </a:rPr>
              <a:t>Thank You!</a:t>
            </a:r>
          </a:p>
        </p:txBody>
      </p:sp>
      <p:sp>
        <p:nvSpPr>
          <p:cNvPr id="5" name="Content Placeholder 13">
            <a:extLst>
              <a:ext uri="{FF2B5EF4-FFF2-40B4-BE49-F238E27FC236}">
                <a16:creationId xmlns:a16="http://schemas.microsoft.com/office/drawing/2014/main" id="{DF51550F-B897-A740-8419-95E9CF126CFE}"/>
              </a:ext>
            </a:extLst>
          </p:cNvPr>
          <p:cNvSpPr>
            <a:spLocks noGrp="1"/>
          </p:cNvSpPr>
          <p:nvPr>
            <p:ph idx="1"/>
          </p:nvPr>
        </p:nvSpPr>
        <p:spPr>
          <a:xfrm>
            <a:off x="5710059" y="-60451"/>
            <a:ext cx="6377769" cy="4930246"/>
          </a:xfrm>
        </p:spPr>
        <p:txBody>
          <a:bodyPr anchor="ctr">
            <a:normAutofit/>
          </a:bodyPr>
          <a:lstStyle/>
          <a:p>
            <a:pPr marL="0" indent="0">
              <a:buNone/>
            </a:pPr>
            <a:r>
              <a:rPr lang="en-US" sz="2400" dirty="0"/>
              <a:t>Johannes Hauschild (UC Berkeley)</a:t>
            </a:r>
          </a:p>
          <a:p>
            <a:pPr marL="0" indent="0">
              <a:buNone/>
            </a:pPr>
            <a:r>
              <a:rPr lang="en-US" sz="2400" dirty="0"/>
              <a:t>Frank Pollmann (TU Munich)</a:t>
            </a:r>
          </a:p>
          <a:p>
            <a:pPr marL="0" indent="0">
              <a:buNone/>
            </a:pPr>
            <a:r>
              <a:rPr lang="en-US" sz="2400" dirty="0"/>
              <a:t>Hubert Saleur (CEA </a:t>
            </a:r>
            <a:r>
              <a:rPr lang="en-US" sz="2400" dirty="0" err="1"/>
              <a:t>Saclay</a:t>
            </a:r>
            <a:r>
              <a:rPr lang="en-US" sz="2400" dirty="0"/>
              <a:t>)</a:t>
            </a:r>
          </a:p>
          <a:p>
            <a:pPr marL="0" indent="0">
              <a:buNone/>
            </a:pPr>
            <a:r>
              <a:rPr lang="en-US" sz="2400" dirty="0"/>
              <a:t>Dirk Schuricht (Utrecht University)</a:t>
            </a:r>
          </a:p>
        </p:txBody>
      </p:sp>
      <p:cxnSp>
        <p:nvCxnSpPr>
          <p:cNvPr id="9" name="Straight Connector 8">
            <a:extLst>
              <a:ext uri="{FF2B5EF4-FFF2-40B4-BE49-F238E27FC236}">
                <a16:creationId xmlns:a16="http://schemas.microsoft.com/office/drawing/2014/main" id="{E7CF4AC2-AB33-2C42-8F89-C0602703CE58}"/>
              </a:ext>
            </a:extLst>
          </p:cNvPr>
          <p:cNvCxnSpPr/>
          <p:nvPr/>
        </p:nvCxnSpPr>
        <p:spPr>
          <a:xfrm>
            <a:off x="5349571" y="1207244"/>
            <a:ext cx="0" cy="23948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65152F-7734-CF47-AF32-3237E0FC1EFF}"/>
              </a:ext>
            </a:extLst>
          </p:cNvPr>
          <p:cNvSpPr txBox="1"/>
          <p:nvPr/>
        </p:nvSpPr>
        <p:spPr>
          <a:xfrm>
            <a:off x="3224069" y="4515852"/>
            <a:ext cx="5743880" cy="707886"/>
          </a:xfrm>
          <a:prstGeom prst="rect">
            <a:avLst/>
          </a:prstGeom>
          <a:noFill/>
        </p:spPr>
        <p:txBody>
          <a:bodyPr wrap="none" rtlCol="0">
            <a:spAutoFit/>
          </a:bodyPr>
          <a:lstStyle/>
          <a:p>
            <a:pPr algn="ctr"/>
            <a:r>
              <a:rPr lang="en-US" sz="4000" dirty="0">
                <a:latin typeface="Apple Chancery" panose="03020702040506060504" pitchFamily="66" charset="-79"/>
                <a:cs typeface="Apple Chancery" panose="03020702040506060504" pitchFamily="66" charset="-79"/>
              </a:rPr>
              <a:t>Happy Birthday, Hubert!</a:t>
            </a:r>
            <a:endParaRPr lang="en-DE" sz="4000" dirty="0">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306518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8898-DCF4-46B1-BA0F-109ADC78574A}"/>
              </a:ext>
            </a:extLst>
          </p:cNvPr>
          <p:cNvSpPr>
            <a:spLocks noGrp="1"/>
          </p:cNvSpPr>
          <p:nvPr>
            <p:ph type="title"/>
          </p:nvPr>
        </p:nvSpPr>
        <p:spPr>
          <a:xfrm>
            <a:off x="832892" y="66486"/>
            <a:ext cx="10515600" cy="1325563"/>
          </a:xfrm>
        </p:spPr>
        <p:txBody>
          <a:bodyPr/>
          <a:lstStyle/>
          <a:p>
            <a:pPr algn="ctr"/>
            <a:r>
              <a:rPr lang="en-US" dirty="0"/>
              <a:t>Perturbed integrable QFT-s with quantum circuits</a:t>
            </a:r>
            <a:endParaRPr lang="LID4096" dirty="0"/>
          </a:p>
        </p:txBody>
      </p:sp>
      <p:sp>
        <p:nvSpPr>
          <p:cNvPr id="4" name="Content Placeholder 2">
            <a:extLst>
              <a:ext uri="{FF2B5EF4-FFF2-40B4-BE49-F238E27FC236}">
                <a16:creationId xmlns:a16="http://schemas.microsoft.com/office/drawing/2014/main" id="{E3123FCF-18EC-4F85-8B1A-B15BD984BC87}"/>
              </a:ext>
            </a:extLst>
          </p:cNvPr>
          <p:cNvSpPr txBox="1">
            <a:spLocks/>
          </p:cNvSpPr>
          <p:nvPr/>
        </p:nvSpPr>
        <p:spPr>
          <a:xfrm>
            <a:off x="246380" y="1607661"/>
            <a:ext cx="11699240" cy="517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p:sp>
        <p:nvSpPr>
          <p:cNvPr id="5" name="Content Placeholder 2">
            <a:extLst>
              <a:ext uri="{FF2B5EF4-FFF2-40B4-BE49-F238E27FC236}">
                <a16:creationId xmlns:a16="http://schemas.microsoft.com/office/drawing/2014/main" id="{FC9E6D24-D21C-46F8-BD77-BA1D30BC13A2}"/>
              </a:ext>
            </a:extLst>
          </p:cNvPr>
          <p:cNvSpPr txBox="1">
            <a:spLocks/>
          </p:cNvSpPr>
          <p:nvPr/>
        </p:nvSpPr>
        <p:spPr>
          <a:xfrm>
            <a:off x="281768" y="1733625"/>
            <a:ext cx="116992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FE765E-8BD1-4DCA-843F-EF441AD23C6C}"/>
                  </a:ext>
                </a:extLst>
              </p:cNvPr>
              <p:cNvSpPr/>
              <p:nvPr/>
            </p:nvSpPr>
            <p:spPr>
              <a:xfrm>
                <a:off x="246380" y="2035151"/>
                <a:ext cx="8393767" cy="10610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𝒜</m:t>
                          </m:r>
                        </m:e>
                        <m:sub>
                          <m:r>
                            <m:rPr>
                              <m:sty m:val="p"/>
                            </m:rPr>
                            <a:rPr lang="en-US" sz="2400" b="0" i="0" smtClean="0">
                              <a:latin typeface="Cambria Math" panose="02040503050406030204" pitchFamily="18" charset="0"/>
                              <a:ea typeface="Cambria Math" panose="02040503050406030204" pitchFamily="18" charset="0"/>
                            </a:rPr>
                            <m:t>mS</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limLoc m:val="undOvr"/>
                          <m:subHide m:val="on"/>
                          <m:supHide m:val="on"/>
                          <m:ctrlPr>
                            <a:rPr lang="en-US" sz="2400" i="1">
                              <a:latin typeface="Cambria Math" panose="02040503050406030204" pitchFamily="18" charset="0"/>
                            </a:rPr>
                          </m:ctrlPr>
                        </m:naryPr>
                        <m:sub/>
                        <m:sup/>
                        <m:e>
                          <m:r>
                            <a:rPr lang="en-US" sz="2400" i="1">
                              <a:latin typeface="Cambria Math" panose="02040503050406030204" pitchFamily="18" charset="0"/>
                            </a:rPr>
                            <m:t>𝑑𝑥𝑑𝑡</m:t>
                          </m:r>
                          <m:r>
                            <a:rPr lang="en-US" sz="2400" i="1">
                              <a:latin typeface="Cambria Math" panose="02040503050406030204" pitchFamily="18" charset="0"/>
                            </a:rPr>
                            <m:t> </m:t>
                          </m:r>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𝜇</m:t>
                                          </m:r>
                                        </m:sub>
                                      </m:sSub>
                                      <m:r>
                                        <a:rPr lang="en-US" sz="2400" i="1">
                                          <a:latin typeface="Cambria Math" panose="02040503050406030204" pitchFamily="18" charset="0"/>
                                        </a:rPr>
                                        <m:t>𝜙</m:t>
                                      </m:r>
                                    </m:e>
                                  </m:d>
                                </m:e>
                                <m:sup>
                                  <m:r>
                                    <a:rPr lang="en-US" sz="2400" i="1">
                                      <a:latin typeface="Cambria Math" panose="02040503050406030204" pitchFamily="18" charset="0"/>
                                    </a:rPr>
                                    <m:t>2</m:t>
                                  </m:r>
                                </m:sup>
                              </m:sSup>
                              <m:r>
                                <a:rPr lang="en-US" sz="2400" i="1" smtClean="0">
                                  <a:solidFill>
                                    <a:srgbClr val="7030A0"/>
                                  </a:solidFill>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𝑀</m:t>
                                  </m:r>
                                </m:e>
                                <m:sub>
                                  <m:r>
                                    <a:rPr lang="en-US" sz="2400" b="0" i="1" smtClean="0">
                                      <a:solidFill>
                                        <a:srgbClr val="7030A0"/>
                                      </a:solidFill>
                                      <a:latin typeface="Cambria Math" panose="02040503050406030204" pitchFamily="18" charset="0"/>
                                    </a:rPr>
                                    <m:t>0</m:t>
                                  </m:r>
                                </m:sub>
                              </m:sSub>
                              <m:func>
                                <m:funcPr>
                                  <m:ctrlPr>
                                    <a:rPr lang="en-US" sz="2400" i="1">
                                      <a:solidFill>
                                        <a:srgbClr val="7030A0"/>
                                      </a:solidFill>
                                      <a:latin typeface="Cambria Math" panose="02040503050406030204" pitchFamily="18" charset="0"/>
                                    </a:rPr>
                                  </m:ctrlPr>
                                </m:funcPr>
                                <m:fName>
                                  <m:r>
                                    <m:rPr>
                                      <m:sty m:val="p"/>
                                    </m:rPr>
                                    <a:rPr lang="en-US" sz="2400">
                                      <a:solidFill>
                                        <a:srgbClr val="7030A0"/>
                                      </a:solidFill>
                                      <a:latin typeface="Cambria Math" panose="02040503050406030204" pitchFamily="18" charset="0"/>
                                    </a:rPr>
                                    <m:t>cos</m:t>
                                  </m:r>
                                </m:fName>
                                <m:e>
                                  <m:r>
                                    <a:rPr lang="en-US" sz="2400" i="1">
                                      <a:solidFill>
                                        <a:srgbClr val="7030A0"/>
                                      </a:solidFill>
                                      <a:latin typeface="Cambria Math" panose="02040503050406030204" pitchFamily="18" charset="0"/>
                                    </a:rPr>
                                    <m:t>𝛽𝜙</m:t>
                                  </m:r>
                                </m:e>
                              </m:func>
                              <m:r>
                                <a:rPr lang="en-US" sz="2400" b="0" i="1" smtClean="0">
                                  <a:solidFill>
                                    <a:srgbClr val="0070C0"/>
                                  </a:solidFill>
                                  <a:latin typeface="Cambria Math" panose="02040503050406030204" pitchFamily="18" charset="0"/>
                                </a:rPr>
                                <m:t>−</m:t>
                              </m:r>
                              <m:sSubSup>
                                <m:sSubSupPr>
                                  <m:ctrlPr>
                                    <a:rPr lang="en-US" sz="2400" b="0" i="1" smtClean="0">
                                      <a:solidFill>
                                        <a:srgbClr val="0070C0"/>
                                      </a:solidFill>
                                      <a:latin typeface="Cambria Math" panose="02040503050406030204" pitchFamily="18" charset="0"/>
                                    </a:rPr>
                                  </m:ctrlPr>
                                </m:sSubSupPr>
                                <m:e>
                                  <m:r>
                                    <a:rPr lang="en-US" sz="2400" b="0" i="1" smtClean="0">
                                      <a:solidFill>
                                        <a:srgbClr val="0070C0"/>
                                      </a:solidFill>
                                      <a:latin typeface="Cambria Math" panose="02040503050406030204" pitchFamily="18" charset="0"/>
                                    </a:rPr>
                                    <m:t>𝑀</m:t>
                                  </m:r>
                                </m:e>
                                <m:sub>
                                  <m:r>
                                    <a:rPr lang="en-US" sz="2400" b="0" i="1" smtClean="0">
                                      <a:solidFill>
                                        <a:srgbClr val="0070C0"/>
                                      </a:solidFill>
                                      <a:latin typeface="Cambria Math" panose="02040503050406030204" pitchFamily="18" charset="0"/>
                                    </a:rPr>
                                    <m:t>0</m:t>
                                  </m:r>
                                </m:sub>
                                <m:sup>
                                  <m:r>
                                    <a:rPr lang="en-US" sz="2400" b="0" i="1" smtClean="0">
                                      <a:solidFill>
                                        <a:srgbClr val="0070C0"/>
                                      </a:solidFill>
                                      <a:latin typeface="Cambria Math" panose="02040503050406030204" pitchFamily="18" charset="0"/>
                                    </a:rPr>
                                    <m:t>′</m:t>
                                  </m:r>
                                </m:sup>
                              </m:sSubSup>
                              <m:sSup>
                                <m:sSupPr>
                                  <m:ctrlPr>
                                    <a:rPr lang="en-US" sz="2400" b="0" i="1" smtClean="0">
                                      <a:solidFill>
                                        <a:srgbClr val="0070C0"/>
                                      </a:solidFill>
                                      <a:latin typeface="Cambria Math" panose="02040503050406030204" pitchFamily="18" charset="0"/>
                                    </a:rPr>
                                  </m:ctrlPr>
                                </m:sSupPr>
                                <m:e>
                                  <m:r>
                                    <a:rPr lang="en-US" sz="2400" b="0" i="1" smtClean="0">
                                      <a:solidFill>
                                        <a:srgbClr val="0070C0"/>
                                      </a:solidFill>
                                      <a:latin typeface="Cambria Math" panose="02040503050406030204" pitchFamily="18" charset="0"/>
                                    </a:rPr>
                                    <m:t>𝜙</m:t>
                                  </m:r>
                                </m:e>
                                <m:sup>
                                  <m:r>
                                    <a:rPr lang="en-US" sz="2400" b="0" i="1" smtClean="0">
                                      <a:solidFill>
                                        <a:srgbClr val="0070C0"/>
                                      </a:solidFill>
                                      <a:latin typeface="Cambria Math" panose="02040503050406030204" pitchFamily="18" charset="0"/>
                                    </a:rPr>
                                    <m:t>2</m:t>
                                  </m:r>
                                </m:sup>
                              </m:sSup>
                            </m:e>
                          </m:d>
                        </m:e>
                      </m:nary>
                    </m:oMath>
                  </m:oMathPara>
                </a14:m>
                <a:endParaRPr lang="LID4096" sz="2400" dirty="0"/>
              </a:p>
            </p:txBody>
          </p:sp>
        </mc:Choice>
        <mc:Fallback xmlns="">
          <p:sp>
            <p:nvSpPr>
              <p:cNvPr id="7" name="Rectangle 6">
                <a:extLst>
                  <a:ext uri="{FF2B5EF4-FFF2-40B4-BE49-F238E27FC236}">
                    <a16:creationId xmlns:a16="http://schemas.microsoft.com/office/drawing/2014/main" id="{50FE765E-8BD1-4DCA-843F-EF441AD23C6C}"/>
                  </a:ext>
                </a:extLst>
              </p:cNvPr>
              <p:cNvSpPr>
                <a:spLocks noRot="1" noChangeAspect="1" noMove="1" noResize="1" noEditPoints="1" noAdjustHandles="1" noChangeArrowheads="1" noChangeShapeType="1" noTextEdit="1"/>
              </p:cNvSpPr>
              <p:nvPr/>
            </p:nvSpPr>
            <p:spPr>
              <a:xfrm>
                <a:off x="246380" y="2035151"/>
                <a:ext cx="8393767" cy="1061060"/>
              </a:xfrm>
              <a:prstGeom prst="rect">
                <a:avLst/>
              </a:prstGeom>
              <a:blipFill>
                <a:blip r:embed="rId3"/>
                <a:stretch>
                  <a:fillRect/>
                </a:stretch>
              </a:blipFill>
            </p:spPr>
            <p:txBody>
              <a:bodyPr/>
              <a:lstStyle/>
              <a:p>
                <a:r>
                  <a:rPr lang="LID4096">
                    <a:noFill/>
                  </a:rPr>
                  <a:t> </a:t>
                </a:r>
              </a:p>
            </p:txBody>
          </p:sp>
        </mc:Fallback>
      </mc:AlternateContent>
      <p:grpSp>
        <p:nvGrpSpPr>
          <p:cNvPr id="12" name="Group 11">
            <a:extLst>
              <a:ext uri="{FF2B5EF4-FFF2-40B4-BE49-F238E27FC236}">
                <a16:creationId xmlns:a16="http://schemas.microsoft.com/office/drawing/2014/main" id="{940EABED-63C4-44B8-ACB9-532265571F7E}"/>
              </a:ext>
            </a:extLst>
          </p:cNvPr>
          <p:cNvGrpSpPr/>
          <p:nvPr/>
        </p:nvGrpSpPr>
        <p:grpSpPr>
          <a:xfrm>
            <a:off x="9195855" y="2893896"/>
            <a:ext cx="1733707" cy="1437209"/>
            <a:chOff x="9783337" y="1779796"/>
            <a:chExt cx="1733707" cy="1437209"/>
          </a:xfrm>
        </p:grpSpPr>
        <p:grpSp>
          <p:nvGrpSpPr>
            <p:cNvPr id="28" name="Group 27">
              <a:extLst>
                <a:ext uri="{FF2B5EF4-FFF2-40B4-BE49-F238E27FC236}">
                  <a16:creationId xmlns:a16="http://schemas.microsoft.com/office/drawing/2014/main" id="{7773AF77-9220-4789-987C-5544BBA779CC}"/>
                </a:ext>
              </a:extLst>
            </p:cNvPr>
            <p:cNvGrpSpPr/>
            <p:nvPr/>
          </p:nvGrpSpPr>
          <p:grpSpPr>
            <a:xfrm>
              <a:off x="10307192" y="1779796"/>
              <a:ext cx="505828" cy="483566"/>
              <a:chOff x="4280710" y="2960374"/>
              <a:chExt cx="505828" cy="483566"/>
            </a:xfrm>
          </p:grpSpPr>
          <p:sp>
            <p:nvSpPr>
              <p:cNvPr id="29" name="Rectangle 28">
                <a:extLst>
                  <a:ext uri="{FF2B5EF4-FFF2-40B4-BE49-F238E27FC236}">
                    <a16:creationId xmlns:a16="http://schemas.microsoft.com/office/drawing/2014/main" id="{DA41C0D7-8707-4554-A2FF-2EC305E467C8}"/>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30" name="Straight Connector 29">
                <a:extLst>
                  <a:ext uri="{FF2B5EF4-FFF2-40B4-BE49-F238E27FC236}">
                    <a16:creationId xmlns:a16="http://schemas.microsoft.com/office/drawing/2014/main" id="{893FFED2-989B-4C8B-A191-1ADAE2402EDE}"/>
                  </a:ext>
                </a:extLst>
              </p:cNvPr>
              <p:cNvCxnSpPr/>
              <p:nvPr/>
            </p:nvCxnSpPr>
            <p:spPr>
              <a:xfrm flipV="1">
                <a:off x="4312920" y="2990681"/>
                <a:ext cx="440055" cy="43003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AC4CBE1-A780-4A75-9E86-BDC24CD54808}"/>
                  </a:ext>
                </a:extLst>
              </p:cNvPr>
              <p:cNvCxnSpPr/>
              <p:nvPr/>
            </p:nvCxnSpPr>
            <p:spPr>
              <a:xfrm>
                <a:off x="4312920" y="2990512"/>
                <a:ext cx="450868" cy="4194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D523B68-783A-40F9-A7FB-26E21656C7F4}"/>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216F143-C5FA-4121-BFF9-EA564332A426}"/>
                    </a:ext>
                  </a:extLst>
                </p:cNvPr>
                <p:cNvSpPr txBox="1"/>
                <p:nvPr/>
              </p:nvSpPr>
              <p:spPr>
                <a:xfrm>
                  <a:off x="10893988" y="1798281"/>
                  <a:ext cx="623056"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r>
                              <a:rPr lang="en-US" sz="2800" b="0" i="1" smtClean="0">
                                <a:latin typeface="Cambria Math" panose="02040503050406030204" pitchFamily="18" charset="0"/>
                              </a:rPr>
                              <m:t>,0</m:t>
                            </m:r>
                          </m:sub>
                        </m:sSub>
                      </m:oMath>
                    </m:oMathPara>
                  </a14:m>
                  <a:endParaRPr lang="en-US" sz="2800" dirty="0"/>
                </a:p>
              </p:txBody>
            </p:sp>
          </mc:Choice>
          <mc:Fallback xmlns="">
            <p:sp>
              <p:nvSpPr>
                <p:cNvPr id="33" name="TextBox 32">
                  <a:extLst>
                    <a:ext uri="{FF2B5EF4-FFF2-40B4-BE49-F238E27FC236}">
                      <a16:creationId xmlns:a16="http://schemas.microsoft.com/office/drawing/2014/main" id="{F216F143-C5FA-4121-BFF9-EA564332A426}"/>
                    </a:ext>
                  </a:extLst>
                </p:cNvPr>
                <p:cNvSpPr txBox="1">
                  <a:spLocks noRot="1" noChangeAspect="1" noMove="1" noResize="1" noEditPoints="1" noAdjustHandles="1" noChangeArrowheads="1" noChangeShapeType="1" noTextEdit="1"/>
                </p:cNvSpPr>
                <p:nvPr/>
              </p:nvSpPr>
              <p:spPr>
                <a:xfrm>
                  <a:off x="10893988" y="1798281"/>
                  <a:ext cx="623056" cy="461088"/>
                </a:xfrm>
                <a:prstGeom prst="rect">
                  <a:avLst/>
                </a:prstGeom>
                <a:blipFill>
                  <a:blip r:embed="rId4"/>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6C6A547-C37A-4815-937C-58D685E79175}"/>
                    </a:ext>
                  </a:extLst>
                </p:cNvPr>
                <p:cNvSpPr txBox="1"/>
                <p:nvPr/>
              </p:nvSpPr>
              <p:spPr>
                <a:xfrm>
                  <a:off x="9783337" y="1800558"/>
                  <a:ext cx="4426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0</m:t>
                            </m:r>
                          </m:sub>
                        </m:sSub>
                      </m:oMath>
                    </m:oMathPara>
                  </a14:m>
                  <a:endParaRPr lang="en-US" sz="2800" dirty="0"/>
                </a:p>
              </p:txBody>
            </p:sp>
          </mc:Choice>
          <mc:Fallback xmlns="">
            <p:sp>
              <p:nvSpPr>
                <p:cNvPr id="34" name="TextBox 33">
                  <a:extLst>
                    <a:ext uri="{FF2B5EF4-FFF2-40B4-BE49-F238E27FC236}">
                      <a16:creationId xmlns:a16="http://schemas.microsoft.com/office/drawing/2014/main" id="{06C6A547-C37A-4815-937C-58D685E79175}"/>
                    </a:ext>
                  </a:extLst>
                </p:cNvPr>
                <p:cNvSpPr txBox="1">
                  <a:spLocks noRot="1" noChangeAspect="1" noMove="1" noResize="1" noEditPoints="1" noAdjustHandles="1" noChangeArrowheads="1" noChangeShapeType="1" noTextEdit="1"/>
                </p:cNvSpPr>
                <p:nvPr/>
              </p:nvSpPr>
              <p:spPr>
                <a:xfrm>
                  <a:off x="9783337" y="1800558"/>
                  <a:ext cx="442685" cy="430887"/>
                </a:xfrm>
                <a:prstGeom prst="rect">
                  <a:avLst/>
                </a:prstGeom>
                <a:blipFill>
                  <a:blip r:embed="rId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5B79DBC-F695-4931-8B4D-7E30C663F88B}"/>
                    </a:ext>
                  </a:extLst>
                </p:cNvPr>
                <p:cNvSpPr txBox="1"/>
                <p:nvPr/>
              </p:nvSpPr>
              <p:spPr>
                <a:xfrm>
                  <a:off x="9783337" y="2509119"/>
                  <a:ext cx="1660263" cy="707886"/>
                </a:xfrm>
                <a:prstGeom prst="rect">
                  <a:avLst/>
                </a:prstGeom>
                <a:noFill/>
              </p:spPr>
              <p:txBody>
                <a:bodyPr wrap="none" rtlCol="0">
                  <a:spAutoFit/>
                </a:bodyPr>
                <a:lstStyle/>
                <a:p>
                  <a:pPr algn="ctr"/>
                  <a14:m>
                    <m:oMath xmlns:m="http://schemas.openxmlformats.org/officeDocument/2006/math">
                      <m:r>
                        <a:rPr lang="en-US" sz="2000" i="1" dirty="0" smtClean="0">
                          <a:latin typeface="Cambria Math" panose="02040503050406030204" pitchFamily="18" charset="0"/>
                        </a:rPr>
                        <m:t>2</m:t>
                      </m:r>
                      <m:r>
                        <a:rPr lang="en-US" sz="2000" i="1" dirty="0" smtClean="0">
                          <a:latin typeface="Cambria Math" panose="02040503050406030204" pitchFamily="18" charset="0"/>
                        </a:rPr>
                        <m:t>𝑒</m:t>
                      </m:r>
                    </m:oMath>
                  </a14:m>
                  <a:r>
                    <a:rPr lang="en-US" sz="2000" dirty="0"/>
                    <a:t> Josephson </a:t>
                  </a:r>
                  <a:br>
                    <a:rPr lang="en-US" sz="2000" dirty="0"/>
                  </a:br>
                  <a:r>
                    <a:rPr lang="en-US" sz="2000" dirty="0"/>
                    <a:t>junction</a:t>
                  </a:r>
                  <a:endParaRPr lang="LID4096" sz="2000" dirty="0"/>
                </a:p>
              </p:txBody>
            </p:sp>
          </mc:Choice>
          <mc:Fallback xmlns="">
            <p:sp>
              <p:nvSpPr>
                <p:cNvPr id="35" name="TextBox 34">
                  <a:extLst>
                    <a:ext uri="{FF2B5EF4-FFF2-40B4-BE49-F238E27FC236}">
                      <a16:creationId xmlns:a16="http://schemas.microsoft.com/office/drawing/2014/main" id="{45B79DBC-F695-4931-8B4D-7E30C663F88B}"/>
                    </a:ext>
                  </a:extLst>
                </p:cNvPr>
                <p:cNvSpPr txBox="1">
                  <a:spLocks noRot="1" noChangeAspect="1" noMove="1" noResize="1" noEditPoints="1" noAdjustHandles="1" noChangeArrowheads="1" noChangeShapeType="1" noTextEdit="1"/>
                </p:cNvSpPr>
                <p:nvPr/>
              </p:nvSpPr>
              <p:spPr>
                <a:xfrm>
                  <a:off x="9783337" y="2509119"/>
                  <a:ext cx="1660263" cy="707886"/>
                </a:xfrm>
                <a:prstGeom prst="rect">
                  <a:avLst/>
                </a:prstGeom>
                <a:blipFill>
                  <a:blip r:embed="rId6"/>
                  <a:stretch>
                    <a:fillRect t="-4310" r="-3309" b="-14655"/>
                  </a:stretch>
                </a:blipFill>
              </p:spPr>
              <p:txBody>
                <a:bodyPr/>
                <a:lstStyle/>
                <a:p>
                  <a:r>
                    <a:rPr lang="LID4096">
                      <a:noFill/>
                    </a:rPr>
                    <a:t> </a:t>
                  </a:r>
                </a:p>
              </p:txBody>
            </p:sp>
          </mc:Fallback>
        </mc:AlternateContent>
      </p:grpSp>
      <p:sp>
        <p:nvSpPr>
          <p:cNvPr id="65" name="Content Placeholder 2">
            <a:extLst>
              <a:ext uri="{FF2B5EF4-FFF2-40B4-BE49-F238E27FC236}">
                <a16:creationId xmlns:a16="http://schemas.microsoft.com/office/drawing/2014/main" id="{C328EC6B-070D-4E55-84F0-B81E6E409857}"/>
              </a:ext>
            </a:extLst>
          </p:cNvPr>
          <p:cNvSpPr txBox="1">
            <a:spLocks/>
          </p:cNvSpPr>
          <p:nvPr/>
        </p:nvSpPr>
        <p:spPr>
          <a:xfrm>
            <a:off x="370409" y="1625374"/>
            <a:ext cx="11699240" cy="5157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massive Schwinger model</a:t>
            </a:r>
            <a:br>
              <a:rPr lang="en-US" dirty="0"/>
            </a:br>
            <a:br>
              <a:rPr lang="en-US" dirty="0"/>
            </a:br>
            <a:br>
              <a:rPr lang="en-US" dirty="0"/>
            </a:br>
            <a:br>
              <a:rPr lang="en-US" dirty="0"/>
            </a:br>
            <a:r>
              <a:rPr lang="en-US" dirty="0"/>
              <a:t>Quantum circuit: </a:t>
            </a:r>
            <a:br>
              <a:rPr lang="en-US" dirty="0"/>
            </a:br>
            <a:br>
              <a:rPr lang="en-US" dirty="0"/>
            </a:br>
            <a:br>
              <a:rPr lang="en-US" dirty="0"/>
            </a:br>
            <a:br>
              <a:rPr lang="en-US" dirty="0"/>
            </a:br>
            <a:endParaRPr lang="en-US" dirty="0"/>
          </a:p>
        </p:txBody>
      </p:sp>
      <p:sp>
        <p:nvSpPr>
          <p:cNvPr id="8" name="Slide Number Placeholder 7">
            <a:extLst>
              <a:ext uri="{FF2B5EF4-FFF2-40B4-BE49-F238E27FC236}">
                <a16:creationId xmlns:a16="http://schemas.microsoft.com/office/drawing/2014/main" id="{20B78191-105E-4017-AE89-E8320513DDB8}"/>
              </a:ext>
            </a:extLst>
          </p:cNvPr>
          <p:cNvSpPr>
            <a:spLocks noGrp="1"/>
          </p:cNvSpPr>
          <p:nvPr>
            <p:ph type="sldNum" sz="quarter" idx="12"/>
          </p:nvPr>
        </p:nvSpPr>
        <p:spPr>
          <a:xfrm>
            <a:off x="9326449" y="74646"/>
            <a:ext cx="2743200" cy="365125"/>
          </a:xfrm>
        </p:spPr>
        <p:txBody>
          <a:bodyPr/>
          <a:lstStyle/>
          <a:p>
            <a:fld id="{470B0F4F-27D3-4C81-8336-24FC379DF1BB}" type="slidenum">
              <a:rPr lang="LID4096" smtClean="0"/>
              <a:t>52</a:t>
            </a:fld>
            <a:endParaRPr lang="LID4096" dirty="0"/>
          </a:p>
        </p:txBody>
      </p:sp>
      <p:sp>
        <p:nvSpPr>
          <p:cNvPr id="47" name="TextBox 46">
            <a:extLst>
              <a:ext uri="{FF2B5EF4-FFF2-40B4-BE49-F238E27FC236}">
                <a16:creationId xmlns:a16="http://schemas.microsoft.com/office/drawing/2014/main" id="{247F9905-4D57-432D-87F4-372541BDC27F}"/>
              </a:ext>
            </a:extLst>
          </p:cNvPr>
          <p:cNvSpPr txBox="1"/>
          <p:nvPr/>
        </p:nvSpPr>
        <p:spPr>
          <a:xfrm>
            <a:off x="0" y="6448768"/>
            <a:ext cx="1918410" cy="369332"/>
          </a:xfrm>
          <a:prstGeom prst="rect">
            <a:avLst/>
          </a:prstGeom>
          <a:noFill/>
        </p:spPr>
        <p:txBody>
          <a:bodyPr wrap="none" rtlCol="0">
            <a:spAutoFit/>
          </a:bodyPr>
          <a:lstStyle/>
          <a:p>
            <a:r>
              <a:rPr lang="en-US" dirty="0"/>
              <a:t>A.R. (unpublished)</a:t>
            </a:r>
            <a:endParaRPr lang="LID4096" dirty="0"/>
          </a:p>
        </p:txBody>
      </p:sp>
      <p:grpSp>
        <p:nvGrpSpPr>
          <p:cNvPr id="14" name="Group 13">
            <a:extLst>
              <a:ext uri="{FF2B5EF4-FFF2-40B4-BE49-F238E27FC236}">
                <a16:creationId xmlns:a16="http://schemas.microsoft.com/office/drawing/2014/main" id="{C3490CBF-77A8-483B-8A45-CAD956344BA4}"/>
              </a:ext>
            </a:extLst>
          </p:cNvPr>
          <p:cNvGrpSpPr/>
          <p:nvPr/>
        </p:nvGrpSpPr>
        <p:grpSpPr>
          <a:xfrm>
            <a:off x="2074954" y="3631091"/>
            <a:ext cx="5166893" cy="2588348"/>
            <a:chOff x="246380" y="3668288"/>
            <a:chExt cx="5166893" cy="2588348"/>
          </a:xfrm>
        </p:grpSpPr>
        <p:pic>
          <p:nvPicPr>
            <p:cNvPr id="9" name="Picture 8">
              <a:extLst>
                <a:ext uri="{FF2B5EF4-FFF2-40B4-BE49-F238E27FC236}">
                  <a16:creationId xmlns:a16="http://schemas.microsoft.com/office/drawing/2014/main" id="{5B0D7BCF-E684-4DCD-AD1E-61FEA31B89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6380" y="3668288"/>
              <a:ext cx="5166893" cy="2588348"/>
            </a:xfrm>
            <a:prstGeom prst="rect">
              <a:avLst/>
            </a:prstGeom>
          </p:spPr>
        </p:pic>
        <p:grpSp>
          <p:nvGrpSpPr>
            <p:cNvPr id="11" name="Group 10">
              <a:extLst>
                <a:ext uri="{FF2B5EF4-FFF2-40B4-BE49-F238E27FC236}">
                  <a16:creationId xmlns:a16="http://schemas.microsoft.com/office/drawing/2014/main" id="{1AC25DD1-DCA2-4A46-81D5-7A929BD48943}"/>
                </a:ext>
              </a:extLst>
            </p:cNvPr>
            <p:cNvGrpSpPr/>
            <p:nvPr/>
          </p:nvGrpSpPr>
          <p:grpSpPr>
            <a:xfrm>
              <a:off x="1396314" y="4675819"/>
              <a:ext cx="646125" cy="890439"/>
              <a:chOff x="1396314" y="4675819"/>
              <a:chExt cx="646125" cy="890439"/>
            </a:xfrm>
          </p:grpSpPr>
          <p:sp>
            <p:nvSpPr>
              <p:cNvPr id="10" name="Rectangle 9">
                <a:extLst>
                  <a:ext uri="{FF2B5EF4-FFF2-40B4-BE49-F238E27FC236}">
                    <a16:creationId xmlns:a16="http://schemas.microsoft.com/office/drawing/2014/main" id="{A9B1DA61-A2B1-4985-B224-CBEEC6620E97}"/>
                  </a:ext>
                </a:extLst>
              </p:cNvPr>
              <p:cNvSpPr/>
              <p:nvPr/>
            </p:nvSpPr>
            <p:spPr>
              <a:xfrm>
                <a:off x="1396314" y="4869792"/>
                <a:ext cx="646125" cy="511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8" name="Picture 47">
                <a:extLst>
                  <a:ext uri="{FF2B5EF4-FFF2-40B4-BE49-F238E27FC236}">
                    <a16:creationId xmlns:a16="http://schemas.microsoft.com/office/drawing/2014/main" id="{BBE64B6E-C967-4C32-B77E-D92D035684D9}"/>
                  </a:ext>
                </a:extLst>
              </p:cNvPr>
              <p:cNvPicPr>
                <a:picLocks noChangeAspect="1"/>
              </p:cNvPicPr>
              <p:nvPr/>
            </p:nvPicPr>
            <p:blipFill>
              <a:blip r:embed="rId8"/>
              <a:stretch>
                <a:fillRect/>
              </a:stretch>
            </p:blipFill>
            <p:spPr>
              <a:xfrm>
                <a:off x="1521323" y="4675819"/>
                <a:ext cx="397087" cy="890439"/>
              </a:xfrm>
              <a:prstGeom prst="rect">
                <a:avLst/>
              </a:prstGeom>
            </p:spPr>
          </p:pic>
        </p:grpSp>
        <p:grpSp>
          <p:nvGrpSpPr>
            <p:cNvPr id="49" name="Group 48">
              <a:extLst>
                <a:ext uri="{FF2B5EF4-FFF2-40B4-BE49-F238E27FC236}">
                  <a16:creationId xmlns:a16="http://schemas.microsoft.com/office/drawing/2014/main" id="{4DDC60F8-E269-46CF-9AA2-47EFBDD12E3C}"/>
                </a:ext>
              </a:extLst>
            </p:cNvPr>
            <p:cNvGrpSpPr/>
            <p:nvPr/>
          </p:nvGrpSpPr>
          <p:grpSpPr>
            <a:xfrm>
              <a:off x="3344333" y="4675819"/>
              <a:ext cx="646125" cy="890439"/>
              <a:chOff x="1396314" y="4675819"/>
              <a:chExt cx="646125" cy="890439"/>
            </a:xfrm>
          </p:grpSpPr>
          <p:sp>
            <p:nvSpPr>
              <p:cNvPr id="50" name="Rectangle 49">
                <a:extLst>
                  <a:ext uri="{FF2B5EF4-FFF2-40B4-BE49-F238E27FC236}">
                    <a16:creationId xmlns:a16="http://schemas.microsoft.com/office/drawing/2014/main" id="{1CCE5CA3-C613-4B5B-BCC2-A4F127EB5A14}"/>
                  </a:ext>
                </a:extLst>
              </p:cNvPr>
              <p:cNvSpPr/>
              <p:nvPr/>
            </p:nvSpPr>
            <p:spPr>
              <a:xfrm>
                <a:off x="1396314" y="4869792"/>
                <a:ext cx="646125" cy="511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2" name="Picture 51">
                <a:extLst>
                  <a:ext uri="{FF2B5EF4-FFF2-40B4-BE49-F238E27FC236}">
                    <a16:creationId xmlns:a16="http://schemas.microsoft.com/office/drawing/2014/main" id="{BC77EE46-19B9-4BC0-AC69-0FF1FCD6B0AC}"/>
                  </a:ext>
                </a:extLst>
              </p:cNvPr>
              <p:cNvPicPr>
                <a:picLocks noChangeAspect="1"/>
              </p:cNvPicPr>
              <p:nvPr/>
            </p:nvPicPr>
            <p:blipFill>
              <a:blip r:embed="rId8"/>
              <a:stretch>
                <a:fillRect/>
              </a:stretch>
            </p:blipFill>
            <p:spPr>
              <a:xfrm>
                <a:off x="1521323" y="4675819"/>
                <a:ext cx="397087" cy="890439"/>
              </a:xfrm>
              <a:prstGeom prst="rect">
                <a:avLst/>
              </a:prstGeom>
            </p:spPr>
          </p:pic>
        </p:grpSp>
      </p:grpSp>
      <p:grpSp>
        <p:nvGrpSpPr>
          <p:cNvPr id="13" name="Group 12">
            <a:extLst>
              <a:ext uri="{FF2B5EF4-FFF2-40B4-BE49-F238E27FC236}">
                <a16:creationId xmlns:a16="http://schemas.microsoft.com/office/drawing/2014/main" id="{5B6CF4F8-0F4C-4FFC-9F85-A02023965DF9}"/>
              </a:ext>
            </a:extLst>
          </p:cNvPr>
          <p:cNvGrpSpPr/>
          <p:nvPr/>
        </p:nvGrpSpPr>
        <p:grpSpPr>
          <a:xfrm>
            <a:off x="8691981" y="4515849"/>
            <a:ext cx="2741456" cy="1825267"/>
            <a:chOff x="9234823" y="3444972"/>
            <a:chExt cx="2741456" cy="1825267"/>
          </a:xfrm>
        </p:grpSpPr>
        <p:sp>
          <p:nvSpPr>
            <p:cNvPr id="44" name="TextBox 43">
              <a:extLst>
                <a:ext uri="{FF2B5EF4-FFF2-40B4-BE49-F238E27FC236}">
                  <a16:creationId xmlns:a16="http://schemas.microsoft.com/office/drawing/2014/main" id="{465DBD09-6031-454F-9261-B1F5EB78B0C5}"/>
                </a:ext>
              </a:extLst>
            </p:cNvPr>
            <p:cNvSpPr txBox="1"/>
            <p:nvPr/>
          </p:nvSpPr>
          <p:spPr>
            <a:xfrm>
              <a:off x="9234823" y="4254576"/>
              <a:ext cx="2741456" cy="1015663"/>
            </a:xfrm>
            <a:prstGeom prst="rect">
              <a:avLst/>
            </a:prstGeom>
            <a:noFill/>
          </p:spPr>
          <p:txBody>
            <a:bodyPr wrap="none" rtlCol="0">
              <a:spAutoFit/>
            </a:bodyPr>
            <a:lstStyle/>
            <a:p>
              <a:pPr algn="ctr"/>
              <a:r>
                <a:rPr lang="en-US" sz="2000" dirty="0"/>
                <a:t>a linear inductor, can </a:t>
              </a:r>
              <a:br>
                <a:rPr lang="en-US" sz="2000" dirty="0"/>
              </a:br>
              <a:r>
                <a:rPr lang="en-US" sz="2000" dirty="0"/>
                <a:t>be a Josephson junction </a:t>
              </a:r>
              <a:br>
                <a:rPr lang="en-US" sz="2000" dirty="0"/>
              </a:br>
              <a:r>
                <a:rPr lang="en-US" sz="2000" dirty="0"/>
                <a:t>array</a:t>
              </a:r>
              <a:endParaRPr lang="LID4096" sz="2000" dirty="0"/>
            </a:p>
          </p:txBody>
        </p:sp>
        <p:grpSp>
          <p:nvGrpSpPr>
            <p:cNvPr id="53" name="Group 52">
              <a:extLst>
                <a:ext uri="{FF2B5EF4-FFF2-40B4-BE49-F238E27FC236}">
                  <a16:creationId xmlns:a16="http://schemas.microsoft.com/office/drawing/2014/main" id="{53E87A94-605F-49E9-9D3A-922F8D1545C3}"/>
                </a:ext>
              </a:extLst>
            </p:cNvPr>
            <p:cNvGrpSpPr/>
            <p:nvPr/>
          </p:nvGrpSpPr>
          <p:grpSpPr>
            <a:xfrm>
              <a:off x="10260820" y="3444972"/>
              <a:ext cx="646125" cy="890439"/>
              <a:chOff x="1396314" y="4675819"/>
              <a:chExt cx="646125" cy="890439"/>
            </a:xfrm>
          </p:grpSpPr>
          <p:sp>
            <p:nvSpPr>
              <p:cNvPr id="54" name="Rectangle 53">
                <a:extLst>
                  <a:ext uri="{FF2B5EF4-FFF2-40B4-BE49-F238E27FC236}">
                    <a16:creationId xmlns:a16="http://schemas.microsoft.com/office/drawing/2014/main" id="{309A72FF-0030-428E-A06B-2A1B305C640E}"/>
                  </a:ext>
                </a:extLst>
              </p:cNvPr>
              <p:cNvSpPr/>
              <p:nvPr/>
            </p:nvSpPr>
            <p:spPr>
              <a:xfrm>
                <a:off x="1396314" y="4869792"/>
                <a:ext cx="646125" cy="511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5" name="Picture 54">
                <a:extLst>
                  <a:ext uri="{FF2B5EF4-FFF2-40B4-BE49-F238E27FC236}">
                    <a16:creationId xmlns:a16="http://schemas.microsoft.com/office/drawing/2014/main" id="{1949D411-BE64-4E70-9EE8-EB2997259CCC}"/>
                  </a:ext>
                </a:extLst>
              </p:cNvPr>
              <p:cNvPicPr>
                <a:picLocks noChangeAspect="1"/>
              </p:cNvPicPr>
              <p:nvPr/>
            </p:nvPicPr>
            <p:blipFill>
              <a:blip r:embed="rId8"/>
              <a:stretch>
                <a:fillRect/>
              </a:stretch>
            </p:blipFill>
            <p:spPr>
              <a:xfrm>
                <a:off x="1521323" y="4675819"/>
                <a:ext cx="397087" cy="890439"/>
              </a:xfrm>
              <a:prstGeom prst="rect">
                <a:avLst/>
              </a:prstGeom>
            </p:spPr>
          </p:pic>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2EF9C7E-5B10-4216-A6A5-52CF2094401B}"/>
                    </a:ext>
                  </a:extLst>
                </p:cNvPr>
                <p:cNvSpPr txBox="1"/>
                <p:nvPr/>
              </p:nvSpPr>
              <p:spPr>
                <a:xfrm>
                  <a:off x="10120878" y="3638945"/>
                  <a:ext cx="2798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𝐿</m:t>
                        </m:r>
                      </m:oMath>
                    </m:oMathPara>
                  </a14:m>
                  <a:endParaRPr lang="en-US" sz="2800" dirty="0"/>
                </a:p>
              </p:txBody>
            </p:sp>
          </mc:Choice>
          <mc:Fallback xmlns="">
            <p:sp>
              <p:nvSpPr>
                <p:cNvPr id="67" name="TextBox 66">
                  <a:extLst>
                    <a:ext uri="{FF2B5EF4-FFF2-40B4-BE49-F238E27FC236}">
                      <a16:creationId xmlns:a16="http://schemas.microsoft.com/office/drawing/2014/main" id="{F2EF9C7E-5B10-4216-A6A5-52CF2094401B}"/>
                    </a:ext>
                  </a:extLst>
                </p:cNvPr>
                <p:cNvSpPr txBox="1">
                  <a:spLocks noRot="1" noChangeAspect="1" noMove="1" noResize="1" noEditPoints="1" noAdjustHandles="1" noChangeArrowheads="1" noChangeShapeType="1" noTextEdit="1"/>
                </p:cNvSpPr>
                <p:nvPr/>
              </p:nvSpPr>
              <p:spPr>
                <a:xfrm>
                  <a:off x="10120878" y="3638945"/>
                  <a:ext cx="279884" cy="430887"/>
                </a:xfrm>
                <a:prstGeom prst="rect">
                  <a:avLst/>
                </a:prstGeom>
                <a:blipFill>
                  <a:blip r:embed="rId9"/>
                  <a:stretch>
                    <a:fillRect/>
                  </a:stretch>
                </a:blipFill>
              </p:spPr>
              <p:txBody>
                <a:bodyPr/>
                <a:lstStyle/>
                <a:p>
                  <a:r>
                    <a:rPr lang="LID4096">
                      <a:noFill/>
                    </a:rPr>
                    <a:t> </a:t>
                  </a:r>
                </a:p>
              </p:txBody>
            </p:sp>
          </mc:Fallback>
        </mc:AlternateContent>
      </p:grpSp>
    </p:spTree>
    <p:extLst>
      <p:ext uri="{BB962C8B-B14F-4D97-AF65-F5344CB8AC3E}">
        <p14:creationId xmlns:p14="http://schemas.microsoft.com/office/powerpoint/2010/main" val="2302614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8898-DCF4-46B1-BA0F-109ADC78574A}"/>
              </a:ext>
            </a:extLst>
          </p:cNvPr>
          <p:cNvSpPr>
            <a:spLocks noGrp="1"/>
          </p:cNvSpPr>
          <p:nvPr>
            <p:ph type="title"/>
          </p:nvPr>
        </p:nvSpPr>
        <p:spPr>
          <a:xfrm>
            <a:off x="832892" y="66486"/>
            <a:ext cx="10515600" cy="1325563"/>
          </a:xfrm>
        </p:spPr>
        <p:txBody>
          <a:bodyPr/>
          <a:lstStyle/>
          <a:p>
            <a:pPr algn="ctr"/>
            <a:r>
              <a:rPr lang="en-US" dirty="0"/>
              <a:t>Towards supersymmetric integrable QFT-s with quantum circuits</a:t>
            </a:r>
            <a:endParaRPr lang="LID4096" dirty="0"/>
          </a:p>
        </p:txBody>
      </p:sp>
      <p:sp>
        <p:nvSpPr>
          <p:cNvPr id="4" name="Content Placeholder 2">
            <a:extLst>
              <a:ext uri="{FF2B5EF4-FFF2-40B4-BE49-F238E27FC236}">
                <a16:creationId xmlns:a16="http://schemas.microsoft.com/office/drawing/2014/main" id="{E3123FCF-18EC-4F85-8B1A-B15BD984BC87}"/>
              </a:ext>
            </a:extLst>
          </p:cNvPr>
          <p:cNvSpPr txBox="1">
            <a:spLocks/>
          </p:cNvSpPr>
          <p:nvPr/>
        </p:nvSpPr>
        <p:spPr>
          <a:xfrm>
            <a:off x="246380" y="1607661"/>
            <a:ext cx="11699240" cy="517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p:sp>
        <p:nvSpPr>
          <p:cNvPr id="5" name="Content Placeholder 2">
            <a:extLst>
              <a:ext uri="{FF2B5EF4-FFF2-40B4-BE49-F238E27FC236}">
                <a16:creationId xmlns:a16="http://schemas.microsoft.com/office/drawing/2014/main" id="{FC9E6D24-D21C-46F8-BD77-BA1D30BC13A2}"/>
              </a:ext>
            </a:extLst>
          </p:cNvPr>
          <p:cNvSpPr txBox="1">
            <a:spLocks/>
          </p:cNvSpPr>
          <p:nvPr/>
        </p:nvSpPr>
        <p:spPr>
          <a:xfrm>
            <a:off x="281768" y="1733625"/>
            <a:ext cx="116992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ID4096"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FE765E-8BD1-4DCA-843F-EF441AD23C6C}"/>
                  </a:ext>
                </a:extLst>
              </p:cNvPr>
              <p:cNvSpPr/>
              <p:nvPr/>
            </p:nvSpPr>
            <p:spPr>
              <a:xfrm>
                <a:off x="246380" y="2035151"/>
                <a:ext cx="9945595" cy="10610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𝒜</m:t>
                          </m:r>
                        </m:e>
                        <m:sub>
                          <m:r>
                            <m:rPr>
                              <m:sty m:val="p"/>
                            </m:rPr>
                            <a:rPr lang="en-US" sz="2400" b="0" i="0" smtClean="0">
                              <a:latin typeface="Cambria Math" panose="02040503050406030204" pitchFamily="18" charset="0"/>
                              <a:ea typeface="Cambria Math" panose="02040503050406030204" pitchFamily="18" charset="0"/>
                            </a:rPr>
                            <m:t>SuSy</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nary>
                        <m:naryPr>
                          <m:limLoc m:val="undOvr"/>
                          <m:subHide m:val="on"/>
                          <m:supHide m:val="on"/>
                          <m:ctrlPr>
                            <a:rPr lang="en-US" sz="2400" i="1">
                              <a:latin typeface="Cambria Math" panose="02040503050406030204" pitchFamily="18" charset="0"/>
                            </a:rPr>
                          </m:ctrlPr>
                        </m:naryPr>
                        <m:sub/>
                        <m:sup/>
                        <m:e>
                          <m:r>
                            <a:rPr lang="en-US" sz="2400" i="1">
                              <a:latin typeface="Cambria Math" panose="02040503050406030204" pitchFamily="18" charset="0"/>
                            </a:rPr>
                            <m:t>𝑑𝑥𝑑𝑡</m:t>
                          </m:r>
                          <m:r>
                            <a:rPr lang="en-US" sz="2400" i="1">
                              <a:latin typeface="Cambria Math" panose="02040503050406030204" pitchFamily="18" charset="0"/>
                            </a:rPr>
                            <m:t> </m:t>
                          </m:r>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𝜇</m:t>
                                          </m:r>
                                        </m:sub>
                                      </m:sSub>
                                      <m:r>
                                        <a:rPr lang="en-US" sz="2400" i="1">
                                          <a:latin typeface="Cambria Math" panose="02040503050406030204" pitchFamily="18" charset="0"/>
                                        </a:rPr>
                                        <m:t>𝜙</m:t>
                                      </m:r>
                                    </m:e>
                                  </m:d>
                                </m:e>
                                <m:sup>
                                  <m:r>
                                    <a:rPr lang="en-US" sz="2400" i="1">
                                      <a:latin typeface="Cambria Math" panose="02040503050406030204" pitchFamily="18" charset="0"/>
                                    </a:rPr>
                                    <m:t>2</m:t>
                                  </m:r>
                                </m:sup>
                              </m:sSup>
                              <m:r>
                                <a:rPr lang="en-US" sz="2400" b="0" i="1" smtClean="0">
                                  <a:solidFill>
                                    <a:srgbClr val="0070C0"/>
                                  </a:solidFill>
                                  <a:latin typeface="Cambria Math" panose="02040503050406030204" pitchFamily="18" charset="0"/>
                                </a:rPr>
                                <m:t>+</m:t>
                              </m:r>
                              <m:acc>
                                <m:accPr>
                                  <m:chr m:val="̅"/>
                                  <m:ctrlPr>
                                    <a:rPr lang="en-US" sz="2400" b="0" i="1" smtClean="0">
                                      <a:solidFill>
                                        <a:srgbClr val="0070C0"/>
                                      </a:solidFill>
                                      <a:latin typeface="Cambria Math" panose="02040503050406030204" pitchFamily="18" charset="0"/>
                                    </a:rPr>
                                  </m:ctrlPr>
                                </m:accPr>
                                <m:e>
                                  <m:r>
                                    <a:rPr lang="en-US" sz="2400" b="0" i="1" smtClean="0">
                                      <a:solidFill>
                                        <a:srgbClr val="0070C0"/>
                                      </a:solidFill>
                                      <a:latin typeface="Cambria Math" panose="02040503050406030204" pitchFamily="18" charset="0"/>
                                    </a:rPr>
                                    <m:t>𝜓</m:t>
                                  </m:r>
                                </m:e>
                              </m:acc>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𝛾</m:t>
                                  </m:r>
                                </m:e>
                                <m:sub>
                                  <m:r>
                                    <a:rPr lang="en-US" sz="2400" b="0" i="1" smtClean="0">
                                      <a:solidFill>
                                        <a:srgbClr val="0070C0"/>
                                      </a:solidFill>
                                      <a:latin typeface="Cambria Math" panose="02040503050406030204" pitchFamily="18" charset="0"/>
                                    </a:rPr>
                                    <m:t>𝜇</m:t>
                                  </m:r>
                                </m:sub>
                              </m:sSub>
                              <m:sSup>
                                <m:sSupPr>
                                  <m:ctrlPr>
                                    <a:rPr lang="en-US" sz="2400" b="0" i="1" smtClean="0">
                                      <a:solidFill>
                                        <a:srgbClr val="0070C0"/>
                                      </a:solidFill>
                                      <a:latin typeface="Cambria Math" panose="02040503050406030204" pitchFamily="18" charset="0"/>
                                    </a:rPr>
                                  </m:ctrlPr>
                                </m:sSupPr>
                                <m:e>
                                  <m:r>
                                    <a:rPr lang="en-US" sz="2400" b="0" i="1" smtClean="0">
                                      <a:solidFill>
                                        <a:srgbClr val="0070C0"/>
                                      </a:solidFill>
                                      <a:latin typeface="Cambria Math" panose="02040503050406030204" pitchFamily="18" charset="0"/>
                                    </a:rPr>
                                    <m:t>𝜕</m:t>
                                  </m:r>
                                </m:e>
                                <m:sup>
                                  <m:r>
                                    <a:rPr lang="en-US" sz="2400" b="0" i="1" smtClean="0">
                                      <a:solidFill>
                                        <a:srgbClr val="0070C0"/>
                                      </a:solidFill>
                                      <a:latin typeface="Cambria Math" panose="02040503050406030204" pitchFamily="18" charset="0"/>
                                    </a:rPr>
                                    <m:t>𝜇</m:t>
                                  </m:r>
                                </m:sup>
                              </m:sSup>
                              <m:r>
                                <a:rPr lang="en-US" sz="2400" b="0" i="1" smtClean="0">
                                  <a:solidFill>
                                    <a:srgbClr val="0070C0"/>
                                  </a:solidFill>
                                  <a:latin typeface="Cambria Math" panose="02040503050406030204" pitchFamily="18" charset="0"/>
                                </a:rPr>
                                <m:t>𝜓</m:t>
                              </m:r>
                              <m:r>
                                <a:rPr lang="en-US" sz="2400" i="1" smtClean="0">
                                  <a:solidFill>
                                    <a:srgbClr val="7030A0"/>
                                  </a:solidFill>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𝑀</m:t>
                                  </m:r>
                                </m:e>
                                <m:sub>
                                  <m:r>
                                    <a:rPr lang="en-US" sz="2400" b="0" i="1" smtClean="0">
                                      <a:solidFill>
                                        <a:srgbClr val="7030A0"/>
                                      </a:solidFill>
                                      <a:latin typeface="Cambria Math" panose="02040503050406030204" pitchFamily="18" charset="0"/>
                                    </a:rPr>
                                    <m:t>0</m:t>
                                  </m:r>
                                </m:sub>
                              </m:sSub>
                              <m:func>
                                <m:funcPr>
                                  <m:ctrlPr>
                                    <a:rPr lang="en-US" sz="2400" i="1">
                                      <a:solidFill>
                                        <a:srgbClr val="7030A0"/>
                                      </a:solidFill>
                                      <a:latin typeface="Cambria Math" panose="02040503050406030204" pitchFamily="18" charset="0"/>
                                    </a:rPr>
                                  </m:ctrlPr>
                                </m:funcPr>
                                <m:fName>
                                  <m:r>
                                    <m:rPr>
                                      <m:sty m:val="p"/>
                                    </m:rPr>
                                    <a:rPr lang="en-US" sz="2400">
                                      <a:solidFill>
                                        <a:srgbClr val="7030A0"/>
                                      </a:solidFill>
                                      <a:latin typeface="Cambria Math" panose="02040503050406030204" pitchFamily="18" charset="0"/>
                                    </a:rPr>
                                    <m:t>cos</m:t>
                                  </m:r>
                                </m:fName>
                                <m:e>
                                  <m:r>
                                    <a:rPr lang="en-US" sz="2400" i="1">
                                      <a:solidFill>
                                        <a:srgbClr val="7030A0"/>
                                      </a:solidFill>
                                      <a:latin typeface="Cambria Math" panose="02040503050406030204" pitchFamily="18" charset="0"/>
                                    </a:rPr>
                                    <m:t>𝛽𝜙</m:t>
                                  </m:r>
                                </m:e>
                              </m:func>
                              <m:r>
                                <a:rPr lang="en-US" sz="2400" b="0" i="1" smtClean="0">
                                  <a:solidFill>
                                    <a:srgbClr val="0070C0"/>
                                  </a:solidFill>
                                  <a:latin typeface="Cambria Math" panose="02040503050406030204" pitchFamily="18" charset="0"/>
                                </a:rPr>
                                <m:t>−</m:t>
                              </m:r>
                              <m:sSubSup>
                                <m:sSubSupPr>
                                  <m:ctrlPr>
                                    <a:rPr lang="en-US" sz="2400" b="0" i="1" smtClean="0">
                                      <a:solidFill>
                                        <a:srgbClr val="0070C0"/>
                                      </a:solidFill>
                                      <a:latin typeface="Cambria Math" panose="02040503050406030204" pitchFamily="18" charset="0"/>
                                    </a:rPr>
                                  </m:ctrlPr>
                                </m:sSubSupPr>
                                <m:e>
                                  <m:r>
                                    <a:rPr lang="en-US" sz="2400" b="0" i="1" smtClean="0">
                                      <a:solidFill>
                                        <a:srgbClr val="0070C0"/>
                                      </a:solidFill>
                                      <a:latin typeface="Cambria Math" panose="02040503050406030204" pitchFamily="18" charset="0"/>
                                    </a:rPr>
                                    <m:t>𝑀</m:t>
                                  </m:r>
                                </m:e>
                                <m:sub>
                                  <m:r>
                                    <a:rPr lang="en-US" sz="2400" b="0" i="1" smtClean="0">
                                      <a:solidFill>
                                        <a:srgbClr val="0070C0"/>
                                      </a:solidFill>
                                      <a:latin typeface="Cambria Math" panose="02040503050406030204" pitchFamily="18" charset="0"/>
                                    </a:rPr>
                                    <m:t>0</m:t>
                                  </m:r>
                                </m:sub>
                                <m:sup>
                                  <m:r>
                                    <a:rPr lang="en-US" sz="2400" b="0" i="1" smtClean="0">
                                      <a:solidFill>
                                        <a:srgbClr val="0070C0"/>
                                      </a:solidFill>
                                      <a:latin typeface="Cambria Math" panose="02040503050406030204" pitchFamily="18" charset="0"/>
                                    </a:rPr>
                                    <m:t>′</m:t>
                                  </m:r>
                                </m:sup>
                              </m:sSubSup>
                              <m:r>
                                <a:rPr lang="en-US" sz="2400" b="0" i="1" smtClean="0">
                                  <a:solidFill>
                                    <a:srgbClr val="0070C0"/>
                                  </a:solidFill>
                                  <a:latin typeface="Cambria Math" panose="02040503050406030204" pitchFamily="18" charset="0"/>
                                </a:rPr>
                                <m:t> </m:t>
                              </m:r>
                              <m:acc>
                                <m:accPr>
                                  <m:chr m:val="̅"/>
                                  <m:ctrlPr>
                                    <a:rPr lang="en-US" sz="2400" b="0" i="1" smtClean="0">
                                      <a:solidFill>
                                        <a:srgbClr val="0070C0"/>
                                      </a:solidFill>
                                      <a:latin typeface="Cambria Math" panose="02040503050406030204" pitchFamily="18" charset="0"/>
                                    </a:rPr>
                                  </m:ctrlPr>
                                </m:accPr>
                                <m:e>
                                  <m:r>
                                    <a:rPr lang="en-US" sz="2400" b="0" i="1" smtClean="0">
                                      <a:solidFill>
                                        <a:srgbClr val="0070C0"/>
                                      </a:solidFill>
                                      <a:latin typeface="Cambria Math" panose="02040503050406030204" pitchFamily="18" charset="0"/>
                                    </a:rPr>
                                    <m:t>𝜓</m:t>
                                  </m:r>
                                </m:e>
                              </m:acc>
                              <m:r>
                                <a:rPr lang="en-US" sz="2400" b="0" i="1" smtClean="0">
                                  <a:solidFill>
                                    <a:srgbClr val="0070C0"/>
                                  </a:solidFill>
                                  <a:latin typeface="Cambria Math" panose="02040503050406030204" pitchFamily="18" charset="0"/>
                                </a:rPr>
                                <m:t>𝜓</m:t>
                              </m:r>
                              <m:func>
                                <m:funcPr>
                                  <m:ctrlPr>
                                    <a:rPr lang="en-US" sz="2400" b="0" i="1" smtClean="0">
                                      <a:solidFill>
                                        <a:srgbClr val="0070C0"/>
                                      </a:solidFill>
                                      <a:latin typeface="Cambria Math" panose="02040503050406030204" pitchFamily="18" charset="0"/>
                                    </a:rPr>
                                  </m:ctrlPr>
                                </m:funcPr>
                                <m:fName>
                                  <m:r>
                                    <m:rPr>
                                      <m:sty m:val="p"/>
                                    </m:rPr>
                                    <a:rPr lang="en-US" sz="2400" b="0" i="0" smtClean="0">
                                      <a:solidFill>
                                        <a:srgbClr val="0070C0"/>
                                      </a:solidFill>
                                      <a:latin typeface="Cambria Math" panose="02040503050406030204" pitchFamily="18" charset="0"/>
                                    </a:rPr>
                                    <m:t>cos</m:t>
                                  </m:r>
                                </m:fName>
                                <m:e>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panose="02040503050406030204" pitchFamily="18" charset="0"/>
                                        </a:rPr>
                                        <m:t>𝛽𝜙</m:t>
                                      </m:r>
                                    </m:num>
                                    <m:den>
                                      <m:r>
                                        <a:rPr lang="en-US" sz="2400" b="0" i="1" smtClean="0">
                                          <a:solidFill>
                                            <a:srgbClr val="0070C0"/>
                                          </a:solidFill>
                                          <a:latin typeface="Cambria Math" panose="02040503050406030204" pitchFamily="18" charset="0"/>
                                        </a:rPr>
                                        <m:t>2</m:t>
                                      </m:r>
                                    </m:den>
                                  </m:f>
                                </m:e>
                              </m:func>
                            </m:e>
                          </m:d>
                        </m:e>
                      </m:nary>
                    </m:oMath>
                  </m:oMathPara>
                </a14:m>
                <a:endParaRPr lang="LID4096" sz="2400" dirty="0"/>
              </a:p>
            </p:txBody>
          </p:sp>
        </mc:Choice>
        <mc:Fallback xmlns="">
          <p:sp>
            <p:nvSpPr>
              <p:cNvPr id="7" name="Rectangle 6">
                <a:extLst>
                  <a:ext uri="{FF2B5EF4-FFF2-40B4-BE49-F238E27FC236}">
                    <a16:creationId xmlns:a16="http://schemas.microsoft.com/office/drawing/2014/main" id="{50FE765E-8BD1-4DCA-843F-EF441AD23C6C}"/>
                  </a:ext>
                </a:extLst>
              </p:cNvPr>
              <p:cNvSpPr>
                <a:spLocks noRot="1" noChangeAspect="1" noMove="1" noResize="1" noEditPoints="1" noAdjustHandles="1" noChangeArrowheads="1" noChangeShapeType="1" noTextEdit="1"/>
              </p:cNvSpPr>
              <p:nvPr/>
            </p:nvSpPr>
            <p:spPr>
              <a:xfrm>
                <a:off x="246380" y="2035151"/>
                <a:ext cx="9945595" cy="1061060"/>
              </a:xfrm>
              <a:prstGeom prst="rect">
                <a:avLst/>
              </a:prstGeom>
              <a:blipFill>
                <a:blip r:embed="rId3"/>
                <a:stretch>
                  <a:fillRect/>
                </a:stretch>
              </a:blipFill>
            </p:spPr>
            <p:txBody>
              <a:bodyPr/>
              <a:lstStyle/>
              <a:p>
                <a:r>
                  <a:rPr lang="LID4096">
                    <a:noFill/>
                  </a:rPr>
                  <a:t> </a:t>
                </a:r>
              </a:p>
            </p:txBody>
          </p:sp>
        </mc:Fallback>
      </mc:AlternateContent>
      <p:grpSp>
        <p:nvGrpSpPr>
          <p:cNvPr id="12" name="Group 11">
            <a:extLst>
              <a:ext uri="{FF2B5EF4-FFF2-40B4-BE49-F238E27FC236}">
                <a16:creationId xmlns:a16="http://schemas.microsoft.com/office/drawing/2014/main" id="{940EABED-63C4-44B8-ACB9-532265571F7E}"/>
              </a:ext>
            </a:extLst>
          </p:cNvPr>
          <p:cNvGrpSpPr/>
          <p:nvPr/>
        </p:nvGrpSpPr>
        <p:grpSpPr>
          <a:xfrm>
            <a:off x="10176525" y="1149584"/>
            <a:ext cx="1733707" cy="1437209"/>
            <a:chOff x="9783337" y="1779796"/>
            <a:chExt cx="1733707" cy="1437209"/>
          </a:xfrm>
        </p:grpSpPr>
        <p:grpSp>
          <p:nvGrpSpPr>
            <p:cNvPr id="28" name="Group 27">
              <a:extLst>
                <a:ext uri="{FF2B5EF4-FFF2-40B4-BE49-F238E27FC236}">
                  <a16:creationId xmlns:a16="http://schemas.microsoft.com/office/drawing/2014/main" id="{7773AF77-9220-4789-987C-5544BBA779CC}"/>
                </a:ext>
              </a:extLst>
            </p:cNvPr>
            <p:cNvGrpSpPr/>
            <p:nvPr/>
          </p:nvGrpSpPr>
          <p:grpSpPr>
            <a:xfrm>
              <a:off x="10307192" y="1779796"/>
              <a:ext cx="505828" cy="483566"/>
              <a:chOff x="4280710" y="2960374"/>
              <a:chExt cx="505828" cy="483566"/>
            </a:xfrm>
          </p:grpSpPr>
          <p:sp>
            <p:nvSpPr>
              <p:cNvPr id="29" name="Rectangle 28">
                <a:extLst>
                  <a:ext uri="{FF2B5EF4-FFF2-40B4-BE49-F238E27FC236}">
                    <a16:creationId xmlns:a16="http://schemas.microsoft.com/office/drawing/2014/main" id="{DA41C0D7-8707-4554-A2FF-2EC305E467C8}"/>
                  </a:ext>
                </a:extLst>
              </p:cNvPr>
              <p:cNvSpPr/>
              <p:nvPr/>
            </p:nvSpPr>
            <p:spPr>
              <a:xfrm>
                <a:off x="4312920" y="2988492"/>
                <a:ext cx="440055" cy="430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30" name="Straight Connector 29">
                <a:extLst>
                  <a:ext uri="{FF2B5EF4-FFF2-40B4-BE49-F238E27FC236}">
                    <a16:creationId xmlns:a16="http://schemas.microsoft.com/office/drawing/2014/main" id="{893FFED2-989B-4C8B-A191-1ADAE2402EDE}"/>
                  </a:ext>
                </a:extLst>
              </p:cNvPr>
              <p:cNvCxnSpPr/>
              <p:nvPr/>
            </p:nvCxnSpPr>
            <p:spPr>
              <a:xfrm flipV="1">
                <a:off x="4312920" y="2990681"/>
                <a:ext cx="440055" cy="43003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AC4CBE1-A780-4A75-9E86-BDC24CD54808}"/>
                  </a:ext>
                </a:extLst>
              </p:cNvPr>
              <p:cNvCxnSpPr/>
              <p:nvPr/>
            </p:nvCxnSpPr>
            <p:spPr>
              <a:xfrm>
                <a:off x="4312920" y="2990512"/>
                <a:ext cx="450868" cy="4194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D523B68-783A-40F9-A7FB-26E21656C7F4}"/>
                  </a:ext>
                </a:extLst>
              </p:cNvPr>
              <p:cNvSpPr/>
              <p:nvPr/>
            </p:nvSpPr>
            <p:spPr>
              <a:xfrm rot="5400000">
                <a:off x="4291841" y="2949243"/>
                <a:ext cx="483566" cy="505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216F143-C5FA-4121-BFF9-EA564332A426}"/>
                    </a:ext>
                  </a:extLst>
                </p:cNvPr>
                <p:cNvSpPr txBox="1"/>
                <p:nvPr/>
              </p:nvSpPr>
              <p:spPr>
                <a:xfrm>
                  <a:off x="10893988" y="1798281"/>
                  <a:ext cx="623056"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𝐽</m:t>
                            </m:r>
                            <m:r>
                              <a:rPr lang="en-US" sz="2800" b="0" i="1" smtClean="0">
                                <a:latin typeface="Cambria Math" panose="02040503050406030204" pitchFamily="18" charset="0"/>
                              </a:rPr>
                              <m:t>,0</m:t>
                            </m:r>
                          </m:sub>
                        </m:sSub>
                      </m:oMath>
                    </m:oMathPara>
                  </a14:m>
                  <a:endParaRPr lang="en-US" sz="2800" dirty="0"/>
                </a:p>
              </p:txBody>
            </p:sp>
          </mc:Choice>
          <mc:Fallback xmlns="">
            <p:sp>
              <p:nvSpPr>
                <p:cNvPr id="33" name="TextBox 32">
                  <a:extLst>
                    <a:ext uri="{FF2B5EF4-FFF2-40B4-BE49-F238E27FC236}">
                      <a16:creationId xmlns:a16="http://schemas.microsoft.com/office/drawing/2014/main" id="{F216F143-C5FA-4121-BFF9-EA564332A426}"/>
                    </a:ext>
                  </a:extLst>
                </p:cNvPr>
                <p:cNvSpPr txBox="1">
                  <a:spLocks noRot="1" noChangeAspect="1" noMove="1" noResize="1" noEditPoints="1" noAdjustHandles="1" noChangeArrowheads="1" noChangeShapeType="1" noTextEdit="1"/>
                </p:cNvSpPr>
                <p:nvPr/>
              </p:nvSpPr>
              <p:spPr>
                <a:xfrm>
                  <a:off x="10893988" y="1798281"/>
                  <a:ext cx="623056" cy="461088"/>
                </a:xfrm>
                <a:prstGeom prst="rect">
                  <a:avLst/>
                </a:prstGeom>
                <a:blipFill>
                  <a:blip r:embed="rId4"/>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6C6A547-C37A-4815-937C-58D685E79175}"/>
                    </a:ext>
                  </a:extLst>
                </p:cNvPr>
                <p:cNvSpPr txBox="1"/>
                <p:nvPr/>
              </p:nvSpPr>
              <p:spPr>
                <a:xfrm>
                  <a:off x="9783337" y="1800558"/>
                  <a:ext cx="4426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0</m:t>
                            </m:r>
                          </m:sub>
                        </m:sSub>
                      </m:oMath>
                    </m:oMathPara>
                  </a14:m>
                  <a:endParaRPr lang="en-US" sz="2800" dirty="0"/>
                </a:p>
              </p:txBody>
            </p:sp>
          </mc:Choice>
          <mc:Fallback xmlns="">
            <p:sp>
              <p:nvSpPr>
                <p:cNvPr id="34" name="TextBox 33">
                  <a:extLst>
                    <a:ext uri="{FF2B5EF4-FFF2-40B4-BE49-F238E27FC236}">
                      <a16:creationId xmlns:a16="http://schemas.microsoft.com/office/drawing/2014/main" id="{06C6A547-C37A-4815-937C-58D685E79175}"/>
                    </a:ext>
                  </a:extLst>
                </p:cNvPr>
                <p:cNvSpPr txBox="1">
                  <a:spLocks noRot="1" noChangeAspect="1" noMove="1" noResize="1" noEditPoints="1" noAdjustHandles="1" noChangeArrowheads="1" noChangeShapeType="1" noTextEdit="1"/>
                </p:cNvSpPr>
                <p:nvPr/>
              </p:nvSpPr>
              <p:spPr>
                <a:xfrm>
                  <a:off x="9783337" y="1800558"/>
                  <a:ext cx="442685" cy="430887"/>
                </a:xfrm>
                <a:prstGeom prst="rect">
                  <a:avLst/>
                </a:prstGeom>
                <a:blipFill>
                  <a:blip r:embed="rId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5B79DBC-F695-4931-8B4D-7E30C663F88B}"/>
                    </a:ext>
                  </a:extLst>
                </p:cNvPr>
                <p:cNvSpPr txBox="1"/>
                <p:nvPr/>
              </p:nvSpPr>
              <p:spPr>
                <a:xfrm>
                  <a:off x="9783337" y="2509119"/>
                  <a:ext cx="1660263" cy="707886"/>
                </a:xfrm>
                <a:prstGeom prst="rect">
                  <a:avLst/>
                </a:prstGeom>
                <a:noFill/>
              </p:spPr>
              <p:txBody>
                <a:bodyPr wrap="none" rtlCol="0">
                  <a:spAutoFit/>
                </a:bodyPr>
                <a:lstStyle/>
                <a:p>
                  <a:pPr algn="ctr"/>
                  <a14:m>
                    <m:oMath xmlns:m="http://schemas.openxmlformats.org/officeDocument/2006/math">
                      <m:r>
                        <a:rPr lang="en-US" sz="2000" i="1" dirty="0" smtClean="0">
                          <a:latin typeface="Cambria Math" panose="02040503050406030204" pitchFamily="18" charset="0"/>
                        </a:rPr>
                        <m:t>2</m:t>
                      </m:r>
                      <m:r>
                        <a:rPr lang="en-US" sz="2000" i="1" dirty="0" smtClean="0">
                          <a:latin typeface="Cambria Math" panose="02040503050406030204" pitchFamily="18" charset="0"/>
                        </a:rPr>
                        <m:t>𝑒</m:t>
                      </m:r>
                    </m:oMath>
                  </a14:m>
                  <a:r>
                    <a:rPr lang="en-US" sz="2000" dirty="0"/>
                    <a:t> Josephson </a:t>
                  </a:r>
                  <a:br>
                    <a:rPr lang="en-US" sz="2000" dirty="0"/>
                  </a:br>
                  <a:r>
                    <a:rPr lang="en-US" sz="2000" dirty="0"/>
                    <a:t>junction</a:t>
                  </a:r>
                  <a:endParaRPr lang="LID4096" sz="2000" dirty="0"/>
                </a:p>
              </p:txBody>
            </p:sp>
          </mc:Choice>
          <mc:Fallback xmlns="">
            <p:sp>
              <p:nvSpPr>
                <p:cNvPr id="35" name="TextBox 34">
                  <a:extLst>
                    <a:ext uri="{FF2B5EF4-FFF2-40B4-BE49-F238E27FC236}">
                      <a16:creationId xmlns:a16="http://schemas.microsoft.com/office/drawing/2014/main" id="{45B79DBC-F695-4931-8B4D-7E30C663F88B}"/>
                    </a:ext>
                  </a:extLst>
                </p:cNvPr>
                <p:cNvSpPr txBox="1">
                  <a:spLocks noRot="1" noChangeAspect="1" noMove="1" noResize="1" noEditPoints="1" noAdjustHandles="1" noChangeArrowheads="1" noChangeShapeType="1" noTextEdit="1"/>
                </p:cNvSpPr>
                <p:nvPr/>
              </p:nvSpPr>
              <p:spPr>
                <a:xfrm>
                  <a:off x="9783337" y="2509119"/>
                  <a:ext cx="1660263" cy="707886"/>
                </a:xfrm>
                <a:prstGeom prst="rect">
                  <a:avLst/>
                </a:prstGeom>
                <a:blipFill>
                  <a:blip r:embed="rId6"/>
                  <a:stretch>
                    <a:fillRect t="-4310" r="-3309" b="-14655"/>
                  </a:stretch>
                </a:blipFill>
              </p:spPr>
              <p:txBody>
                <a:bodyPr/>
                <a:lstStyle/>
                <a:p>
                  <a:r>
                    <a:rPr lang="LID4096">
                      <a:noFill/>
                    </a:rPr>
                    <a:t> </a:t>
                  </a:r>
                </a:p>
              </p:txBody>
            </p:sp>
          </mc:Fallback>
        </mc:AlternateContent>
      </p:grpSp>
      <p:sp>
        <p:nvSpPr>
          <p:cNvPr id="65" name="Content Placeholder 2">
            <a:extLst>
              <a:ext uri="{FF2B5EF4-FFF2-40B4-BE49-F238E27FC236}">
                <a16:creationId xmlns:a16="http://schemas.microsoft.com/office/drawing/2014/main" id="{C328EC6B-070D-4E55-84F0-B81E6E409857}"/>
              </a:ext>
            </a:extLst>
          </p:cNvPr>
          <p:cNvSpPr txBox="1">
            <a:spLocks/>
          </p:cNvSpPr>
          <p:nvPr/>
        </p:nvSpPr>
        <p:spPr>
          <a:xfrm>
            <a:off x="370409" y="1625374"/>
            <a:ext cx="11699240" cy="5157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supersymmetric sine-Gordon model</a:t>
            </a:r>
            <a:br>
              <a:rPr lang="en-US" dirty="0"/>
            </a:br>
            <a:br>
              <a:rPr lang="en-US" dirty="0"/>
            </a:br>
            <a:br>
              <a:rPr lang="en-US" dirty="0"/>
            </a:br>
            <a:br>
              <a:rPr lang="en-US" dirty="0"/>
            </a:br>
            <a:r>
              <a:rPr lang="en-US" dirty="0"/>
              <a:t>Towards a quantum circuit: </a:t>
            </a:r>
            <a:br>
              <a:rPr lang="en-US" dirty="0"/>
            </a:br>
            <a:br>
              <a:rPr lang="en-US" dirty="0"/>
            </a:br>
            <a:br>
              <a:rPr lang="en-US" dirty="0"/>
            </a:br>
            <a:br>
              <a:rPr lang="en-US" dirty="0"/>
            </a:br>
            <a:endParaRPr lang="en-US" dirty="0"/>
          </a:p>
        </p:txBody>
      </p:sp>
      <p:sp>
        <p:nvSpPr>
          <p:cNvPr id="6" name="TextBox 5">
            <a:extLst>
              <a:ext uri="{FF2B5EF4-FFF2-40B4-BE49-F238E27FC236}">
                <a16:creationId xmlns:a16="http://schemas.microsoft.com/office/drawing/2014/main" id="{283B6009-2450-4A96-8FCE-7BE189FE5F2F}"/>
              </a:ext>
            </a:extLst>
          </p:cNvPr>
          <p:cNvSpPr txBox="1"/>
          <p:nvPr/>
        </p:nvSpPr>
        <p:spPr>
          <a:xfrm>
            <a:off x="8316159" y="6346225"/>
            <a:ext cx="3875841" cy="461665"/>
          </a:xfrm>
          <a:prstGeom prst="rect">
            <a:avLst/>
          </a:prstGeom>
          <a:noFill/>
        </p:spPr>
        <p:txBody>
          <a:bodyPr wrap="square" rtlCol="0">
            <a:spAutoFit/>
          </a:bodyPr>
          <a:lstStyle/>
          <a:p>
            <a:r>
              <a:rPr lang="en-US" sz="2400" dirty="0"/>
              <a:t>Future work: DMRG analysis</a:t>
            </a:r>
            <a:endParaRPr lang="LID4096" sz="2400" dirty="0"/>
          </a:p>
        </p:txBody>
      </p:sp>
      <p:sp>
        <p:nvSpPr>
          <p:cNvPr id="8" name="Slide Number Placeholder 7">
            <a:extLst>
              <a:ext uri="{FF2B5EF4-FFF2-40B4-BE49-F238E27FC236}">
                <a16:creationId xmlns:a16="http://schemas.microsoft.com/office/drawing/2014/main" id="{20B78191-105E-4017-AE89-E8320513DDB8}"/>
              </a:ext>
            </a:extLst>
          </p:cNvPr>
          <p:cNvSpPr>
            <a:spLocks noGrp="1"/>
          </p:cNvSpPr>
          <p:nvPr>
            <p:ph type="sldNum" sz="quarter" idx="12"/>
          </p:nvPr>
        </p:nvSpPr>
        <p:spPr>
          <a:xfrm>
            <a:off x="9326449" y="74646"/>
            <a:ext cx="2743200" cy="365125"/>
          </a:xfrm>
        </p:spPr>
        <p:txBody>
          <a:bodyPr/>
          <a:lstStyle/>
          <a:p>
            <a:fld id="{470B0F4F-27D3-4C81-8336-24FC379DF1BB}" type="slidenum">
              <a:rPr lang="LID4096" smtClean="0"/>
              <a:t>53</a:t>
            </a:fld>
            <a:endParaRPr lang="LID4096" dirty="0"/>
          </a:p>
        </p:txBody>
      </p:sp>
      <p:sp>
        <p:nvSpPr>
          <p:cNvPr id="47" name="TextBox 46">
            <a:extLst>
              <a:ext uri="{FF2B5EF4-FFF2-40B4-BE49-F238E27FC236}">
                <a16:creationId xmlns:a16="http://schemas.microsoft.com/office/drawing/2014/main" id="{247F9905-4D57-432D-87F4-372541BDC27F}"/>
              </a:ext>
            </a:extLst>
          </p:cNvPr>
          <p:cNvSpPr txBox="1"/>
          <p:nvPr/>
        </p:nvSpPr>
        <p:spPr>
          <a:xfrm>
            <a:off x="0" y="6448768"/>
            <a:ext cx="1918410" cy="369332"/>
          </a:xfrm>
          <a:prstGeom prst="rect">
            <a:avLst/>
          </a:prstGeom>
          <a:noFill/>
        </p:spPr>
        <p:txBody>
          <a:bodyPr wrap="none" rtlCol="0">
            <a:spAutoFit/>
          </a:bodyPr>
          <a:lstStyle/>
          <a:p>
            <a:r>
              <a:rPr lang="en-US" dirty="0"/>
              <a:t>A.R. (unpublished)</a:t>
            </a:r>
            <a:endParaRPr lang="LID4096" dirty="0"/>
          </a:p>
        </p:txBody>
      </p:sp>
      <p:pic>
        <p:nvPicPr>
          <p:cNvPr id="46" name="Picture 45">
            <a:extLst>
              <a:ext uri="{FF2B5EF4-FFF2-40B4-BE49-F238E27FC236}">
                <a16:creationId xmlns:a16="http://schemas.microsoft.com/office/drawing/2014/main" id="{83FD2615-FD1A-4B36-BEAD-F111B3DC30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08050" y="4223421"/>
            <a:ext cx="4932652" cy="2077153"/>
          </a:xfrm>
          <a:prstGeom prst="rect">
            <a:avLst/>
          </a:prstGeom>
        </p:spPr>
      </p:pic>
      <p:sp>
        <p:nvSpPr>
          <p:cNvPr id="51" name="Rounded Rectangle 20">
            <a:extLst>
              <a:ext uri="{FF2B5EF4-FFF2-40B4-BE49-F238E27FC236}">
                <a16:creationId xmlns:a16="http://schemas.microsoft.com/office/drawing/2014/main" id="{8A567D03-3DE6-4EDA-BB23-508EC8F7700E}"/>
              </a:ext>
            </a:extLst>
          </p:cNvPr>
          <p:cNvSpPr/>
          <p:nvPr/>
        </p:nvSpPr>
        <p:spPr>
          <a:xfrm>
            <a:off x="2467469" y="4190878"/>
            <a:ext cx="6120469" cy="210969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375785D1-2240-4BCA-85B8-0949AC039EDE}"/>
              </a:ext>
            </a:extLst>
          </p:cNvPr>
          <p:cNvGrpSpPr/>
          <p:nvPr/>
        </p:nvGrpSpPr>
        <p:grpSpPr>
          <a:xfrm>
            <a:off x="4526413" y="4859518"/>
            <a:ext cx="463680" cy="113117"/>
            <a:chOff x="4944923" y="4776368"/>
            <a:chExt cx="574983" cy="140270"/>
          </a:xfrm>
        </p:grpSpPr>
        <p:sp>
          <p:nvSpPr>
            <p:cNvPr id="57" name="Oval 56">
              <a:extLst>
                <a:ext uri="{FF2B5EF4-FFF2-40B4-BE49-F238E27FC236}">
                  <a16:creationId xmlns:a16="http://schemas.microsoft.com/office/drawing/2014/main" id="{CAF15CF1-E29B-46F0-8905-6AE26C680394}"/>
                </a:ext>
              </a:extLst>
            </p:cNvPr>
            <p:cNvSpPr/>
            <p:nvPr/>
          </p:nvSpPr>
          <p:spPr>
            <a:xfrm>
              <a:off x="4944923" y="4778704"/>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8" name="Oval 57">
              <a:extLst>
                <a:ext uri="{FF2B5EF4-FFF2-40B4-BE49-F238E27FC236}">
                  <a16:creationId xmlns:a16="http://schemas.microsoft.com/office/drawing/2014/main" id="{45130E1B-7D77-4BD6-9CE4-D466C0BE4089}"/>
                </a:ext>
              </a:extLst>
            </p:cNvPr>
            <p:cNvSpPr/>
            <p:nvPr/>
          </p:nvSpPr>
          <p:spPr>
            <a:xfrm>
              <a:off x="5381972" y="4776368"/>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 name="Group 65">
            <a:extLst>
              <a:ext uri="{FF2B5EF4-FFF2-40B4-BE49-F238E27FC236}">
                <a16:creationId xmlns:a16="http://schemas.microsoft.com/office/drawing/2014/main" id="{A5994585-7778-4F9D-8594-3C487E2BEE67}"/>
              </a:ext>
            </a:extLst>
          </p:cNvPr>
          <p:cNvGrpSpPr/>
          <p:nvPr/>
        </p:nvGrpSpPr>
        <p:grpSpPr>
          <a:xfrm>
            <a:off x="5667708" y="4854403"/>
            <a:ext cx="463680" cy="113117"/>
            <a:chOff x="4944923" y="4776368"/>
            <a:chExt cx="574983" cy="140270"/>
          </a:xfrm>
        </p:grpSpPr>
        <p:sp>
          <p:nvSpPr>
            <p:cNvPr id="68" name="Oval 67">
              <a:extLst>
                <a:ext uri="{FF2B5EF4-FFF2-40B4-BE49-F238E27FC236}">
                  <a16:creationId xmlns:a16="http://schemas.microsoft.com/office/drawing/2014/main" id="{7590BECF-97F9-455D-B5E0-53C402570F3D}"/>
                </a:ext>
              </a:extLst>
            </p:cNvPr>
            <p:cNvSpPr/>
            <p:nvPr/>
          </p:nvSpPr>
          <p:spPr>
            <a:xfrm>
              <a:off x="4944923" y="4778704"/>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9" name="Oval 68">
              <a:extLst>
                <a:ext uri="{FF2B5EF4-FFF2-40B4-BE49-F238E27FC236}">
                  <a16:creationId xmlns:a16="http://schemas.microsoft.com/office/drawing/2014/main" id="{F828B4A2-732B-4AF2-AA10-4D5E951512FA}"/>
                </a:ext>
              </a:extLst>
            </p:cNvPr>
            <p:cNvSpPr/>
            <p:nvPr/>
          </p:nvSpPr>
          <p:spPr>
            <a:xfrm>
              <a:off x="5381972" y="4776368"/>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70" name="Group 69">
            <a:extLst>
              <a:ext uri="{FF2B5EF4-FFF2-40B4-BE49-F238E27FC236}">
                <a16:creationId xmlns:a16="http://schemas.microsoft.com/office/drawing/2014/main" id="{E1978B4B-5736-413D-B27F-76B68A50C554}"/>
              </a:ext>
            </a:extLst>
          </p:cNvPr>
          <p:cNvGrpSpPr/>
          <p:nvPr/>
        </p:nvGrpSpPr>
        <p:grpSpPr>
          <a:xfrm>
            <a:off x="6866683" y="4854403"/>
            <a:ext cx="463680" cy="113117"/>
            <a:chOff x="4944923" y="4776368"/>
            <a:chExt cx="574983" cy="140270"/>
          </a:xfrm>
        </p:grpSpPr>
        <p:sp>
          <p:nvSpPr>
            <p:cNvPr id="71" name="Oval 70">
              <a:extLst>
                <a:ext uri="{FF2B5EF4-FFF2-40B4-BE49-F238E27FC236}">
                  <a16:creationId xmlns:a16="http://schemas.microsoft.com/office/drawing/2014/main" id="{113B3FB5-5C0B-471B-9F77-C8D46DCE861F}"/>
                </a:ext>
              </a:extLst>
            </p:cNvPr>
            <p:cNvSpPr/>
            <p:nvPr/>
          </p:nvSpPr>
          <p:spPr>
            <a:xfrm>
              <a:off x="4944923" y="4778704"/>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2" name="Oval 71">
              <a:extLst>
                <a:ext uri="{FF2B5EF4-FFF2-40B4-BE49-F238E27FC236}">
                  <a16:creationId xmlns:a16="http://schemas.microsoft.com/office/drawing/2014/main" id="{08BC2111-4FC8-40F5-9C2B-8A68DC7A3697}"/>
                </a:ext>
              </a:extLst>
            </p:cNvPr>
            <p:cNvSpPr/>
            <p:nvPr/>
          </p:nvSpPr>
          <p:spPr>
            <a:xfrm>
              <a:off x="5381972" y="4776368"/>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73" name="Group 72">
            <a:extLst>
              <a:ext uri="{FF2B5EF4-FFF2-40B4-BE49-F238E27FC236}">
                <a16:creationId xmlns:a16="http://schemas.microsoft.com/office/drawing/2014/main" id="{D97534CB-5F36-4DD2-A8A4-27FFFF37A047}"/>
              </a:ext>
            </a:extLst>
          </p:cNvPr>
          <p:cNvGrpSpPr/>
          <p:nvPr/>
        </p:nvGrpSpPr>
        <p:grpSpPr>
          <a:xfrm>
            <a:off x="10742528" y="3336440"/>
            <a:ext cx="463680" cy="113117"/>
            <a:chOff x="4944923" y="4776368"/>
            <a:chExt cx="574983" cy="140270"/>
          </a:xfrm>
        </p:grpSpPr>
        <p:sp>
          <p:nvSpPr>
            <p:cNvPr id="74" name="Oval 73">
              <a:extLst>
                <a:ext uri="{FF2B5EF4-FFF2-40B4-BE49-F238E27FC236}">
                  <a16:creationId xmlns:a16="http://schemas.microsoft.com/office/drawing/2014/main" id="{CDA829A7-C7F3-4FFC-9A28-A245946F8FDD}"/>
                </a:ext>
              </a:extLst>
            </p:cNvPr>
            <p:cNvSpPr/>
            <p:nvPr/>
          </p:nvSpPr>
          <p:spPr>
            <a:xfrm>
              <a:off x="4944923" y="4778704"/>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5" name="Oval 74">
              <a:extLst>
                <a:ext uri="{FF2B5EF4-FFF2-40B4-BE49-F238E27FC236}">
                  <a16:creationId xmlns:a16="http://schemas.microsoft.com/office/drawing/2014/main" id="{5B5DE690-7106-415A-A122-BD5EAD4E97F2}"/>
                </a:ext>
              </a:extLst>
            </p:cNvPr>
            <p:cNvSpPr/>
            <p:nvPr/>
          </p:nvSpPr>
          <p:spPr>
            <a:xfrm>
              <a:off x="5381972" y="4776368"/>
              <a:ext cx="137934" cy="13793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76" name="TextBox 75">
            <a:extLst>
              <a:ext uri="{FF2B5EF4-FFF2-40B4-BE49-F238E27FC236}">
                <a16:creationId xmlns:a16="http://schemas.microsoft.com/office/drawing/2014/main" id="{ED0196AA-0991-4A27-AE3B-5EA644D8B969}"/>
              </a:ext>
            </a:extLst>
          </p:cNvPr>
          <p:cNvSpPr txBox="1"/>
          <p:nvPr/>
        </p:nvSpPr>
        <p:spPr>
          <a:xfrm>
            <a:off x="10315072" y="3528758"/>
            <a:ext cx="1425391" cy="707886"/>
          </a:xfrm>
          <a:prstGeom prst="rect">
            <a:avLst/>
          </a:prstGeom>
          <a:noFill/>
        </p:spPr>
        <p:txBody>
          <a:bodyPr wrap="none" rtlCol="0">
            <a:spAutoFit/>
          </a:bodyPr>
          <a:lstStyle/>
          <a:p>
            <a:pPr algn="ctr"/>
            <a:r>
              <a:rPr lang="en-US" sz="2000" dirty="0"/>
              <a:t>Majorana </a:t>
            </a:r>
            <a:br>
              <a:rPr lang="en-US" sz="2000" dirty="0"/>
            </a:br>
            <a:r>
              <a:rPr lang="en-US" sz="2000" dirty="0"/>
              <a:t>Zero Modes</a:t>
            </a:r>
            <a:endParaRPr lang="LID4096" sz="2000" dirty="0"/>
          </a:p>
        </p:txBody>
      </p:sp>
    </p:spTree>
    <p:extLst>
      <p:ext uri="{BB962C8B-B14F-4D97-AF65-F5344CB8AC3E}">
        <p14:creationId xmlns:p14="http://schemas.microsoft.com/office/powerpoint/2010/main" val="18540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365C-3D5B-594E-964A-1AFA2308C02E}"/>
              </a:ext>
            </a:extLst>
          </p:cNvPr>
          <p:cNvSpPr>
            <a:spLocks noGrp="1"/>
          </p:cNvSpPr>
          <p:nvPr>
            <p:ph type="title"/>
          </p:nvPr>
        </p:nvSpPr>
        <p:spPr>
          <a:xfrm>
            <a:off x="838200" y="238125"/>
            <a:ext cx="10515600" cy="1325563"/>
          </a:xfrm>
        </p:spPr>
        <p:txBody>
          <a:bodyPr/>
          <a:lstStyle/>
          <a:p>
            <a:pPr algn="ctr"/>
            <a:r>
              <a:rPr lang="en-DE" dirty="0"/>
              <a:t>Breaking free of 1+1 D</a:t>
            </a:r>
          </a:p>
        </p:txBody>
      </p:sp>
      <p:sp>
        <p:nvSpPr>
          <p:cNvPr id="4" name="Slide Number Placeholder 3">
            <a:extLst>
              <a:ext uri="{FF2B5EF4-FFF2-40B4-BE49-F238E27FC236}">
                <a16:creationId xmlns:a16="http://schemas.microsoft.com/office/drawing/2014/main" id="{C0A8A7A5-5A1A-2046-B73A-5C5BAC1FFAA7}"/>
              </a:ext>
            </a:extLst>
          </p:cNvPr>
          <p:cNvSpPr>
            <a:spLocks noGrp="1"/>
          </p:cNvSpPr>
          <p:nvPr>
            <p:ph type="sldNum" sz="quarter" idx="12"/>
          </p:nvPr>
        </p:nvSpPr>
        <p:spPr/>
        <p:txBody>
          <a:bodyPr/>
          <a:lstStyle/>
          <a:p>
            <a:fld id="{470B0F4F-27D3-4C81-8336-24FC379DF1BB}" type="slidenum">
              <a:rPr lang="LID4096" smtClean="0"/>
              <a:t>54</a:t>
            </a:fld>
            <a:endParaRPr lang="LID4096"/>
          </a:p>
        </p:txBody>
      </p:sp>
      <p:pic>
        <p:nvPicPr>
          <p:cNvPr id="5" name="Picture 4">
            <a:extLst>
              <a:ext uri="{FF2B5EF4-FFF2-40B4-BE49-F238E27FC236}">
                <a16:creationId xmlns:a16="http://schemas.microsoft.com/office/drawing/2014/main" id="{6DE07C65-A952-AB42-A7C2-174299062A77}"/>
              </a:ext>
            </a:extLst>
          </p:cNvPr>
          <p:cNvPicPr>
            <a:picLocks noChangeAspect="1"/>
          </p:cNvPicPr>
          <p:nvPr/>
        </p:nvPicPr>
        <p:blipFill>
          <a:blip r:embed="rId2"/>
          <a:stretch>
            <a:fillRect/>
          </a:stretch>
        </p:blipFill>
        <p:spPr>
          <a:xfrm>
            <a:off x="3432175" y="1173312"/>
            <a:ext cx="5327650" cy="5652274"/>
          </a:xfrm>
          <a:prstGeom prst="rect">
            <a:avLst/>
          </a:prstGeom>
        </p:spPr>
      </p:pic>
      <p:sp>
        <p:nvSpPr>
          <p:cNvPr id="6" name="TextBox 5">
            <a:extLst>
              <a:ext uri="{FF2B5EF4-FFF2-40B4-BE49-F238E27FC236}">
                <a16:creationId xmlns:a16="http://schemas.microsoft.com/office/drawing/2014/main" id="{82A3AA9E-077B-4C43-AF5A-7589D3A3ADF9}"/>
              </a:ext>
            </a:extLst>
          </p:cNvPr>
          <p:cNvSpPr txBox="1"/>
          <p:nvPr/>
        </p:nvSpPr>
        <p:spPr>
          <a:xfrm>
            <a:off x="152400" y="6435209"/>
            <a:ext cx="2604303" cy="369332"/>
          </a:xfrm>
          <a:prstGeom prst="rect">
            <a:avLst/>
          </a:prstGeom>
          <a:noFill/>
        </p:spPr>
        <p:txBody>
          <a:bodyPr wrap="none" rtlCol="0">
            <a:spAutoFit/>
          </a:bodyPr>
          <a:lstStyle/>
          <a:p>
            <a:r>
              <a:rPr lang="en-DE" dirty="0"/>
              <a:t>Kollar </a:t>
            </a:r>
            <a:r>
              <a:rPr lang="en-DE" i="1" dirty="0"/>
              <a:t>et al, </a:t>
            </a:r>
            <a:r>
              <a:rPr lang="en-DE" dirty="0"/>
              <a:t>Nature (2019)</a:t>
            </a:r>
          </a:p>
        </p:txBody>
      </p:sp>
    </p:spTree>
    <p:extLst>
      <p:ext uri="{BB962C8B-B14F-4D97-AF65-F5344CB8AC3E}">
        <p14:creationId xmlns:p14="http://schemas.microsoft.com/office/powerpoint/2010/main" val="152772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BCD00F11-0B13-40FF-AA9C-05FA1F9DC398}"/>
              </a:ext>
            </a:extLst>
          </p:cNvPr>
          <p:cNvGrpSpPr/>
          <p:nvPr/>
        </p:nvGrpSpPr>
        <p:grpSpPr>
          <a:xfrm>
            <a:off x="6353892" y="1280063"/>
            <a:ext cx="5606699" cy="4205024"/>
            <a:chOff x="1333729" y="1760725"/>
            <a:chExt cx="5606699" cy="4205024"/>
          </a:xfrm>
        </p:grpSpPr>
        <p:pic>
          <p:nvPicPr>
            <p:cNvPr id="116" name="Picture 115">
              <a:extLst>
                <a:ext uri="{FF2B5EF4-FFF2-40B4-BE49-F238E27FC236}">
                  <a16:creationId xmlns:a16="http://schemas.microsoft.com/office/drawing/2014/main" id="{12638166-12E2-489F-9A85-C4CAF68D3A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729" y="1760725"/>
              <a:ext cx="5606699" cy="4205024"/>
            </a:xfrm>
            <a:prstGeom prst="rect">
              <a:avLst/>
            </a:prstGeom>
          </p:spPr>
        </p:pic>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36C1C38C-48ED-4EA4-B346-C11241FB705F}"/>
                    </a:ext>
                  </a:extLst>
                </p:cNvPr>
                <p:cNvSpPr txBox="1"/>
                <p:nvPr/>
              </p:nvSpPr>
              <p:spPr>
                <a:xfrm>
                  <a:off x="2387133" y="4335388"/>
                  <a:ext cx="1649362" cy="369332"/>
                </a:xfrm>
                <a:prstGeom prst="rect">
                  <a:avLst/>
                </a:prstGeom>
                <a:noFill/>
              </p:spPr>
              <p:txBody>
                <a:bodyPr wrap="none" rtlCol="0">
                  <a:spAutoFit/>
                </a:bodyPr>
                <a:lstStyle/>
                <a:p>
                  <a:pPr algn="ct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=0</m:t>
                      </m:r>
                    </m:oMath>
                  </a14:m>
                  <a:r>
                    <a:rPr lang="en-US" dirty="0"/>
                    <a:t> Mott Ins.</a:t>
                  </a:r>
                  <a:endParaRPr lang="LID4096" dirty="0"/>
                </a:p>
              </p:txBody>
            </p:sp>
          </mc:Choice>
          <mc:Fallback xmlns="">
            <p:sp>
              <p:nvSpPr>
                <p:cNvPr id="117" name="TextBox 116">
                  <a:extLst>
                    <a:ext uri="{FF2B5EF4-FFF2-40B4-BE49-F238E27FC236}">
                      <a16:creationId xmlns:a16="http://schemas.microsoft.com/office/drawing/2014/main" id="{36C1C38C-48ED-4EA4-B346-C11241FB705F}"/>
                    </a:ext>
                  </a:extLst>
                </p:cNvPr>
                <p:cNvSpPr txBox="1">
                  <a:spLocks noRot="1" noChangeAspect="1" noMove="1" noResize="1" noEditPoints="1" noAdjustHandles="1" noChangeArrowheads="1" noChangeShapeType="1" noTextEdit="1"/>
                </p:cNvSpPr>
                <p:nvPr/>
              </p:nvSpPr>
              <p:spPr>
                <a:xfrm>
                  <a:off x="2387133" y="4335388"/>
                  <a:ext cx="1649362" cy="369332"/>
                </a:xfrm>
                <a:prstGeom prst="rect">
                  <a:avLst/>
                </a:prstGeom>
                <a:blipFill>
                  <a:blip r:embed="rId4"/>
                  <a:stretch>
                    <a:fillRect t="-6667" r="-2290" b="-26667"/>
                  </a:stretch>
                </a:blipFill>
              </p:spPr>
              <p:txBody>
                <a:bodyPr/>
                <a:lstStyle/>
                <a:p>
                  <a:r>
                    <a:rPr lang="en-US">
                      <a:noFill/>
                    </a:rPr>
                    <a:t> </a:t>
                  </a:r>
                </a:p>
              </p:txBody>
            </p:sp>
          </mc:Fallback>
        </mc:AlternateContent>
        <p:sp>
          <p:nvSpPr>
            <p:cNvPr id="118" name="TextBox 117">
              <a:extLst>
                <a:ext uri="{FF2B5EF4-FFF2-40B4-BE49-F238E27FC236}">
                  <a16:creationId xmlns:a16="http://schemas.microsoft.com/office/drawing/2014/main" id="{4D83744B-4BEC-4FB7-9A71-1A36CA071012}"/>
                </a:ext>
              </a:extLst>
            </p:cNvPr>
            <p:cNvSpPr txBox="1"/>
            <p:nvPr/>
          </p:nvSpPr>
          <p:spPr>
            <a:xfrm>
              <a:off x="3758918" y="2947905"/>
              <a:ext cx="2960913" cy="707886"/>
            </a:xfrm>
            <a:prstGeom prst="rect">
              <a:avLst/>
            </a:prstGeom>
            <a:noFill/>
          </p:spPr>
          <p:txBody>
            <a:bodyPr wrap="square" rtlCol="0">
              <a:spAutoFit/>
            </a:bodyPr>
            <a:lstStyle/>
            <a:p>
              <a:pPr algn="ctr"/>
              <a:r>
                <a:rPr lang="en-US" sz="2000" dirty="0" err="1">
                  <a:solidFill>
                    <a:srgbClr val="00B050"/>
                  </a:solidFill>
                </a:rPr>
                <a:t>Luttinger</a:t>
              </a:r>
              <a:r>
                <a:rPr lang="en-US" sz="2000" dirty="0">
                  <a:solidFill>
                    <a:srgbClr val="00B050"/>
                  </a:solidFill>
                </a:rPr>
                <a:t> liquid</a:t>
              </a:r>
            </a:p>
            <a:p>
              <a:pPr algn="ctr"/>
              <a:r>
                <a:rPr lang="en-US" sz="2000" dirty="0">
                  <a:solidFill>
                    <a:srgbClr val="00B050"/>
                  </a:solidFill>
                </a:rPr>
                <a:t>(free massless boson)</a:t>
              </a:r>
              <a:endParaRPr lang="LID4096" sz="2000" dirty="0">
                <a:solidFill>
                  <a:srgbClr val="00B050"/>
                </a:solidFill>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56FDABE1-4894-4238-BD7D-2E6564FE3059}"/>
                    </a:ext>
                  </a:extLst>
                </p:cNvPr>
                <p:cNvSpPr txBox="1"/>
                <p:nvPr/>
              </p:nvSpPr>
              <p:spPr>
                <a:xfrm>
                  <a:off x="2387133" y="2536699"/>
                  <a:ext cx="1649362" cy="369332"/>
                </a:xfrm>
                <a:prstGeom prst="rect">
                  <a:avLst/>
                </a:prstGeom>
                <a:noFill/>
              </p:spPr>
              <p:txBody>
                <a:bodyPr wrap="none" rtlCol="0">
                  <a:spAutoFit/>
                </a:bodyPr>
                <a:lstStyle/>
                <a:p>
                  <a:pPr algn="ct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=1</m:t>
                      </m:r>
                    </m:oMath>
                  </a14:m>
                  <a:r>
                    <a:rPr lang="en-US" dirty="0"/>
                    <a:t> Mott Ins.</a:t>
                  </a:r>
                  <a:endParaRPr lang="LID4096" dirty="0"/>
                </a:p>
              </p:txBody>
            </p:sp>
          </mc:Choice>
          <mc:Fallback xmlns="">
            <p:sp>
              <p:nvSpPr>
                <p:cNvPr id="119" name="TextBox 118">
                  <a:extLst>
                    <a:ext uri="{FF2B5EF4-FFF2-40B4-BE49-F238E27FC236}">
                      <a16:creationId xmlns:a16="http://schemas.microsoft.com/office/drawing/2014/main" id="{56FDABE1-4894-4238-BD7D-2E6564FE3059}"/>
                    </a:ext>
                  </a:extLst>
                </p:cNvPr>
                <p:cNvSpPr txBox="1">
                  <a:spLocks noRot="1" noChangeAspect="1" noMove="1" noResize="1" noEditPoints="1" noAdjustHandles="1" noChangeArrowheads="1" noChangeShapeType="1" noTextEdit="1"/>
                </p:cNvSpPr>
                <p:nvPr/>
              </p:nvSpPr>
              <p:spPr>
                <a:xfrm>
                  <a:off x="2387133" y="2536699"/>
                  <a:ext cx="1649362" cy="369332"/>
                </a:xfrm>
                <a:prstGeom prst="rect">
                  <a:avLst/>
                </a:prstGeom>
                <a:blipFill>
                  <a:blip r:embed="rId5"/>
                  <a:stretch>
                    <a:fillRect t="-6452" r="-2290" b="-22581"/>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72A90979-EA49-4E2E-AA21-33F220B0AA3D}"/>
              </a:ext>
            </a:extLst>
          </p:cNvPr>
          <p:cNvSpPr>
            <a:spLocks noGrp="1"/>
          </p:cNvSpPr>
          <p:nvPr>
            <p:ph type="title"/>
          </p:nvPr>
        </p:nvSpPr>
        <p:spPr>
          <a:xfrm>
            <a:off x="498313" y="0"/>
            <a:ext cx="11025448" cy="1325563"/>
          </a:xfrm>
        </p:spPr>
        <p:txBody>
          <a:bodyPr/>
          <a:lstStyle/>
          <a:p>
            <a:pPr algn="ctr"/>
            <a:r>
              <a:rPr lang="en-US" dirty="0"/>
              <a:t>The Bose-Hubbard model with quantum circuits</a:t>
            </a:r>
            <a:endParaRPr lang="LID4096" dirty="0"/>
          </a:p>
        </p:txBody>
      </p:sp>
      <p:sp>
        <p:nvSpPr>
          <p:cNvPr id="4" name="Slide Number Placeholder 3">
            <a:extLst>
              <a:ext uri="{FF2B5EF4-FFF2-40B4-BE49-F238E27FC236}">
                <a16:creationId xmlns:a16="http://schemas.microsoft.com/office/drawing/2014/main" id="{E0A8B8CA-9C9F-4E55-B49C-CABBEB6A6E4F}"/>
              </a:ext>
            </a:extLst>
          </p:cNvPr>
          <p:cNvSpPr>
            <a:spLocks noGrp="1"/>
          </p:cNvSpPr>
          <p:nvPr>
            <p:ph type="sldNum" sz="quarter" idx="12"/>
          </p:nvPr>
        </p:nvSpPr>
        <p:spPr>
          <a:xfrm>
            <a:off x="9376064" y="40499"/>
            <a:ext cx="2743200" cy="365125"/>
          </a:xfrm>
        </p:spPr>
        <p:txBody>
          <a:bodyPr/>
          <a:lstStyle/>
          <a:p>
            <a:pPr algn="ctr"/>
            <a:fld id="{470B0F4F-27D3-4C81-8336-24FC379DF1BB}" type="slidenum">
              <a:rPr lang="LID4096" smtClean="0"/>
              <a:pPr algn="ctr"/>
              <a:t>6</a:t>
            </a:fld>
            <a:endParaRPr lang="LID4096" dirty="0"/>
          </a:p>
        </p:txBody>
      </p:sp>
      <p:grpSp>
        <p:nvGrpSpPr>
          <p:cNvPr id="21" name="Group 20">
            <a:extLst>
              <a:ext uri="{FF2B5EF4-FFF2-40B4-BE49-F238E27FC236}">
                <a16:creationId xmlns:a16="http://schemas.microsoft.com/office/drawing/2014/main" id="{876052D2-1482-455B-A759-3595D17E969C}"/>
              </a:ext>
            </a:extLst>
          </p:cNvPr>
          <p:cNvGrpSpPr/>
          <p:nvPr/>
        </p:nvGrpSpPr>
        <p:grpSpPr>
          <a:xfrm>
            <a:off x="34844" y="1056275"/>
            <a:ext cx="3914080" cy="2489200"/>
            <a:chOff x="34844" y="1214120"/>
            <a:chExt cx="3914080" cy="2489200"/>
          </a:xfrm>
        </p:grpSpPr>
        <p:sp>
          <p:nvSpPr>
            <p:cNvPr id="14" name="Rectangle 13">
              <a:extLst>
                <a:ext uri="{FF2B5EF4-FFF2-40B4-BE49-F238E27FC236}">
                  <a16:creationId xmlns:a16="http://schemas.microsoft.com/office/drawing/2014/main" id="{B52F57E3-BBBB-4214-BBE3-1482F5F916A1}"/>
                </a:ext>
              </a:extLst>
            </p:cNvPr>
            <p:cNvSpPr/>
            <p:nvPr/>
          </p:nvSpPr>
          <p:spPr>
            <a:xfrm>
              <a:off x="3272552" y="1284252"/>
              <a:ext cx="410722" cy="585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C2AB7A-6AAC-4D5A-8BB7-A0231B9696C7}"/>
                </a:ext>
              </a:extLst>
            </p:cNvPr>
            <p:cNvSpPr/>
            <p:nvPr/>
          </p:nvSpPr>
          <p:spPr>
            <a:xfrm>
              <a:off x="304922" y="1378462"/>
              <a:ext cx="255464"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033080-9D75-430B-B885-6C6CE027C79D}"/>
                </a:ext>
              </a:extLst>
            </p:cNvPr>
            <p:cNvSpPr/>
            <p:nvPr/>
          </p:nvSpPr>
          <p:spPr>
            <a:xfrm>
              <a:off x="3693460" y="1353506"/>
              <a:ext cx="255464"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A57179-899B-487A-8D77-3B221E8C70E9}"/>
                </a:ext>
              </a:extLst>
            </p:cNvPr>
            <p:cNvSpPr/>
            <p:nvPr/>
          </p:nvSpPr>
          <p:spPr>
            <a:xfrm>
              <a:off x="34844" y="1214120"/>
              <a:ext cx="255464" cy="24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1" name="Group 10">
            <a:extLst>
              <a:ext uri="{FF2B5EF4-FFF2-40B4-BE49-F238E27FC236}">
                <a16:creationId xmlns:a16="http://schemas.microsoft.com/office/drawing/2014/main" id="{C73EF018-0CCD-49F0-9205-0BCE56A6C524}"/>
              </a:ext>
            </a:extLst>
          </p:cNvPr>
          <p:cNvGrpSpPr/>
          <p:nvPr/>
        </p:nvGrpSpPr>
        <p:grpSpPr>
          <a:xfrm>
            <a:off x="-15575" y="2978052"/>
            <a:ext cx="5839835" cy="2334303"/>
            <a:chOff x="-1" y="3186191"/>
            <a:chExt cx="5839835" cy="2334303"/>
          </a:xfrm>
        </p:grpSpPr>
        <p:grpSp>
          <p:nvGrpSpPr>
            <p:cNvPr id="8" name="Group 7">
              <a:extLst>
                <a:ext uri="{FF2B5EF4-FFF2-40B4-BE49-F238E27FC236}">
                  <a16:creationId xmlns:a16="http://schemas.microsoft.com/office/drawing/2014/main" id="{69FC4732-A081-431A-AE9A-8EAE6FBB4580}"/>
                </a:ext>
              </a:extLst>
            </p:cNvPr>
            <p:cNvGrpSpPr/>
            <p:nvPr/>
          </p:nvGrpSpPr>
          <p:grpSpPr>
            <a:xfrm>
              <a:off x="231409" y="3699795"/>
              <a:ext cx="4787458" cy="1820699"/>
              <a:chOff x="122842" y="3622276"/>
              <a:chExt cx="4787458" cy="1820699"/>
            </a:xfrm>
          </p:grpSpPr>
          <p:sp>
            <p:nvSpPr>
              <p:cNvPr id="107" name="Rectangle: Rounded Corners 106">
                <a:extLst>
                  <a:ext uri="{FF2B5EF4-FFF2-40B4-BE49-F238E27FC236}">
                    <a16:creationId xmlns:a16="http://schemas.microsoft.com/office/drawing/2014/main" id="{7DD76785-FE89-40A2-A7C2-1EE7D1272532}"/>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5" name="Picture 44">
                <a:extLst>
                  <a:ext uri="{FF2B5EF4-FFF2-40B4-BE49-F238E27FC236}">
                    <a16:creationId xmlns:a16="http://schemas.microsoft.com/office/drawing/2014/main" id="{51C84C01-A37A-4BD8-AEE2-517574A77D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sp>
          <p:nvSpPr>
            <p:cNvPr id="44" name="TextBox 43">
              <a:extLst>
                <a:ext uri="{FF2B5EF4-FFF2-40B4-BE49-F238E27FC236}">
                  <a16:creationId xmlns:a16="http://schemas.microsoft.com/office/drawing/2014/main" id="{B27970AE-858E-4E7E-B8BC-16C25E10CAE9}"/>
                </a:ext>
              </a:extLst>
            </p:cNvPr>
            <p:cNvSpPr txBox="1"/>
            <p:nvPr/>
          </p:nvSpPr>
          <p:spPr>
            <a:xfrm>
              <a:off x="-1" y="3186191"/>
              <a:ext cx="5839835" cy="461665"/>
            </a:xfrm>
            <a:prstGeom prst="rect">
              <a:avLst/>
            </a:prstGeom>
            <a:noFill/>
          </p:spPr>
          <p:txBody>
            <a:bodyPr wrap="square" rtlCol="0">
              <a:spAutoFit/>
            </a:bodyPr>
            <a:lstStyle/>
            <a:p>
              <a:pPr algn="ctr"/>
              <a:r>
                <a:rPr lang="en-US" sz="2400" dirty="0"/>
                <a:t>Quantum circuit, first step: </a:t>
              </a:r>
              <a:r>
                <a:rPr lang="en-US" sz="2400" u="sng" dirty="0"/>
                <a:t>without disorder</a:t>
              </a:r>
            </a:p>
          </p:txBody>
        </p:sp>
      </p:gr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60B8D09A-6DA8-4853-837F-830CB1ADD900}"/>
                  </a:ext>
                </a:extLst>
              </p:cNvPr>
              <p:cNvSpPr/>
              <p:nvPr/>
            </p:nvSpPr>
            <p:spPr>
              <a:xfrm>
                <a:off x="22121" y="5357846"/>
                <a:ext cx="11501640" cy="1137876"/>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𝐻</m:t>
                          </m:r>
                        </m:e>
                        <m:sub>
                          <m:r>
                            <m:rPr>
                              <m:sty m:val="p"/>
                            </m:rPr>
                            <a:rPr lang="en-US" sz="2800" b="0" i="0" smtClean="0">
                              <a:latin typeface="Cambria Math" panose="02040503050406030204" pitchFamily="18" charset="0"/>
                            </a:rPr>
                            <m:t>circuit</m:t>
                          </m:r>
                        </m:sub>
                      </m:sSub>
                      <m:r>
                        <a:rPr lang="en-US" sz="2800" i="1">
                          <a:latin typeface="Cambria Math" panose="02040503050406030204" pitchFamily="18" charset="0"/>
                        </a:rPr>
                        <m:t>=</m:t>
                      </m:r>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𝐸</m:t>
                          </m:r>
                        </m:e>
                        <m:sub>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𝑐</m:t>
                              </m:r>
                            </m:e>
                            <m:sub>
                              <m:r>
                                <a:rPr lang="en-US" sz="2800" i="1">
                                  <a:solidFill>
                                    <a:srgbClr val="FF0000"/>
                                  </a:solidFill>
                                  <a:latin typeface="Cambria Math" panose="02040503050406030204" pitchFamily="18" charset="0"/>
                                </a:rPr>
                                <m:t>0</m:t>
                              </m:r>
                            </m:sub>
                          </m:sSub>
                        </m:sub>
                      </m:sSub>
                      <m:nary>
                        <m:naryPr>
                          <m:chr m:val="∑"/>
                          <m:supHide m:val="on"/>
                          <m:ctrlPr>
                            <a:rPr lang="en-US" sz="2800" i="1" smtClean="0">
                              <a:solidFill>
                                <a:srgbClr val="FF0000"/>
                              </a:solidFill>
                              <a:latin typeface="Cambria Math" panose="02040503050406030204" pitchFamily="18" charset="0"/>
                            </a:rPr>
                          </m:ctrlPr>
                        </m:naryPr>
                        <m:sub>
                          <m:r>
                            <m:rPr>
                              <m:brk m:alnAt="7"/>
                            </m:rPr>
                            <a:rPr lang="en-US" sz="2800" b="0" i="1" smtClean="0">
                              <a:solidFill>
                                <a:srgbClr val="FF0000"/>
                              </a:solidFill>
                              <a:latin typeface="Cambria Math" panose="02040503050406030204" pitchFamily="18" charset="0"/>
                            </a:rPr>
                            <m:t>𝑖</m:t>
                          </m:r>
                        </m:sub>
                        <m:sup/>
                        <m:e>
                          <m:sSubSup>
                            <m:sSubSupPr>
                              <m:ctrlPr>
                                <a:rPr lang="en-US" sz="2800" i="1">
                                  <a:solidFill>
                                    <a:srgbClr val="FF0000"/>
                                  </a:solidFill>
                                  <a:latin typeface="Cambria Math" panose="02040503050406030204" pitchFamily="18" charset="0"/>
                                </a:rPr>
                              </m:ctrlPr>
                            </m:sSubSupPr>
                            <m:e>
                              <m:r>
                                <a:rPr lang="en-US" sz="2800" i="1">
                                  <a:solidFill>
                                    <a:srgbClr val="FF0000"/>
                                  </a:solidFill>
                                  <a:latin typeface="Cambria Math" panose="02040503050406030204" pitchFamily="18" charset="0"/>
                                </a:rPr>
                                <m:t>𝑛</m:t>
                              </m:r>
                            </m:e>
                            <m:sub>
                              <m:r>
                                <a:rPr lang="en-US" sz="2800" i="1">
                                  <a:solidFill>
                                    <a:srgbClr val="FF0000"/>
                                  </a:solidFill>
                                  <a:latin typeface="Cambria Math" panose="02040503050406030204" pitchFamily="18" charset="0"/>
                                </a:rPr>
                                <m:t>𝑖</m:t>
                              </m:r>
                            </m:sub>
                            <m:sup>
                              <m:r>
                                <a:rPr lang="en-US" sz="2800" i="1">
                                  <a:solidFill>
                                    <a:srgbClr val="FF0000"/>
                                  </a:solidFill>
                                  <a:latin typeface="Cambria Math" panose="02040503050406030204" pitchFamily="18" charset="0"/>
                                </a:rPr>
                                <m:t>2</m:t>
                              </m:r>
                            </m:sup>
                          </m:sSubSup>
                        </m:e>
                      </m:nary>
                      <m:r>
                        <a:rPr lang="en-US" sz="2800" i="1">
                          <a:latin typeface="Cambria Math" panose="02040503050406030204" pitchFamily="18" charset="0"/>
                        </a:rPr>
                        <m:t>+</m:t>
                      </m:r>
                      <m:sSub>
                        <m:sSubPr>
                          <m:ctrlPr>
                            <a:rPr lang="en-US" sz="2800" i="1">
                              <a:solidFill>
                                <a:schemeClr val="accent2">
                                  <a:lumMod val="75000"/>
                                </a:schemeClr>
                              </a:solidFill>
                              <a:latin typeface="Cambria Math" panose="02040503050406030204" pitchFamily="18" charset="0"/>
                            </a:rPr>
                          </m:ctrlPr>
                        </m:sSubPr>
                        <m:e>
                          <m:r>
                            <a:rPr lang="en-US" sz="2800" i="1">
                              <a:solidFill>
                                <a:schemeClr val="accent2">
                                  <a:lumMod val="75000"/>
                                </a:schemeClr>
                              </a:solidFill>
                              <a:latin typeface="Cambria Math" panose="02040503050406030204" pitchFamily="18" charset="0"/>
                            </a:rPr>
                            <m:t>𝜖</m:t>
                          </m:r>
                          <m:r>
                            <a:rPr lang="en-US" sz="2800" i="1">
                              <a:solidFill>
                                <a:schemeClr val="accent2">
                                  <a:lumMod val="75000"/>
                                </a:schemeClr>
                              </a:solidFill>
                              <a:latin typeface="Cambria Math" panose="02040503050406030204" pitchFamily="18" charset="0"/>
                            </a:rPr>
                            <m:t> </m:t>
                          </m:r>
                          <m:r>
                            <a:rPr lang="en-US" sz="2800" i="1">
                              <a:solidFill>
                                <a:schemeClr val="accent2">
                                  <a:lumMod val="75000"/>
                                </a:schemeClr>
                              </a:solidFill>
                              <a:latin typeface="Cambria Math" panose="02040503050406030204" pitchFamily="18" charset="0"/>
                            </a:rPr>
                            <m:t>𝐸</m:t>
                          </m:r>
                        </m:e>
                        <m:sub>
                          <m:sSub>
                            <m:sSubPr>
                              <m:ctrlPr>
                                <a:rPr lang="en-US" sz="2800" i="1">
                                  <a:solidFill>
                                    <a:schemeClr val="accent2">
                                      <a:lumMod val="75000"/>
                                    </a:schemeClr>
                                  </a:solidFill>
                                  <a:latin typeface="Cambria Math" panose="02040503050406030204" pitchFamily="18" charset="0"/>
                                </a:rPr>
                              </m:ctrlPr>
                            </m:sSubPr>
                            <m:e>
                              <m:r>
                                <a:rPr lang="en-US" sz="2800" i="1">
                                  <a:solidFill>
                                    <a:schemeClr val="accent2">
                                      <a:lumMod val="75000"/>
                                    </a:schemeClr>
                                  </a:solidFill>
                                  <a:latin typeface="Cambria Math" panose="02040503050406030204" pitchFamily="18" charset="0"/>
                                </a:rPr>
                                <m:t>𝑐</m:t>
                              </m:r>
                            </m:e>
                            <m:sub>
                              <m:r>
                                <a:rPr lang="en-US" sz="2800" i="1">
                                  <a:solidFill>
                                    <a:schemeClr val="accent2">
                                      <a:lumMod val="75000"/>
                                    </a:schemeClr>
                                  </a:solidFill>
                                  <a:latin typeface="Cambria Math" panose="02040503050406030204" pitchFamily="18" charset="0"/>
                                </a:rPr>
                                <m:t>0</m:t>
                              </m:r>
                            </m:sub>
                          </m:sSub>
                        </m:sub>
                      </m:sSub>
                      <m:nary>
                        <m:naryPr>
                          <m:chr m:val="∑"/>
                          <m:supHide m:val="on"/>
                          <m:ctrlPr>
                            <a:rPr lang="en-US" sz="2800" i="1">
                              <a:solidFill>
                                <a:schemeClr val="accent2">
                                  <a:lumMod val="75000"/>
                                </a:schemeClr>
                              </a:solidFill>
                              <a:latin typeface="Cambria Math" panose="02040503050406030204" pitchFamily="18" charset="0"/>
                            </a:rPr>
                          </m:ctrlPr>
                        </m:naryPr>
                        <m:sub>
                          <m:r>
                            <m:rPr>
                              <m:brk m:alnAt="23"/>
                            </m:rPr>
                            <a:rPr lang="en-US" sz="2800" i="1">
                              <a:solidFill>
                                <a:schemeClr val="accent2">
                                  <a:lumMod val="75000"/>
                                </a:schemeClr>
                              </a:solidFill>
                              <a:latin typeface="Cambria Math" panose="02040503050406030204" pitchFamily="18" charset="0"/>
                            </a:rPr>
                            <m:t>𝑖</m:t>
                          </m:r>
                        </m:sub>
                        <m:sup/>
                        <m:e>
                          <m:sSub>
                            <m:sSubPr>
                              <m:ctrlPr>
                                <a:rPr lang="en-US" sz="2800" i="1">
                                  <a:solidFill>
                                    <a:schemeClr val="accent2">
                                      <a:lumMod val="75000"/>
                                    </a:schemeClr>
                                  </a:solidFill>
                                  <a:latin typeface="Cambria Math" panose="02040503050406030204" pitchFamily="18" charset="0"/>
                                </a:rPr>
                              </m:ctrlPr>
                            </m:sSubPr>
                            <m:e>
                              <m:r>
                                <a:rPr lang="en-US" sz="2800" i="1">
                                  <a:solidFill>
                                    <a:schemeClr val="accent2">
                                      <a:lumMod val="75000"/>
                                    </a:schemeClr>
                                  </a:solidFill>
                                  <a:latin typeface="Cambria Math" panose="02040503050406030204" pitchFamily="18" charset="0"/>
                                </a:rPr>
                                <m:t>𝑛</m:t>
                              </m:r>
                            </m:e>
                            <m:sub>
                              <m:r>
                                <a:rPr lang="en-US" sz="2800" i="1">
                                  <a:solidFill>
                                    <a:schemeClr val="accent2">
                                      <a:lumMod val="75000"/>
                                    </a:schemeClr>
                                  </a:solidFill>
                                  <a:latin typeface="Cambria Math" panose="02040503050406030204" pitchFamily="18" charset="0"/>
                                </a:rPr>
                                <m:t>𝑖</m:t>
                              </m:r>
                            </m:sub>
                          </m:sSub>
                          <m:sSub>
                            <m:sSubPr>
                              <m:ctrlPr>
                                <a:rPr lang="en-US" sz="2800" i="1">
                                  <a:solidFill>
                                    <a:schemeClr val="accent2">
                                      <a:lumMod val="75000"/>
                                    </a:schemeClr>
                                  </a:solidFill>
                                  <a:latin typeface="Cambria Math" panose="02040503050406030204" pitchFamily="18" charset="0"/>
                                </a:rPr>
                              </m:ctrlPr>
                            </m:sSubPr>
                            <m:e>
                              <m:r>
                                <a:rPr lang="en-US" sz="2800" i="1">
                                  <a:solidFill>
                                    <a:schemeClr val="accent2">
                                      <a:lumMod val="75000"/>
                                    </a:schemeClr>
                                  </a:solidFill>
                                  <a:latin typeface="Cambria Math" panose="02040503050406030204" pitchFamily="18" charset="0"/>
                                </a:rPr>
                                <m:t>𝑛</m:t>
                              </m:r>
                            </m:e>
                            <m:sub>
                              <m:r>
                                <a:rPr lang="en-US" sz="2800" i="1">
                                  <a:solidFill>
                                    <a:schemeClr val="accent2">
                                      <a:lumMod val="75000"/>
                                    </a:schemeClr>
                                  </a:solidFill>
                                  <a:latin typeface="Cambria Math" panose="02040503050406030204" pitchFamily="18" charset="0"/>
                                </a:rPr>
                                <m:t>𝑖</m:t>
                              </m:r>
                              <m:r>
                                <a:rPr lang="en-US" sz="2800" i="1">
                                  <a:solidFill>
                                    <a:schemeClr val="accent2">
                                      <a:lumMod val="75000"/>
                                    </a:schemeClr>
                                  </a:solidFill>
                                  <a:latin typeface="Cambria Math" panose="02040503050406030204" pitchFamily="18" charset="0"/>
                                </a:rPr>
                                <m:t>+1</m:t>
                              </m:r>
                            </m:sub>
                          </m:sSub>
                        </m:e>
                      </m:nary>
                      <m:r>
                        <a:rPr lang="en-US" sz="2800" i="1">
                          <a:latin typeface="Cambria Math" panose="02040503050406030204" pitchFamily="18" charset="0"/>
                        </a:rPr>
                        <m:t> −</m:t>
                      </m:r>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𝐸</m:t>
                          </m:r>
                        </m:e>
                        <m:sub>
                          <m:r>
                            <a:rPr lang="en-US" sz="2800" i="1">
                              <a:solidFill>
                                <a:srgbClr val="FF0000"/>
                              </a:solidFill>
                              <a:latin typeface="Cambria Math" panose="02040503050406030204" pitchFamily="18" charset="0"/>
                            </a:rPr>
                            <m:t>𝑔</m:t>
                          </m:r>
                        </m:sub>
                      </m:sSub>
                      <m:nary>
                        <m:naryPr>
                          <m:chr m:val="∑"/>
                          <m:supHide m:val="on"/>
                          <m:ctrlPr>
                            <a:rPr lang="en-US" sz="2800" i="1">
                              <a:solidFill>
                                <a:srgbClr val="FF0000"/>
                              </a:solidFill>
                              <a:latin typeface="Cambria Math" panose="02040503050406030204" pitchFamily="18" charset="0"/>
                            </a:rPr>
                          </m:ctrlPr>
                        </m:naryPr>
                        <m:sub>
                          <m:r>
                            <m:rPr>
                              <m:brk m:alnAt="23"/>
                            </m:rPr>
                            <a:rPr lang="en-US" sz="2800" i="1">
                              <a:solidFill>
                                <a:srgbClr val="FF0000"/>
                              </a:solidFill>
                              <a:latin typeface="Cambria Math" panose="02040503050406030204" pitchFamily="18" charset="0"/>
                            </a:rPr>
                            <m:t>𝑖</m:t>
                          </m:r>
                        </m:sub>
                        <m:sup/>
                        <m:e>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𝑛</m:t>
                              </m:r>
                            </m:e>
                            <m:sub>
                              <m:r>
                                <a:rPr lang="en-US" sz="2800" i="1">
                                  <a:solidFill>
                                    <a:srgbClr val="FF0000"/>
                                  </a:solidFill>
                                  <a:latin typeface="Cambria Math" panose="02040503050406030204" pitchFamily="18" charset="0"/>
                                </a:rPr>
                                <m:t>𝑖</m:t>
                              </m:r>
                            </m:sub>
                          </m:sSub>
                        </m:e>
                      </m:nary>
                      <m:r>
                        <a:rPr lang="en-US" sz="2800" i="1">
                          <a:latin typeface="Cambria Math" panose="02040503050406030204" pitchFamily="18" charset="0"/>
                        </a:rPr>
                        <m:t>−</m:t>
                      </m:r>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𝐸</m:t>
                          </m:r>
                        </m:e>
                        <m:sub>
                          <m:r>
                            <a:rPr lang="en-US" sz="2800" i="1">
                              <a:solidFill>
                                <a:srgbClr val="00B050"/>
                              </a:solidFill>
                              <a:latin typeface="Cambria Math" panose="02040503050406030204" pitchFamily="18" charset="0"/>
                            </a:rPr>
                            <m:t>𝐽</m:t>
                          </m:r>
                        </m:sub>
                      </m:sSub>
                      <m:nary>
                        <m:naryPr>
                          <m:chr m:val="∑"/>
                          <m:supHide m:val="on"/>
                          <m:ctrlPr>
                            <a:rPr lang="en-US" sz="2800" i="1">
                              <a:solidFill>
                                <a:srgbClr val="00B050"/>
                              </a:solidFill>
                              <a:latin typeface="Cambria Math" panose="02040503050406030204" pitchFamily="18" charset="0"/>
                            </a:rPr>
                          </m:ctrlPr>
                        </m:naryPr>
                        <m:sub>
                          <m:r>
                            <m:rPr>
                              <m:brk m:alnAt="23"/>
                            </m:rPr>
                            <a:rPr lang="en-US" sz="2800" i="1">
                              <a:solidFill>
                                <a:srgbClr val="00B050"/>
                              </a:solidFill>
                              <a:latin typeface="Cambria Math" panose="02040503050406030204" pitchFamily="18" charset="0"/>
                            </a:rPr>
                            <m:t>𝑖</m:t>
                          </m:r>
                        </m:sub>
                        <m:sup/>
                        <m:e>
                          <m:func>
                            <m:funcPr>
                              <m:ctrlPr>
                                <a:rPr lang="en-US" sz="2800" i="1">
                                  <a:solidFill>
                                    <a:srgbClr val="00B050"/>
                                  </a:solidFill>
                                  <a:latin typeface="Cambria Math" panose="02040503050406030204" pitchFamily="18" charset="0"/>
                                </a:rPr>
                              </m:ctrlPr>
                            </m:funcPr>
                            <m:fName>
                              <m:r>
                                <m:rPr>
                                  <m:sty m:val="p"/>
                                </m:rPr>
                                <a:rPr lang="en-US" sz="2800">
                                  <a:solidFill>
                                    <a:srgbClr val="00B050"/>
                                  </a:solidFill>
                                  <a:latin typeface="Cambria Math" panose="02040503050406030204" pitchFamily="18" charset="0"/>
                                </a:rPr>
                                <m:t>cos</m:t>
                              </m:r>
                            </m:fName>
                            <m:e>
                              <m:d>
                                <m:dPr>
                                  <m:ctrlPr>
                                    <a:rPr lang="en-US" sz="2800" i="1">
                                      <a:solidFill>
                                        <a:srgbClr val="00B050"/>
                                      </a:solidFill>
                                      <a:latin typeface="Cambria Math" panose="02040503050406030204" pitchFamily="18" charset="0"/>
                                    </a:rPr>
                                  </m:ctrlPr>
                                </m:dPr>
                                <m:e>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𝜙</m:t>
                                      </m:r>
                                    </m:e>
                                    <m:sub>
                                      <m:r>
                                        <a:rPr lang="en-US" sz="2800" i="1">
                                          <a:solidFill>
                                            <a:srgbClr val="00B050"/>
                                          </a:solidFill>
                                          <a:latin typeface="Cambria Math" panose="02040503050406030204" pitchFamily="18" charset="0"/>
                                        </a:rPr>
                                        <m:t>𝑖</m:t>
                                      </m:r>
                                    </m:sub>
                                  </m:sSub>
                                  <m:r>
                                    <a:rPr lang="en-US" sz="2800" i="1">
                                      <a:solidFill>
                                        <a:srgbClr val="00B050"/>
                                      </a:solidFill>
                                      <a:latin typeface="Cambria Math" panose="02040503050406030204" pitchFamily="18" charset="0"/>
                                    </a:rPr>
                                    <m:t>−</m:t>
                                  </m:r>
                                  <m:sSub>
                                    <m:sSubPr>
                                      <m:ctrlPr>
                                        <a:rPr lang="en-US" sz="2800" i="1">
                                          <a:solidFill>
                                            <a:srgbClr val="00B050"/>
                                          </a:solidFill>
                                          <a:latin typeface="Cambria Math" panose="02040503050406030204" pitchFamily="18" charset="0"/>
                                        </a:rPr>
                                      </m:ctrlPr>
                                    </m:sSubPr>
                                    <m:e>
                                      <m:r>
                                        <a:rPr lang="en-US" sz="2800" i="1">
                                          <a:solidFill>
                                            <a:srgbClr val="00B050"/>
                                          </a:solidFill>
                                          <a:latin typeface="Cambria Math" panose="02040503050406030204" pitchFamily="18" charset="0"/>
                                        </a:rPr>
                                        <m:t>𝜙</m:t>
                                      </m:r>
                                    </m:e>
                                    <m:sub>
                                      <m:r>
                                        <a:rPr lang="en-US" sz="2800" i="1">
                                          <a:solidFill>
                                            <a:srgbClr val="00B050"/>
                                          </a:solidFill>
                                          <a:latin typeface="Cambria Math" panose="02040503050406030204" pitchFamily="18" charset="0"/>
                                        </a:rPr>
                                        <m:t>𝑖</m:t>
                                      </m:r>
                                      <m:r>
                                        <a:rPr lang="en-US" sz="2800" i="1">
                                          <a:solidFill>
                                            <a:srgbClr val="00B050"/>
                                          </a:solidFill>
                                          <a:latin typeface="Cambria Math" panose="02040503050406030204" pitchFamily="18" charset="0"/>
                                        </a:rPr>
                                        <m:t>+1</m:t>
                                      </m:r>
                                    </m:sub>
                                  </m:sSub>
                                </m:e>
                              </m:d>
                            </m:e>
                          </m:func>
                        </m:e>
                      </m:nary>
                    </m:oMath>
                  </m:oMathPara>
                </a14:m>
                <a:endParaRPr lang="LID4096" sz="2800" dirty="0"/>
              </a:p>
            </p:txBody>
          </p:sp>
        </mc:Choice>
        <mc:Fallback xmlns="">
          <p:sp>
            <p:nvSpPr>
              <p:cNvPr id="108" name="Rectangle 107">
                <a:extLst>
                  <a:ext uri="{FF2B5EF4-FFF2-40B4-BE49-F238E27FC236}">
                    <a16:creationId xmlns:a16="http://schemas.microsoft.com/office/drawing/2014/main" id="{60B8D09A-6DA8-4853-837F-830CB1ADD900}"/>
                  </a:ext>
                </a:extLst>
              </p:cNvPr>
              <p:cNvSpPr>
                <a:spLocks noRot="1" noChangeAspect="1" noMove="1" noResize="1" noEditPoints="1" noAdjustHandles="1" noChangeArrowheads="1" noChangeShapeType="1" noTextEdit="1"/>
              </p:cNvSpPr>
              <p:nvPr/>
            </p:nvSpPr>
            <p:spPr>
              <a:xfrm>
                <a:off x="22121" y="5357846"/>
                <a:ext cx="11501640" cy="1137876"/>
              </a:xfrm>
              <a:prstGeom prst="rect">
                <a:avLst/>
              </a:prstGeom>
              <a:blipFill>
                <a:blip r:embed="rId7"/>
                <a:stretch>
                  <a:fillRect t="-128571" b="-180220"/>
                </a:stretch>
              </a:blipFill>
            </p:spPr>
            <p:txBody>
              <a:bodyPr/>
              <a:lstStyle/>
              <a:p>
                <a:r>
                  <a:rPr lang="en-US">
                    <a:noFill/>
                  </a:rPr>
                  <a:t> </a:t>
                </a:r>
              </a:p>
            </p:txBody>
          </p:sp>
        </mc:Fallback>
      </mc:AlternateContent>
      <p:sp>
        <p:nvSpPr>
          <p:cNvPr id="109" name="Rectangle 108">
            <a:extLst>
              <a:ext uri="{FF2B5EF4-FFF2-40B4-BE49-F238E27FC236}">
                <a16:creationId xmlns:a16="http://schemas.microsoft.com/office/drawing/2014/main" id="{6A72079E-4BEB-4A59-B86F-B1C38EDDBD07}"/>
              </a:ext>
            </a:extLst>
          </p:cNvPr>
          <p:cNvSpPr/>
          <p:nvPr/>
        </p:nvSpPr>
        <p:spPr>
          <a:xfrm>
            <a:off x="962545" y="6418768"/>
            <a:ext cx="1856855" cy="400110"/>
          </a:xfrm>
          <a:prstGeom prst="rect">
            <a:avLst/>
          </a:prstGeom>
        </p:spPr>
        <p:txBody>
          <a:bodyPr wrap="square">
            <a:spAutoFit/>
          </a:bodyPr>
          <a:lstStyle/>
          <a:p>
            <a:pPr algn="ctr"/>
            <a:r>
              <a:rPr lang="en-US" sz="2000" dirty="0">
                <a:solidFill>
                  <a:srgbClr val="FF0000"/>
                </a:solidFill>
              </a:rPr>
              <a:t>onsite repulsion</a:t>
            </a:r>
          </a:p>
        </p:txBody>
      </p:sp>
      <p:sp>
        <p:nvSpPr>
          <p:cNvPr id="110" name="Rectangle 109">
            <a:extLst>
              <a:ext uri="{FF2B5EF4-FFF2-40B4-BE49-F238E27FC236}">
                <a16:creationId xmlns:a16="http://schemas.microsoft.com/office/drawing/2014/main" id="{3E6652DB-8593-4EDA-9DC1-217C6325088A}"/>
              </a:ext>
            </a:extLst>
          </p:cNvPr>
          <p:cNvSpPr/>
          <p:nvPr/>
        </p:nvSpPr>
        <p:spPr>
          <a:xfrm>
            <a:off x="2819400" y="6410644"/>
            <a:ext cx="3276600" cy="400110"/>
          </a:xfrm>
          <a:prstGeom prst="rect">
            <a:avLst/>
          </a:prstGeom>
        </p:spPr>
        <p:txBody>
          <a:bodyPr wrap="square">
            <a:spAutoFit/>
          </a:bodyPr>
          <a:lstStyle/>
          <a:p>
            <a:pPr algn="ctr"/>
            <a:r>
              <a:rPr lang="en-US" sz="2000" dirty="0">
                <a:solidFill>
                  <a:schemeClr val="accent2">
                    <a:lumMod val="75000"/>
                  </a:schemeClr>
                </a:solidFill>
              </a:rPr>
              <a:t>nearest-neighbor repulsion</a:t>
            </a:r>
          </a:p>
        </p:txBody>
      </p:sp>
      <p:sp>
        <p:nvSpPr>
          <p:cNvPr id="111" name="Rectangle 110">
            <a:extLst>
              <a:ext uri="{FF2B5EF4-FFF2-40B4-BE49-F238E27FC236}">
                <a16:creationId xmlns:a16="http://schemas.microsoft.com/office/drawing/2014/main" id="{AE6E7B6D-F16B-4AC9-A4DD-D021DB6290B6}"/>
              </a:ext>
            </a:extLst>
          </p:cNvPr>
          <p:cNvSpPr/>
          <p:nvPr/>
        </p:nvSpPr>
        <p:spPr>
          <a:xfrm>
            <a:off x="5901738" y="6410644"/>
            <a:ext cx="2250104" cy="400110"/>
          </a:xfrm>
          <a:prstGeom prst="rect">
            <a:avLst/>
          </a:prstGeom>
        </p:spPr>
        <p:txBody>
          <a:bodyPr wrap="square">
            <a:spAutoFit/>
          </a:bodyPr>
          <a:lstStyle/>
          <a:p>
            <a:pPr algn="ctr"/>
            <a:r>
              <a:rPr lang="en-US" sz="2000" dirty="0">
                <a:solidFill>
                  <a:srgbClr val="FF0000"/>
                </a:solidFill>
              </a:rPr>
              <a:t>`chemical potential’</a:t>
            </a:r>
          </a:p>
        </p:txBody>
      </p:sp>
      <p:sp>
        <p:nvSpPr>
          <p:cNvPr id="112" name="Rectangle 111">
            <a:extLst>
              <a:ext uri="{FF2B5EF4-FFF2-40B4-BE49-F238E27FC236}">
                <a16:creationId xmlns:a16="http://schemas.microsoft.com/office/drawing/2014/main" id="{F15825D5-3CC0-49E5-995F-009BD1CA4FCF}"/>
              </a:ext>
            </a:extLst>
          </p:cNvPr>
          <p:cNvSpPr/>
          <p:nvPr/>
        </p:nvSpPr>
        <p:spPr>
          <a:xfrm>
            <a:off x="8230601" y="6366023"/>
            <a:ext cx="2895473" cy="400110"/>
          </a:xfrm>
          <a:prstGeom prst="rect">
            <a:avLst/>
          </a:prstGeom>
        </p:spPr>
        <p:txBody>
          <a:bodyPr wrap="square">
            <a:spAutoFit/>
          </a:bodyPr>
          <a:lstStyle/>
          <a:p>
            <a:pPr algn="ctr"/>
            <a:r>
              <a:rPr lang="en-US" sz="2000" dirty="0">
                <a:solidFill>
                  <a:srgbClr val="00B050"/>
                </a:solidFill>
              </a:rPr>
              <a:t>nearest-neighbor hopping</a:t>
            </a:r>
          </a:p>
        </p:txBody>
      </p:sp>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FD38AD5B-BBDA-4B86-9518-82C037D65AA5}"/>
                  </a:ext>
                </a:extLst>
              </p:cNvPr>
              <p:cNvSpPr/>
              <p:nvPr/>
            </p:nvSpPr>
            <p:spPr>
              <a:xfrm>
                <a:off x="5054652" y="4625770"/>
                <a:ext cx="977704" cy="461665"/>
              </a:xfrm>
              <a:prstGeom prst="rect">
                <a:avLst/>
              </a:prstGeom>
            </p:spPr>
            <p:txBody>
              <a:bodyPr wrap="square">
                <a:spAutoFit/>
              </a:bodyPr>
              <a:lstStyle/>
              <a:p>
                <a:pPr algn="ctr"/>
                <a14:m>
                  <m:oMath xmlns:m="http://schemas.openxmlformats.org/officeDocument/2006/math">
                    <m:r>
                      <a:rPr lang="en-US" sz="2400" i="1" smtClean="0">
                        <a:solidFill>
                          <a:schemeClr val="accent2">
                            <a:lumMod val="75000"/>
                          </a:schemeClr>
                        </a:solidFill>
                        <a:latin typeface="Cambria Math" panose="02040503050406030204" pitchFamily="18" charset="0"/>
                      </a:rPr>
                      <m:t>𝜖</m:t>
                    </m:r>
                    <m:r>
                      <a:rPr lang="en-US" sz="2400" i="1" smtClean="0">
                        <a:solidFill>
                          <a:schemeClr val="accent2">
                            <a:lumMod val="75000"/>
                          </a:schemeClr>
                        </a:solidFill>
                        <a:latin typeface="Cambria Math" panose="02040503050406030204" pitchFamily="18" charset="0"/>
                      </a:rPr>
                      <m:t>&lt;1</m:t>
                    </m:r>
                  </m:oMath>
                </a14:m>
                <a:r>
                  <a:rPr lang="en-US" sz="2400" dirty="0">
                    <a:solidFill>
                      <a:schemeClr val="accent2">
                        <a:lumMod val="75000"/>
                      </a:schemeClr>
                    </a:solidFill>
                  </a:rPr>
                  <a:t> </a:t>
                </a:r>
                <a:endParaRPr lang="LID4096" sz="2400" dirty="0">
                  <a:solidFill>
                    <a:schemeClr val="accent2">
                      <a:lumMod val="75000"/>
                    </a:schemeClr>
                  </a:solidFill>
                </a:endParaRPr>
              </a:p>
            </p:txBody>
          </p:sp>
        </mc:Choice>
        <mc:Fallback xmlns="">
          <p:sp>
            <p:nvSpPr>
              <p:cNvPr id="113" name="Rectangle 112">
                <a:extLst>
                  <a:ext uri="{FF2B5EF4-FFF2-40B4-BE49-F238E27FC236}">
                    <a16:creationId xmlns:a16="http://schemas.microsoft.com/office/drawing/2014/main" id="{FD38AD5B-BBDA-4B86-9518-82C037D65AA5}"/>
                  </a:ext>
                </a:extLst>
              </p:cNvPr>
              <p:cNvSpPr>
                <a:spLocks noRot="1" noChangeAspect="1" noMove="1" noResize="1" noEditPoints="1" noAdjustHandles="1" noChangeArrowheads="1" noChangeShapeType="1" noTextEdit="1"/>
              </p:cNvSpPr>
              <p:nvPr/>
            </p:nvSpPr>
            <p:spPr>
              <a:xfrm>
                <a:off x="5054652" y="4625770"/>
                <a:ext cx="977704"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7D54FAE6-1DBD-4E87-B78E-D6C322C16802}"/>
                  </a:ext>
                </a:extLst>
              </p:cNvPr>
              <p:cNvSpPr/>
              <p:nvPr/>
            </p:nvSpPr>
            <p:spPr>
              <a:xfrm>
                <a:off x="4942666" y="3700613"/>
                <a:ext cx="1594283" cy="896207"/>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panose="02040503050406030204" pitchFamily="18" charset="0"/>
                            </a:rPr>
                          </m:ctrlPr>
                        </m:sSubPr>
                        <m:e>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𝐸</m:t>
                              </m:r>
                            </m:e>
                            <m:sub>
                              <m:r>
                                <a:rPr lang="en-US" sz="2400" b="0" i="1" smtClean="0">
                                  <a:solidFill>
                                    <a:srgbClr val="FF0000"/>
                                  </a:solidFill>
                                  <a:latin typeface="Cambria Math" panose="02040503050406030204" pitchFamily="18" charset="0"/>
                                </a:rPr>
                                <m:t>𝐶</m:t>
                              </m:r>
                            </m:sub>
                          </m:sSub>
                        </m:e>
                        <m:sub>
                          <m:r>
                            <a:rPr lang="en-US" sz="2400" b="0" i="1" smtClean="0">
                              <a:solidFill>
                                <a:srgbClr val="FF0000"/>
                              </a:solidFill>
                              <a:latin typeface="Cambria Math" panose="02040503050406030204" pitchFamily="18" charset="0"/>
                            </a:rPr>
                            <m:t>0</m:t>
                          </m:r>
                        </m:sub>
                      </m:sSub>
                      <m:r>
                        <a:rPr lang="en-US" sz="2400" b="0" i="0" smtClean="0">
                          <a:solidFill>
                            <a:srgbClr val="FF0000"/>
                          </a:solidFill>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0" smtClean="0">
                              <a:solidFill>
                                <a:srgbClr val="FF0000"/>
                              </a:solidFill>
                              <a:latin typeface="Cambria Math" panose="02040503050406030204" pitchFamily="18" charset="0"/>
                            </a:rPr>
                            <m:t>2</m:t>
                          </m:r>
                          <m:sSup>
                            <m:sSupPr>
                              <m:ctrlPr>
                                <a:rPr lang="en-US" sz="2400" b="0" i="1" smtClean="0">
                                  <a:solidFill>
                                    <a:srgbClr val="FF0000"/>
                                  </a:solidFill>
                                  <a:latin typeface="Cambria Math" panose="02040503050406030204" pitchFamily="18" charset="0"/>
                                </a:rPr>
                              </m:ctrlPr>
                            </m:sSupPr>
                            <m:e>
                              <m:r>
                                <m:rPr>
                                  <m:sty m:val="p"/>
                                </m:rPr>
                                <a:rPr lang="en-US" sz="2400" b="0" i="0" smtClean="0">
                                  <a:solidFill>
                                    <a:srgbClr val="FF0000"/>
                                  </a:solidFill>
                                  <a:latin typeface="Cambria Math" panose="02040503050406030204" pitchFamily="18" charset="0"/>
                                </a:rPr>
                                <m:t>e</m:t>
                              </m:r>
                            </m:e>
                            <m:sup>
                              <m:r>
                                <a:rPr lang="en-US" sz="2400" b="0" i="0" smtClean="0">
                                  <a:solidFill>
                                    <a:srgbClr val="FF0000"/>
                                  </a:solidFill>
                                  <a:latin typeface="Cambria Math" panose="02040503050406030204" pitchFamily="18" charset="0"/>
                                </a:rPr>
                                <m:t>2</m:t>
                              </m:r>
                            </m:sup>
                          </m:sSup>
                        </m:num>
                        <m:den>
                          <m:sSub>
                            <m:sSubPr>
                              <m:ctrlPr>
                                <a:rPr lang="en-US" sz="2400" b="0" i="1" smtClean="0">
                                  <a:solidFill>
                                    <a:srgbClr val="FF0000"/>
                                  </a:solidFill>
                                  <a:latin typeface="Cambria Math" panose="02040503050406030204" pitchFamily="18" charset="0"/>
                                </a:rPr>
                              </m:ctrlPr>
                            </m:sSubPr>
                            <m:e>
                              <m:r>
                                <m:rPr>
                                  <m:sty m:val="p"/>
                                </m:rPr>
                                <a:rPr lang="en-US" sz="2400" b="0" i="0" smtClean="0">
                                  <a:solidFill>
                                    <a:srgbClr val="FF0000"/>
                                  </a:solidFill>
                                  <a:latin typeface="Cambria Math" panose="02040503050406030204" pitchFamily="18" charset="0"/>
                                </a:rPr>
                                <m:t>C</m:t>
                              </m:r>
                            </m:e>
                            <m:sub>
                              <m:r>
                                <a:rPr lang="en-US" sz="2400" b="0" i="0" smtClean="0">
                                  <a:solidFill>
                                    <a:srgbClr val="FF0000"/>
                                  </a:solidFill>
                                  <a:latin typeface="Cambria Math" panose="02040503050406030204" pitchFamily="18" charset="0"/>
                                </a:rPr>
                                <m:t>0</m:t>
                              </m:r>
                            </m:sub>
                          </m:sSub>
                        </m:den>
                      </m:f>
                    </m:oMath>
                  </m:oMathPara>
                </a14:m>
                <a:endParaRPr lang="LID4096" sz="2400" dirty="0">
                  <a:solidFill>
                    <a:srgbClr val="FF0000"/>
                  </a:solidFill>
                </a:endParaRPr>
              </a:p>
            </p:txBody>
          </p:sp>
        </mc:Choice>
        <mc:Fallback xmlns="">
          <p:sp>
            <p:nvSpPr>
              <p:cNvPr id="114" name="Rectangle 113">
                <a:extLst>
                  <a:ext uri="{FF2B5EF4-FFF2-40B4-BE49-F238E27FC236}">
                    <a16:creationId xmlns:a16="http://schemas.microsoft.com/office/drawing/2014/main" id="{7D54FAE6-1DBD-4E87-B78E-D6C322C16802}"/>
                  </a:ext>
                </a:extLst>
              </p:cNvPr>
              <p:cNvSpPr>
                <a:spLocks noRot="1" noChangeAspect="1" noMove="1" noResize="1" noEditPoints="1" noAdjustHandles="1" noChangeArrowheads="1" noChangeShapeType="1" noTextEdit="1"/>
              </p:cNvSpPr>
              <p:nvPr/>
            </p:nvSpPr>
            <p:spPr>
              <a:xfrm>
                <a:off x="4942666" y="3700613"/>
                <a:ext cx="1594283" cy="896207"/>
              </a:xfrm>
              <a:prstGeom prst="rect">
                <a:avLst/>
              </a:prstGeom>
              <a:blipFill>
                <a:blip r:embed="rId9"/>
                <a:stretch>
                  <a:fillRect l="-794" b="-2817"/>
                </a:stretch>
              </a:blipFill>
            </p:spPr>
            <p:txBody>
              <a:bodyPr/>
              <a:lstStyle/>
              <a:p>
                <a:r>
                  <a:rPr lang="en-US">
                    <a:noFill/>
                  </a:rPr>
                  <a:t> </a:t>
                </a:r>
              </a:p>
            </p:txBody>
          </p:sp>
        </mc:Fallback>
      </mc:AlternateContent>
      <p:sp>
        <p:nvSpPr>
          <p:cNvPr id="120" name="TextBox 119">
            <a:extLst>
              <a:ext uri="{FF2B5EF4-FFF2-40B4-BE49-F238E27FC236}">
                <a16:creationId xmlns:a16="http://schemas.microsoft.com/office/drawing/2014/main" id="{A78972FA-1E22-41D5-BCA0-66EE54CEFED0}"/>
              </a:ext>
            </a:extLst>
          </p:cNvPr>
          <p:cNvSpPr txBox="1"/>
          <p:nvPr/>
        </p:nvSpPr>
        <p:spPr>
          <a:xfrm>
            <a:off x="34844" y="6486543"/>
            <a:ext cx="11025042" cy="338554"/>
          </a:xfrm>
          <a:prstGeom prst="rect">
            <a:avLst/>
          </a:prstGeom>
          <a:solidFill>
            <a:schemeClr val="bg1"/>
          </a:solidFill>
        </p:spPr>
        <p:txBody>
          <a:bodyPr wrap="square" rtlCol="0">
            <a:spAutoFit/>
          </a:bodyPr>
          <a:lstStyle/>
          <a:p>
            <a:r>
              <a:rPr lang="en-US" sz="1600" dirty="0"/>
              <a:t>Bradley and </a:t>
            </a:r>
            <a:r>
              <a:rPr lang="en-US" sz="1600" dirty="0" err="1"/>
              <a:t>Doniach</a:t>
            </a:r>
            <a:r>
              <a:rPr lang="en-US" sz="1600" dirty="0"/>
              <a:t> (1984), </a:t>
            </a:r>
            <a:r>
              <a:rPr lang="en-US" sz="1600" dirty="0" err="1"/>
              <a:t>Korshunov</a:t>
            </a:r>
            <a:r>
              <a:rPr lang="en-US" sz="1600" dirty="0"/>
              <a:t> (1989), </a:t>
            </a:r>
            <a:r>
              <a:rPr lang="en-US" sz="1600" dirty="0" err="1"/>
              <a:t>Bruder</a:t>
            </a:r>
            <a:r>
              <a:rPr lang="en-US" sz="1600" dirty="0"/>
              <a:t> </a:t>
            </a:r>
            <a:r>
              <a:rPr lang="en-US" sz="1600" i="1" dirty="0"/>
              <a:t>et al </a:t>
            </a:r>
            <a:r>
              <a:rPr lang="en-US" sz="1600" dirty="0"/>
              <a:t>(1993), </a:t>
            </a:r>
            <a:r>
              <a:rPr lang="en-US" sz="1600" dirty="0" err="1"/>
              <a:t>Glazman</a:t>
            </a:r>
            <a:r>
              <a:rPr lang="en-US" sz="1600" dirty="0"/>
              <a:t> and Larkin (1997)</a:t>
            </a:r>
            <a:endParaRPr lang="LID4096" sz="1600" dirty="0"/>
          </a:p>
        </p:txBody>
      </p:sp>
      <p:sp>
        <p:nvSpPr>
          <p:cNvPr id="121" name="Rectangle 120">
            <a:extLst>
              <a:ext uri="{FF2B5EF4-FFF2-40B4-BE49-F238E27FC236}">
                <a16:creationId xmlns:a16="http://schemas.microsoft.com/office/drawing/2014/main" id="{145B1887-2433-4AB7-BE7F-60F538B2084A}"/>
              </a:ext>
            </a:extLst>
          </p:cNvPr>
          <p:cNvSpPr/>
          <p:nvPr/>
        </p:nvSpPr>
        <p:spPr>
          <a:xfrm>
            <a:off x="-15575" y="6465411"/>
            <a:ext cx="9508520" cy="369332"/>
          </a:xfrm>
          <a:prstGeom prst="rect">
            <a:avLst/>
          </a:prstGeom>
          <a:solidFill>
            <a:schemeClr val="bg1"/>
          </a:solidFill>
        </p:spPr>
        <p:txBody>
          <a:bodyPr wrap="square">
            <a:spAutoFit/>
          </a:bodyPr>
          <a:lstStyle/>
          <a:p>
            <a:r>
              <a:rPr lang="en-US" dirty="0"/>
              <a:t>AR </a:t>
            </a:r>
            <a:r>
              <a:rPr lang="en-US" i="1" dirty="0"/>
              <a:t>et al, </a:t>
            </a:r>
            <a:r>
              <a:rPr lang="en-US" dirty="0"/>
              <a:t>J. Stat. Mech. (2020)</a:t>
            </a:r>
            <a:endParaRPr lang="LID4096"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C968EBB-6883-4C4E-B904-F9E2ABAB2574}"/>
                  </a:ext>
                </a:extLst>
              </p:cNvPr>
              <p:cNvSpPr txBox="1"/>
              <p:nvPr/>
            </p:nvSpPr>
            <p:spPr>
              <a:xfrm>
                <a:off x="9039791" y="6378197"/>
                <a:ext cx="2920800" cy="39619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n-US" sz="220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𝑛</m:t>
                              </m:r>
                            </m:e>
                            <m:sub>
                              <m:r>
                                <a:rPr lang="en-US" sz="2200" b="0" i="1" smtClean="0">
                                  <a:latin typeface="Cambria Math" panose="02040503050406030204" pitchFamily="18" charset="0"/>
                                </a:rPr>
                                <m:t>𝑖</m:t>
                              </m:r>
                            </m:sub>
                          </m:sSub>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r>
                                <a:rPr lang="en-US" sz="2200" b="0" i="1" smtClean="0">
                                  <a:latin typeface="Cambria Math" panose="02040503050406030204" pitchFamily="18" charset="0"/>
                                </a:rPr>
                                <m:t>𝑖</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𝜙</m:t>
                                  </m:r>
                                </m:e>
                                <m:sub>
                                  <m:r>
                                    <a:rPr lang="en-US" sz="2200" b="0" i="1" smtClean="0">
                                      <a:latin typeface="Cambria Math" panose="02040503050406030204" pitchFamily="18" charset="0"/>
                                    </a:rPr>
                                    <m:t>𝑗</m:t>
                                  </m:r>
                                </m:sub>
                              </m:sSub>
                            </m:sup>
                          </m:sSup>
                        </m:e>
                      </m:d>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r>
                            <a:rPr lang="en-US" sz="2200" b="0" i="1" smtClean="0">
                              <a:latin typeface="Cambria Math" panose="02040503050406030204" pitchFamily="18" charset="0"/>
                            </a:rPr>
                            <m:t>𝑖</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𝜙</m:t>
                              </m:r>
                            </m:e>
                            <m:sub>
                              <m:r>
                                <a:rPr lang="en-US" sz="2200" b="0" i="1" smtClean="0">
                                  <a:latin typeface="Cambria Math" panose="02040503050406030204" pitchFamily="18" charset="0"/>
                                </a:rPr>
                                <m:t>𝑗</m:t>
                              </m:r>
                            </m:sub>
                          </m:sSub>
                          <m:r>
                            <a:rPr lang="en-US" sz="2200" b="0" i="1" smtClean="0">
                              <a:latin typeface="Cambria Math" panose="02040503050406030204" pitchFamily="18" charset="0"/>
                            </a:rPr>
                            <m:t> </m:t>
                          </m:r>
                        </m:sup>
                      </m:sSup>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𝛿</m:t>
                          </m:r>
                        </m:e>
                        <m:sub>
                          <m:r>
                            <a:rPr lang="en-US" sz="2200" b="0" i="1" smtClean="0">
                              <a:latin typeface="Cambria Math" panose="02040503050406030204" pitchFamily="18" charset="0"/>
                            </a:rPr>
                            <m:t>𝑖𝑗</m:t>
                          </m:r>
                        </m:sub>
                      </m:sSub>
                    </m:oMath>
                  </m:oMathPara>
                </a14:m>
                <a:endParaRPr lang="LID4096" sz="2200" dirty="0"/>
              </a:p>
            </p:txBody>
          </p:sp>
        </mc:Choice>
        <mc:Fallback xmlns="">
          <p:sp>
            <p:nvSpPr>
              <p:cNvPr id="39" name="TextBox 38">
                <a:extLst>
                  <a:ext uri="{FF2B5EF4-FFF2-40B4-BE49-F238E27FC236}">
                    <a16:creationId xmlns:a16="http://schemas.microsoft.com/office/drawing/2014/main" id="{4C968EBB-6883-4C4E-B904-F9E2ABAB2574}"/>
                  </a:ext>
                </a:extLst>
              </p:cNvPr>
              <p:cNvSpPr txBox="1">
                <a:spLocks noRot="1" noChangeAspect="1" noMove="1" noResize="1" noEditPoints="1" noAdjustHandles="1" noChangeArrowheads="1" noChangeShapeType="1" noTextEdit="1"/>
              </p:cNvSpPr>
              <p:nvPr/>
            </p:nvSpPr>
            <p:spPr>
              <a:xfrm>
                <a:off x="9039791" y="6378197"/>
                <a:ext cx="2920800" cy="396199"/>
              </a:xfrm>
              <a:prstGeom prst="rect">
                <a:avLst/>
              </a:prstGeom>
              <a:blipFill>
                <a:blip r:embed="rId10"/>
                <a:stretch>
                  <a:fillRect t="-9375" b="-21875"/>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7EE51274-9780-4C8B-8188-F5C781677598}"/>
              </a:ext>
            </a:extLst>
          </p:cNvPr>
          <p:cNvSpPr txBox="1"/>
          <p:nvPr/>
        </p:nvSpPr>
        <p:spPr>
          <a:xfrm>
            <a:off x="8230601" y="988333"/>
            <a:ext cx="2960913" cy="400110"/>
          </a:xfrm>
          <a:prstGeom prst="rect">
            <a:avLst/>
          </a:prstGeom>
          <a:noFill/>
        </p:spPr>
        <p:txBody>
          <a:bodyPr wrap="square" rtlCol="0">
            <a:spAutoFit/>
          </a:bodyPr>
          <a:lstStyle/>
          <a:p>
            <a:pPr algn="ctr"/>
            <a:r>
              <a:rPr lang="en-US" sz="2000" dirty="0"/>
              <a:t>DMRG results</a:t>
            </a:r>
            <a:endParaRPr lang="LID4096" sz="2000" dirty="0"/>
          </a:p>
        </p:txBody>
      </p:sp>
      <p:grpSp>
        <p:nvGrpSpPr>
          <p:cNvPr id="47" name="Group 46">
            <a:extLst>
              <a:ext uri="{FF2B5EF4-FFF2-40B4-BE49-F238E27FC236}">
                <a16:creationId xmlns:a16="http://schemas.microsoft.com/office/drawing/2014/main" id="{4135C50D-0AD1-4FBC-8621-8704DE0B4477}"/>
              </a:ext>
            </a:extLst>
          </p:cNvPr>
          <p:cNvGrpSpPr/>
          <p:nvPr/>
        </p:nvGrpSpPr>
        <p:grpSpPr>
          <a:xfrm>
            <a:off x="2116" y="1054144"/>
            <a:ext cx="5864666" cy="1939294"/>
            <a:chOff x="5457859" y="1192019"/>
            <a:chExt cx="5864666" cy="1939294"/>
          </a:xfrm>
        </p:grpSpPr>
        <p:grpSp>
          <p:nvGrpSpPr>
            <p:cNvPr id="48" name="Group 47">
              <a:extLst>
                <a:ext uri="{FF2B5EF4-FFF2-40B4-BE49-F238E27FC236}">
                  <a16:creationId xmlns:a16="http://schemas.microsoft.com/office/drawing/2014/main" id="{12EDEA40-4FF0-4B3A-854B-A5EE32255291}"/>
                </a:ext>
              </a:extLst>
            </p:cNvPr>
            <p:cNvGrpSpPr/>
            <p:nvPr/>
          </p:nvGrpSpPr>
          <p:grpSpPr>
            <a:xfrm>
              <a:off x="5457859" y="1470437"/>
              <a:ext cx="5864666" cy="1660876"/>
              <a:chOff x="1321147" y="4392191"/>
              <a:chExt cx="6252499" cy="1562718"/>
            </a:xfrm>
          </p:grpSpPr>
          <p:pic>
            <p:nvPicPr>
              <p:cNvPr id="50" name="Picture 49">
                <a:extLst>
                  <a:ext uri="{FF2B5EF4-FFF2-40B4-BE49-F238E27FC236}">
                    <a16:creationId xmlns:a16="http://schemas.microsoft.com/office/drawing/2014/main" id="{B5D322C5-67EE-40EE-9D52-C75E036146AF}"/>
                  </a:ext>
                </a:extLst>
              </p:cNvPr>
              <p:cNvPicPr>
                <a:picLocks noChangeAspect="1"/>
              </p:cNvPicPr>
              <p:nvPr/>
            </p:nvPicPr>
            <p:blipFill>
              <a:blip r:embed="rId11"/>
              <a:stretch>
                <a:fillRect/>
              </a:stretch>
            </p:blipFill>
            <p:spPr>
              <a:xfrm>
                <a:off x="1321147" y="4396600"/>
                <a:ext cx="6252499" cy="1558309"/>
              </a:xfrm>
              <a:prstGeom prst="rect">
                <a:avLst/>
              </a:prstGeom>
            </p:spPr>
          </p:pic>
          <p:sp>
            <p:nvSpPr>
              <p:cNvPr id="51" name="Rectangle 50">
                <a:extLst>
                  <a:ext uri="{FF2B5EF4-FFF2-40B4-BE49-F238E27FC236}">
                    <a16:creationId xmlns:a16="http://schemas.microsoft.com/office/drawing/2014/main" id="{EA09940A-D84C-4D50-B07C-488BF07A5652}"/>
                  </a:ext>
                </a:extLst>
              </p:cNvPr>
              <p:cNvSpPr/>
              <p:nvPr/>
            </p:nvSpPr>
            <p:spPr>
              <a:xfrm>
                <a:off x="1746918" y="4392191"/>
                <a:ext cx="235131" cy="284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AA7ACC8E-9AC4-442D-BA6E-F56A1A9B9064}"/>
                </a:ext>
              </a:extLst>
            </p:cNvPr>
            <p:cNvSpPr txBox="1"/>
            <p:nvPr/>
          </p:nvSpPr>
          <p:spPr>
            <a:xfrm>
              <a:off x="5479980" y="1192019"/>
              <a:ext cx="5839836" cy="461665"/>
            </a:xfrm>
            <a:prstGeom prst="rect">
              <a:avLst/>
            </a:prstGeom>
            <a:noFill/>
          </p:spPr>
          <p:txBody>
            <a:bodyPr wrap="square" rtlCol="0">
              <a:spAutoFit/>
            </a:bodyPr>
            <a:lstStyle/>
            <a:p>
              <a:pPr algn="ctr"/>
              <a:r>
                <a:rPr lang="en-US" sz="2400" dirty="0"/>
                <a:t>Experimental Setup: Maryland group (2018)</a:t>
              </a:r>
            </a:p>
          </p:txBody>
        </p:sp>
      </p:grpSp>
      <p:grpSp>
        <p:nvGrpSpPr>
          <p:cNvPr id="35" name="Group 34">
            <a:extLst>
              <a:ext uri="{FF2B5EF4-FFF2-40B4-BE49-F238E27FC236}">
                <a16:creationId xmlns:a16="http://schemas.microsoft.com/office/drawing/2014/main" id="{7DF810E9-D823-44BF-8960-DBDDEFB2C964}"/>
              </a:ext>
            </a:extLst>
          </p:cNvPr>
          <p:cNvGrpSpPr/>
          <p:nvPr/>
        </p:nvGrpSpPr>
        <p:grpSpPr>
          <a:xfrm>
            <a:off x="7251709" y="3110660"/>
            <a:ext cx="4083355" cy="487219"/>
            <a:chOff x="904463" y="3370200"/>
            <a:chExt cx="4083355" cy="487219"/>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9D543A-5DA4-458A-89F3-70BFF84396DF}"/>
                    </a:ext>
                  </a:extLst>
                </p:cNvPr>
                <p:cNvSpPr txBox="1"/>
                <p:nvPr/>
              </p:nvSpPr>
              <p:spPr>
                <a:xfrm>
                  <a:off x="2110299" y="3373953"/>
                  <a:ext cx="2877519" cy="483466"/>
                </a:xfrm>
                <a:prstGeom prst="rect">
                  <a:avLst/>
                </a:prstGeom>
                <a:noFill/>
              </p:spPr>
              <p:txBody>
                <a:bodyPr wrap="square" rtlCol="0">
                  <a:spAutoFit/>
                </a:bodyPr>
                <a:lstStyle/>
                <a:p>
                  <a:pPr algn="ct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r>
                    <a:rPr lang="en-US" dirty="0"/>
                    <a:t>  charge-density-wave</a:t>
                  </a:r>
                  <a:endParaRPr lang="LID4096" dirty="0"/>
                </a:p>
              </p:txBody>
            </p:sp>
          </mc:Choice>
          <mc:Fallback xmlns="">
            <p:sp>
              <p:nvSpPr>
                <p:cNvPr id="36" name="TextBox 35">
                  <a:extLst>
                    <a:ext uri="{FF2B5EF4-FFF2-40B4-BE49-F238E27FC236}">
                      <a16:creationId xmlns:a16="http://schemas.microsoft.com/office/drawing/2014/main" id="{089D543A-5DA4-458A-89F3-70BFF84396DF}"/>
                    </a:ext>
                  </a:extLst>
                </p:cNvPr>
                <p:cNvSpPr txBox="1">
                  <a:spLocks noRot="1" noChangeAspect="1" noMove="1" noResize="1" noEditPoints="1" noAdjustHandles="1" noChangeArrowheads="1" noChangeShapeType="1" noTextEdit="1"/>
                </p:cNvSpPr>
                <p:nvPr/>
              </p:nvSpPr>
              <p:spPr>
                <a:xfrm>
                  <a:off x="2110299" y="3373953"/>
                  <a:ext cx="2877519" cy="483466"/>
                </a:xfrm>
                <a:prstGeom prst="rect">
                  <a:avLst/>
                </a:prstGeom>
                <a:blipFill>
                  <a:blip r:embed="rId12"/>
                  <a:stretch>
                    <a:fillRect b="-7692"/>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800FCEF-8B25-4AD8-AE3C-F2F15DF87792}"/>
                </a:ext>
              </a:extLst>
            </p:cNvPr>
            <p:cNvCxnSpPr>
              <a:cxnSpLocks/>
              <a:stCxn id="36" idx="1"/>
            </p:cNvCxnSpPr>
            <p:nvPr/>
          </p:nvCxnSpPr>
          <p:spPr>
            <a:xfrm flipH="1" flipV="1">
              <a:off x="904463" y="3370200"/>
              <a:ext cx="1205836" cy="2454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007BB53-2F0C-EF49-A63D-81B376E56047}"/>
              </a:ext>
            </a:extLst>
          </p:cNvPr>
          <p:cNvGrpSpPr/>
          <p:nvPr/>
        </p:nvGrpSpPr>
        <p:grpSpPr>
          <a:xfrm>
            <a:off x="23936" y="974590"/>
            <a:ext cx="11965189" cy="5599010"/>
            <a:chOff x="23936" y="974590"/>
            <a:chExt cx="11965189" cy="5599010"/>
          </a:xfrm>
        </p:grpSpPr>
        <p:sp>
          <p:nvSpPr>
            <p:cNvPr id="3" name="Rectangle 2">
              <a:extLst>
                <a:ext uri="{FF2B5EF4-FFF2-40B4-BE49-F238E27FC236}">
                  <a16:creationId xmlns:a16="http://schemas.microsoft.com/office/drawing/2014/main" id="{6E619B95-06B7-3540-B5FB-6F7328EDF164}"/>
                </a:ext>
              </a:extLst>
            </p:cNvPr>
            <p:cNvSpPr/>
            <p:nvPr/>
          </p:nvSpPr>
          <p:spPr>
            <a:xfrm>
              <a:off x="3256230" y="5421600"/>
              <a:ext cx="4498170" cy="1152000"/>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9F05839-97B7-EB46-ACEB-BE12183192C4}"/>
                </a:ext>
              </a:extLst>
            </p:cNvPr>
            <p:cNvSpPr/>
            <p:nvPr/>
          </p:nvSpPr>
          <p:spPr>
            <a:xfrm>
              <a:off x="23936" y="1088702"/>
              <a:ext cx="5893126" cy="232507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FB67A8A-5F5F-7349-BC1E-FC50210C6D54}"/>
                </a:ext>
              </a:extLst>
            </p:cNvPr>
            <p:cNvSpPr/>
            <p:nvPr/>
          </p:nvSpPr>
          <p:spPr>
            <a:xfrm>
              <a:off x="6858484" y="974590"/>
              <a:ext cx="5130641" cy="2752895"/>
            </a:xfrm>
            <a:prstGeom prst="rect">
              <a:avLst/>
            </a:prstGeom>
            <a:solidFill>
              <a:schemeClr val="bg1">
                <a:alpha val="915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07914B8-2DF2-2747-85C1-7EE32A9226B8}"/>
                </a:ext>
              </a:extLst>
            </p:cNvPr>
            <p:cNvSpPr/>
            <p:nvPr/>
          </p:nvSpPr>
          <p:spPr>
            <a:xfrm>
              <a:off x="6353892" y="4236232"/>
              <a:ext cx="5606699" cy="564187"/>
            </a:xfrm>
            <a:prstGeom prst="rect">
              <a:avLst/>
            </a:prstGeom>
            <a:solidFill>
              <a:schemeClr val="bg1">
                <a:alpha val="915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3594D48-1C47-0043-96EA-10C095933F4E}"/>
              </a:ext>
            </a:extLst>
          </p:cNvPr>
          <p:cNvSpPr txBox="1"/>
          <p:nvPr/>
        </p:nvSpPr>
        <p:spPr>
          <a:xfrm>
            <a:off x="3338958" y="6342767"/>
            <a:ext cx="5050229" cy="461665"/>
          </a:xfrm>
          <a:prstGeom prst="rect">
            <a:avLst/>
          </a:prstGeom>
          <a:solidFill>
            <a:srgbClr val="FFC000"/>
          </a:solidFill>
          <a:effectLst>
            <a:softEdge rad="117189"/>
          </a:effectLst>
        </p:spPr>
        <p:txBody>
          <a:bodyPr wrap="square" rtlCol="0">
            <a:spAutoFit/>
          </a:bodyPr>
          <a:lstStyle/>
          <a:p>
            <a:pPr algn="ctr"/>
            <a:r>
              <a:rPr lang="en-US" sz="2400" dirty="0"/>
              <a:t>Quantum Hamiltonian for 2D XY model</a:t>
            </a:r>
          </a:p>
        </p:txBody>
      </p:sp>
      <p:sp>
        <p:nvSpPr>
          <p:cNvPr id="46" name="TextBox 45">
            <a:extLst>
              <a:ext uri="{FF2B5EF4-FFF2-40B4-BE49-F238E27FC236}">
                <a16:creationId xmlns:a16="http://schemas.microsoft.com/office/drawing/2014/main" id="{5CC88A25-0F33-064E-808B-CDF326ECB340}"/>
              </a:ext>
            </a:extLst>
          </p:cNvPr>
          <p:cNvSpPr txBox="1"/>
          <p:nvPr/>
        </p:nvSpPr>
        <p:spPr>
          <a:xfrm>
            <a:off x="7281553" y="3774760"/>
            <a:ext cx="184731" cy="461665"/>
          </a:xfrm>
          <a:prstGeom prst="rect">
            <a:avLst/>
          </a:prstGeom>
          <a:solidFill>
            <a:srgbClr val="FFC000"/>
          </a:solidFill>
          <a:effectLst>
            <a:softEdge rad="117189"/>
          </a:effectLst>
        </p:spPr>
        <p:txBody>
          <a:bodyPr wrap="square" rtlCol="0">
            <a:spAutoFit/>
          </a:bodyPr>
          <a:lstStyle/>
          <a:p>
            <a:pPr algn="ctr"/>
            <a:endParaRPr lang="en-US" sz="2400" dirty="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3D20DF2-72CF-984F-8767-639D86A1E8E2}"/>
                  </a:ext>
                </a:extLst>
              </p:cNvPr>
              <p:cNvSpPr txBox="1"/>
              <p:nvPr/>
            </p:nvSpPr>
            <p:spPr>
              <a:xfrm>
                <a:off x="7385160" y="3781794"/>
                <a:ext cx="1594283" cy="461665"/>
              </a:xfrm>
              <a:prstGeom prst="rect">
                <a:avLst/>
              </a:prstGeom>
              <a:solidFill>
                <a:srgbClr val="FFC000"/>
              </a:solidFill>
              <a:effectLst>
                <a:softEdge rad="68639"/>
              </a:effectLst>
            </p:spPr>
            <p:txBody>
              <a:bodyPr wrap="square" rtlCol="0">
                <a:spAutoFit/>
              </a:bodyPr>
              <a:lstStyle/>
              <a:p>
                <a:pPr algn="ctr"/>
                <a14:m>
                  <m:oMath xmlns:m="http://schemas.openxmlformats.org/officeDocument/2006/math">
                    <m:r>
                      <a:rPr lang="en-US" sz="2400" b="0" i="1" smtClean="0">
                        <a:latin typeface="Cambria Math" panose="02040503050406030204" pitchFamily="18" charset="0"/>
                      </a:rPr>
                      <m:t>~</m:t>
                    </m:r>
                  </m:oMath>
                </a14:m>
                <a:r>
                  <a:rPr lang="en-US" sz="2400" dirty="0"/>
                  <a:t>High T</a:t>
                </a:r>
              </a:p>
            </p:txBody>
          </p:sp>
        </mc:Choice>
        <mc:Fallback xmlns="">
          <p:sp>
            <p:nvSpPr>
              <p:cNvPr id="52" name="TextBox 51">
                <a:extLst>
                  <a:ext uri="{FF2B5EF4-FFF2-40B4-BE49-F238E27FC236}">
                    <a16:creationId xmlns:a16="http://schemas.microsoft.com/office/drawing/2014/main" id="{73D20DF2-72CF-984F-8767-639D86A1E8E2}"/>
                  </a:ext>
                </a:extLst>
              </p:cNvPr>
              <p:cNvSpPr txBox="1">
                <a:spLocks noRot="1" noChangeAspect="1" noMove="1" noResize="1" noEditPoints="1" noAdjustHandles="1" noChangeArrowheads="1" noChangeShapeType="1" noTextEdit="1"/>
              </p:cNvSpPr>
              <p:nvPr/>
            </p:nvSpPr>
            <p:spPr>
              <a:xfrm>
                <a:off x="7385160" y="3781794"/>
                <a:ext cx="1594283" cy="461665"/>
              </a:xfrm>
              <a:prstGeom prst="rect">
                <a:avLst/>
              </a:prstGeom>
              <a:blipFill>
                <a:blip r:embed="rId13"/>
                <a:stretch>
                  <a:fillRect t="-7895" b="-28947"/>
                </a:stretch>
              </a:blipFill>
              <a:effectLst>
                <a:softEdge rad="68639"/>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4AA6793-4912-B04B-95A6-222F04441808}"/>
                  </a:ext>
                </a:extLst>
              </p:cNvPr>
              <p:cNvSpPr txBox="1"/>
              <p:nvPr/>
            </p:nvSpPr>
            <p:spPr>
              <a:xfrm>
                <a:off x="9932174" y="4148716"/>
                <a:ext cx="1594283" cy="461665"/>
              </a:xfrm>
              <a:prstGeom prst="rect">
                <a:avLst/>
              </a:prstGeom>
              <a:solidFill>
                <a:srgbClr val="FFC000"/>
              </a:solidFill>
              <a:effectLst>
                <a:softEdge rad="68639"/>
              </a:effectLst>
            </p:spPr>
            <p:txBody>
              <a:bodyPr wrap="square" rtlCol="0">
                <a:spAutoFit/>
              </a:bodyPr>
              <a:lstStyle/>
              <a:p>
                <a:pPr algn="ctr"/>
                <a14:m>
                  <m:oMath xmlns:m="http://schemas.openxmlformats.org/officeDocument/2006/math">
                    <m:r>
                      <a:rPr lang="en-US" sz="2400" i="1">
                        <a:latin typeface="Cambria Math" panose="02040503050406030204" pitchFamily="18" charset="0"/>
                      </a:rPr>
                      <m:t>~ </m:t>
                    </m:r>
                  </m:oMath>
                </a14:m>
                <a:r>
                  <a:rPr lang="en-US" sz="2400" dirty="0"/>
                  <a:t>low T</a:t>
                </a:r>
              </a:p>
            </p:txBody>
          </p:sp>
        </mc:Choice>
        <mc:Fallback xmlns="">
          <p:sp>
            <p:nvSpPr>
              <p:cNvPr id="54" name="TextBox 53">
                <a:extLst>
                  <a:ext uri="{FF2B5EF4-FFF2-40B4-BE49-F238E27FC236}">
                    <a16:creationId xmlns:a16="http://schemas.microsoft.com/office/drawing/2014/main" id="{54AA6793-4912-B04B-95A6-222F04441808}"/>
                  </a:ext>
                </a:extLst>
              </p:cNvPr>
              <p:cNvSpPr txBox="1">
                <a:spLocks noRot="1" noChangeAspect="1" noMove="1" noResize="1" noEditPoints="1" noAdjustHandles="1" noChangeArrowheads="1" noChangeShapeType="1" noTextEdit="1"/>
              </p:cNvSpPr>
              <p:nvPr/>
            </p:nvSpPr>
            <p:spPr>
              <a:xfrm>
                <a:off x="9932174" y="4148716"/>
                <a:ext cx="1594283" cy="461665"/>
              </a:xfrm>
              <a:prstGeom prst="rect">
                <a:avLst/>
              </a:prstGeom>
              <a:blipFill>
                <a:blip r:embed="rId14"/>
                <a:stretch>
                  <a:fillRect t="-5405" b="-29730"/>
                </a:stretch>
              </a:blipFill>
              <a:effectLst>
                <a:softEdge rad="68639"/>
              </a:effectLst>
            </p:spPr>
            <p:txBody>
              <a:bodyPr/>
              <a:lstStyle/>
              <a:p>
                <a:r>
                  <a:rPr lang="en-US">
                    <a:noFill/>
                  </a:rPr>
                  <a:t> </a:t>
                </a:r>
              </a:p>
            </p:txBody>
          </p:sp>
        </mc:Fallback>
      </mc:AlternateContent>
    </p:spTree>
    <p:extLst>
      <p:ext uri="{BB962C8B-B14F-4D97-AF65-F5344CB8AC3E}">
        <p14:creationId xmlns:p14="http://schemas.microsoft.com/office/powerpoint/2010/main" val="9786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2" grpId="0"/>
      <p:bldP spid="120" grpId="0" animBg="1"/>
      <p:bldP spid="121" grpId="0" animBg="1"/>
      <p:bldP spid="39" grpId="0"/>
      <p:bldP spid="40" grpId="0"/>
      <p:bldP spid="7" grpId="0" animBg="1"/>
      <p:bldP spid="52"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BCD00F11-0B13-40FF-AA9C-05FA1F9DC398}"/>
              </a:ext>
            </a:extLst>
          </p:cNvPr>
          <p:cNvGrpSpPr/>
          <p:nvPr/>
        </p:nvGrpSpPr>
        <p:grpSpPr>
          <a:xfrm>
            <a:off x="6362015" y="1126407"/>
            <a:ext cx="5745400" cy="4205024"/>
            <a:chOff x="1333729" y="1760725"/>
            <a:chExt cx="5745400" cy="4205024"/>
          </a:xfrm>
        </p:grpSpPr>
        <p:pic>
          <p:nvPicPr>
            <p:cNvPr id="116" name="Picture 115">
              <a:extLst>
                <a:ext uri="{FF2B5EF4-FFF2-40B4-BE49-F238E27FC236}">
                  <a16:creationId xmlns:a16="http://schemas.microsoft.com/office/drawing/2014/main" id="{12638166-12E2-489F-9A85-C4CAF68D3A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729" y="1760725"/>
              <a:ext cx="5606699" cy="4205024"/>
            </a:xfrm>
            <a:prstGeom prst="rect">
              <a:avLst/>
            </a:prstGeom>
          </p:spPr>
        </p:pic>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36C1C38C-48ED-4EA4-B346-C11241FB705F}"/>
                    </a:ext>
                  </a:extLst>
                </p:cNvPr>
                <p:cNvSpPr txBox="1"/>
                <p:nvPr/>
              </p:nvSpPr>
              <p:spPr>
                <a:xfrm>
                  <a:off x="2387133" y="4335388"/>
                  <a:ext cx="1649362"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=0</m:t>
                      </m:r>
                    </m:oMath>
                  </a14:m>
                  <a:r>
                    <a:rPr lang="en-US" dirty="0"/>
                    <a:t> Mott Ins.</a:t>
                  </a:r>
                  <a:endParaRPr lang="LID4096" dirty="0"/>
                </a:p>
              </p:txBody>
            </p:sp>
          </mc:Choice>
          <mc:Fallback xmlns="">
            <p:sp>
              <p:nvSpPr>
                <p:cNvPr id="117" name="TextBox 116">
                  <a:extLst>
                    <a:ext uri="{FF2B5EF4-FFF2-40B4-BE49-F238E27FC236}">
                      <a16:creationId xmlns:a16="http://schemas.microsoft.com/office/drawing/2014/main" id="{36C1C38C-48ED-4EA4-B346-C11241FB705F}"/>
                    </a:ext>
                  </a:extLst>
                </p:cNvPr>
                <p:cNvSpPr txBox="1">
                  <a:spLocks noRot="1" noChangeAspect="1" noMove="1" noResize="1" noEditPoints="1" noAdjustHandles="1" noChangeArrowheads="1" noChangeShapeType="1" noTextEdit="1"/>
                </p:cNvSpPr>
                <p:nvPr/>
              </p:nvSpPr>
              <p:spPr>
                <a:xfrm>
                  <a:off x="2387133" y="4335388"/>
                  <a:ext cx="1649362" cy="369332"/>
                </a:xfrm>
                <a:prstGeom prst="rect">
                  <a:avLst/>
                </a:prstGeom>
                <a:blipFill>
                  <a:blip r:embed="rId4"/>
                  <a:stretch>
                    <a:fillRect t="-8197" r="-2583" b="-24590"/>
                  </a:stretch>
                </a:blipFill>
              </p:spPr>
              <p:txBody>
                <a:bodyPr/>
                <a:lstStyle/>
                <a:p>
                  <a:r>
                    <a:rPr lang="LID4096">
                      <a:noFill/>
                    </a:rPr>
                    <a:t> </a:t>
                  </a:r>
                </a:p>
              </p:txBody>
            </p:sp>
          </mc:Fallback>
        </mc:AlternateContent>
        <p:sp>
          <p:nvSpPr>
            <p:cNvPr id="118" name="TextBox 117">
              <a:extLst>
                <a:ext uri="{FF2B5EF4-FFF2-40B4-BE49-F238E27FC236}">
                  <a16:creationId xmlns:a16="http://schemas.microsoft.com/office/drawing/2014/main" id="{4D83744B-4BEC-4FB7-9A71-1A36CA071012}"/>
                </a:ext>
              </a:extLst>
            </p:cNvPr>
            <p:cNvSpPr txBox="1"/>
            <p:nvPr/>
          </p:nvSpPr>
          <p:spPr>
            <a:xfrm>
              <a:off x="4118216" y="3140223"/>
              <a:ext cx="2960913" cy="1015663"/>
            </a:xfrm>
            <a:prstGeom prst="rect">
              <a:avLst/>
            </a:prstGeom>
            <a:noFill/>
          </p:spPr>
          <p:txBody>
            <a:bodyPr wrap="square" rtlCol="0">
              <a:spAutoFit/>
            </a:bodyPr>
            <a:lstStyle/>
            <a:p>
              <a:pPr algn="ctr"/>
              <a:r>
                <a:rPr lang="en-US" sz="2000" dirty="0" err="1">
                  <a:solidFill>
                    <a:srgbClr val="00B050"/>
                  </a:solidFill>
                </a:rPr>
                <a:t>Luttinger</a:t>
              </a:r>
              <a:r>
                <a:rPr lang="en-US" sz="2000" dirty="0">
                  <a:solidFill>
                    <a:srgbClr val="00B050"/>
                  </a:solidFill>
                </a:rPr>
                <a:t> </a:t>
              </a:r>
              <a:br>
                <a:rPr lang="en-US" sz="2000" dirty="0">
                  <a:solidFill>
                    <a:srgbClr val="00B050"/>
                  </a:solidFill>
                </a:rPr>
              </a:br>
              <a:r>
                <a:rPr lang="en-US" sz="2000" dirty="0">
                  <a:solidFill>
                    <a:srgbClr val="00B050"/>
                  </a:solidFill>
                </a:rPr>
                <a:t>Liquid</a:t>
              </a:r>
            </a:p>
            <a:p>
              <a:pPr algn="ctr"/>
              <a:r>
                <a:rPr lang="en-US" sz="2000" dirty="0">
                  <a:solidFill>
                    <a:srgbClr val="00B050"/>
                  </a:solidFill>
                </a:rPr>
                <a:t>(free massless boson)</a:t>
              </a: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56FDABE1-4894-4238-BD7D-2E6564FE3059}"/>
                    </a:ext>
                  </a:extLst>
                </p:cNvPr>
                <p:cNvSpPr txBox="1"/>
                <p:nvPr/>
              </p:nvSpPr>
              <p:spPr>
                <a:xfrm>
                  <a:off x="2387133" y="2536699"/>
                  <a:ext cx="1649362"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=1</m:t>
                      </m:r>
                    </m:oMath>
                  </a14:m>
                  <a:r>
                    <a:rPr lang="en-US" dirty="0"/>
                    <a:t> Mott Ins.</a:t>
                  </a:r>
                  <a:endParaRPr lang="LID4096" dirty="0"/>
                </a:p>
              </p:txBody>
            </p:sp>
          </mc:Choice>
          <mc:Fallback xmlns="">
            <p:sp>
              <p:nvSpPr>
                <p:cNvPr id="119" name="TextBox 118">
                  <a:extLst>
                    <a:ext uri="{FF2B5EF4-FFF2-40B4-BE49-F238E27FC236}">
                      <a16:creationId xmlns:a16="http://schemas.microsoft.com/office/drawing/2014/main" id="{56FDABE1-4894-4238-BD7D-2E6564FE3059}"/>
                    </a:ext>
                  </a:extLst>
                </p:cNvPr>
                <p:cNvSpPr txBox="1">
                  <a:spLocks noRot="1" noChangeAspect="1" noMove="1" noResize="1" noEditPoints="1" noAdjustHandles="1" noChangeArrowheads="1" noChangeShapeType="1" noTextEdit="1"/>
                </p:cNvSpPr>
                <p:nvPr/>
              </p:nvSpPr>
              <p:spPr>
                <a:xfrm>
                  <a:off x="2387133" y="2536699"/>
                  <a:ext cx="1649362" cy="369332"/>
                </a:xfrm>
                <a:prstGeom prst="rect">
                  <a:avLst/>
                </a:prstGeom>
                <a:blipFill>
                  <a:blip r:embed="rId5"/>
                  <a:stretch>
                    <a:fillRect t="-8197" r="-2583" b="-24590"/>
                  </a:stretch>
                </a:blipFill>
              </p:spPr>
              <p:txBody>
                <a:bodyPr/>
                <a:lstStyle/>
                <a:p>
                  <a:r>
                    <a:rPr lang="LID4096">
                      <a:noFill/>
                    </a:rPr>
                    <a:t> </a:t>
                  </a:r>
                </a:p>
              </p:txBody>
            </p:sp>
          </mc:Fallback>
        </mc:AlternateContent>
      </p:grpSp>
      <p:sp>
        <p:nvSpPr>
          <p:cNvPr id="2" name="Title 1">
            <a:extLst>
              <a:ext uri="{FF2B5EF4-FFF2-40B4-BE49-F238E27FC236}">
                <a16:creationId xmlns:a16="http://schemas.microsoft.com/office/drawing/2014/main" id="{72A90979-EA49-4E2E-AA21-33F220B0AA3D}"/>
              </a:ext>
            </a:extLst>
          </p:cNvPr>
          <p:cNvSpPr>
            <a:spLocks noGrp="1"/>
          </p:cNvSpPr>
          <p:nvPr>
            <p:ph type="title"/>
          </p:nvPr>
        </p:nvSpPr>
        <p:spPr>
          <a:xfrm>
            <a:off x="498313" y="0"/>
            <a:ext cx="11025448" cy="1325563"/>
          </a:xfrm>
        </p:spPr>
        <p:txBody>
          <a:bodyPr/>
          <a:lstStyle/>
          <a:p>
            <a:pPr algn="ctr"/>
            <a:r>
              <a:rPr lang="en-US" dirty="0"/>
              <a:t>The Bose-Hubbard model with quantum circuits</a:t>
            </a:r>
            <a:endParaRPr lang="LID4096" dirty="0"/>
          </a:p>
        </p:txBody>
      </p:sp>
      <p:grpSp>
        <p:nvGrpSpPr>
          <p:cNvPr id="21" name="Group 20">
            <a:extLst>
              <a:ext uri="{FF2B5EF4-FFF2-40B4-BE49-F238E27FC236}">
                <a16:creationId xmlns:a16="http://schemas.microsoft.com/office/drawing/2014/main" id="{876052D2-1482-455B-A759-3595D17E969C}"/>
              </a:ext>
            </a:extLst>
          </p:cNvPr>
          <p:cNvGrpSpPr/>
          <p:nvPr/>
        </p:nvGrpSpPr>
        <p:grpSpPr>
          <a:xfrm>
            <a:off x="34844" y="1056275"/>
            <a:ext cx="3914080" cy="2489200"/>
            <a:chOff x="34844" y="1214120"/>
            <a:chExt cx="3914080" cy="2489200"/>
          </a:xfrm>
        </p:grpSpPr>
        <p:sp>
          <p:nvSpPr>
            <p:cNvPr id="14" name="Rectangle 13">
              <a:extLst>
                <a:ext uri="{FF2B5EF4-FFF2-40B4-BE49-F238E27FC236}">
                  <a16:creationId xmlns:a16="http://schemas.microsoft.com/office/drawing/2014/main" id="{B52F57E3-BBBB-4214-BBE3-1482F5F916A1}"/>
                </a:ext>
              </a:extLst>
            </p:cNvPr>
            <p:cNvSpPr/>
            <p:nvPr/>
          </p:nvSpPr>
          <p:spPr>
            <a:xfrm>
              <a:off x="3272552" y="1284252"/>
              <a:ext cx="410722" cy="585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C2AB7A-6AAC-4D5A-8BB7-A0231B9696C7}"/>
                </a:ext>
              </a:extLst>
            </p:cNvPr>
            <p:cNvSpPr/>
            <p:nvPr/>
          </p:nvSpPr>
          <p:spPr>
            <a:xfrm>
              <a:off x="304922" y="1378462"/>
              <a:ext cx="255464"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033080-9D75-430B-B885-6C6CE027C79D}"/>
                </a:ext>
              </a:extLst>
            </p:cNvPr>
            <p:cNvSpPr/>
            <p:nvPr/>
          </p:nvSpPr>
          <p:spPr>
            <a:xfrm>
              <a:off x="3693460" y="1353506"/>
              <a:ext cx="255464" cy="342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A57179-899B-487A-8D77-3B221E8C70E9}"/>
                </a:ext>
              </a:extLst>
            </p:cNvPr>
            <p:cNvSpPr/>
            <p:nvPr/>
          </p:nvSpPr>
          <p:spPr>
            <a:xfrm>
              <a:off x="34844" y="1214120"/>
              <a:ext cx="255464" cy="24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1" name="Group 10">
            <a:extLst>
              <a:ext uri="{FF2B5EF4-FFF2-40B4-BE49-F238E27FC236}">
                <a16:creationId xmlns:a16="http://schemas.microsoft.com/office/drawing/2014/main" id="{C73EF018-0CCD-49F0-9205-0BCE56A6C524}"/>
              </a:ext>
            </a:extLst>
          </p:cNvPr>
          <p:cNvGrpSpPr/>
          <p:nvPr/>
        </p:nvGrpSpPr>
        <p:grpSpPr>
          <a:xfrm>
            <a:off x="108626" y="1056275"/>
            <a:ext cx="5839835" cy="2334303"/>
            <a:chOff x="-1" y="3186191"/>
            <a:chExt cx="5839835" cy="2334303"/>
          </a:xfrm>
        </p:grpSpPr>
        <p:grpSp>
          <p:nvGrpSpPr>
            <p:cNvPr id="8" name="Group 7">
              <a:extLst>
                <a:ext uri="{FF2B5EF4-FFF2-40B4-BE49-F238E27FC236}">
                  <a16:creationId xmlns:a16="http://schemas.microsoft.com/office/drawing/2014/main" id="{69FC4732-A081-431A-AE9A-8EAE6FBB4580}"/>
                </a:ext>
              </a:extLst>
            </p:cNvPr>
            <p:cNvGrpSpPr/>
            <p:nvPr/>
          </p:nvGrpSpPr>
          <p:grpSpPr>
            <a:xfrm>
              <a:off x="231409" y="3699795"/>
              <a:ext cx="4787458" cy="1820699"/>
              <a:chOff x="122842" y="3622276"/>
              <a:chExt cx="4787458" cy="1820699"/>
            </a:xfrm>
          </p:grpSpPr>
          <p:sp>
            <p:nvSpPr>
              <p:cNvPr id="107" name="Rectangle: Rounded Corners 106">
                <a:extLst>
                  <a:ext uri="{FF2B5EF4-FFF2-40B4-BE49-F238E27FC236}">
                    <a16:creationId xmlns:a16="http://schemas.microsoft.com/office/drawing/2014/main" id="{7DD76785-FE89-40A2-A7C2-1EE7D1272532}"/>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5" name="Picture 44">
                <a:extLst>
                  <a:ext uri="{FF2B5EF4-FFF2-40B4-BE49-F238E27FC236}">
                    <a16:creationId xmlns:a16="http://schemas.microsoft.com/office/drawing/2014/main" id="{51C84C01-A37A-4BD8-AEE2-517574A77D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sp>
          <p:nvSpPr>
            <p:cNvPr id="44" name="TextBox 43">
              <a:extLst>
                <a:ext uri="{FF2B5EF4-FFF2-40B4-BE49-F238E27FC236}">
                  <a16:creationId xmlns:a16="http://schemas.microsoft.com/office/drawing/2014/main" id="{B27970AE-858E-4E7E-B8BC-16C25E10CAE9}"/>
                </a:ext>
              </a:extLst>
            </p:cNvPr>
            <p:cNvSpPr txBox="1"/>
            <p:nvPr/>
          </p:nvSpPr>
          <p:spPr>
            <a:xfrm>
              <a:off x="-1" y="3186191"/>
              <a:ext cx="5839835" cy="461665"/>
            </a:xfrm>
            <a:prstGeom prst="rect">
              <a:avLst/>
            </a:prstGeom>
            <a:noFill/>
          </p:spPr>
          <p:txBody>
            <a:bodyPr wrap="square" rtlCol="0">
              <a:spAutoFit/>
            </a:bodyPr>
            <a:lstStyle/>
            <a:p>
              <a:r>
                <a:rPr lang="en-US" sz="2400" dirty="0"/>
                <a:t>Quantum circuit</a:t>
              </a:r>
            </a:p>
          </p:txBody>
        </p:sp>
      </p:gr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C28366A3-B3BF-4AB7-9C68-24EC406370D3}"/>
                  </a:ext>
                </a:extLst>
              </p:cNvPr>
              <p:cNvSpPr txBox="1"/>
              <p:nvPr/>
            </p:nvSpPr>
            <p:spPr>
              <a:xfrm>
                <a:off x="62888" y="3375937"/>
                <a:ext cx="6447990" cy="613886"/>
              </a:xfrm>
              <a:prstGeom prst="rect">
                <a:avLst/>
              </a:prstGeom>
              <a:noFill/>
            </p:spPr>
            <p:txBody>
              <a:bodyPr wrap="square" rtlCol="0">
                <a:spAutoFit/>
              </a:bodyPr>
              <a:lstStyle/>
              <a:p>
                <a:r>
                  <a:rPr lang="en-US" sz="2400" dirty="0"/>
                  <a:t>Luttinger liquid behavior:</a:t>
                </a:r>
                <a14:m>
                  <m:oMath xmlns:m="http://schemas.openxmlformats.org/officeDocument/2006/math">
                    <m:r>
                      <a:rPr lang="en-US" sz="2400" b="0" i="0"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𝑖</m:t>
                            </m:r>
                            <m:r>
                              <a:rPr lang="en-US" sz="2400" b="0" i="1" smtClean="0">
                                <a:latin typeface="Cambria Math" panose="02040503050406030204" pitchFamily="18" charset="0"/>
                              </a:rPr>
                              <m:t>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m:t>
                                </m:r>
                              </m:e>
                            </m:d>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𝜙</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𝑟</m:t>
                                </m:r>
                              </m:e>
                            </m:d>
                          </m:sup>
                        </m:sSup>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𝑟</m:t>
                            </m:r>
                          </m:e>
                          <m:sup>
                            <m:r>
                              <a:rPr lang="en-US" sz="2400" b="0" i="1" smtClean="0">
                                <a:latin typeface="Cambria Math" panose="02040503050406030204" pitchFamily="18" charset="0"/>
                              </a:rPr>
                              <m:t>𝐾</m:t>
                            </m:r>
                            <m:r>
                              <a:rPr lang="en-US" sz="2400" b="0" i="1" smtClean="0">
                                <a:latin typeface="Cambria Math" panose="02040503050406030204" pitchFamily="18" charset="0"/>
                              </a:rPr>
                              <m:t>/2</m:t>
                            </m:r>
                          </m:sup>
                        </m:sSup>
                      </m:den>
                    </m:f>
                  </m:oMath>
                </a14:m>
                <a:endParaRPr lang="LID4096" sz="2000" dirty="0"/>
              </a:p>
            </p:txBody>
          </p:sp>
        </mc:Choice>
        <mc:Fallback xmlns="">
          <p:sp>
            <p:nvSpPr>
              <p:cNvPr id="135" name="TextBox 134">
                <a:extLst>
                  <a:ext uri="{FF2B5EF4-FFF2-40B4-BE49-F238E27FC236}">
                    <a16:creationId xmlns:a16="http://schemas.microsoft.com/office/drawing/2014/main" id="{C28366A3-B3BF-4AB7-9C68-24EC406370D3}"/>
                  </a:ext>
                </a:extLst>
              </p:cNvPr>
              <p:cNvSpPr txBox="1">
                <a:spLocks noRot="1" noChangeAspect="1" noMove="1" noResize="1" noEditPoints="1" noAdjustHandles="1" noChangeArrowheads="1" noChangeShapeType="1" noTextEdit="1"/>
              </p:cNvSpPr>
              <p:nvPr/>
            </p:nvSpPr>
            <p:spPr>
              <a:xfrm>
                <a:off x="62888" y="3375937"/>
                <a:ext cx="6447990" cy="613886"/>
              </a:xfrm>
              <a:prstGeom prst="rect">
                <a:avLst/>
              </a:prstGeom>
              <a:blipFill>
                <a:blip r:embed="rId11"/>
                <a:stretch>
                  <a:fillRect l="-1418" b="-11000"/>
                </a:stretch>
              </a:blipFill>
            </p:spPr>
            <p:txBody>
              <a:bodyPr/>
              <a:lstStyle/>
              <a:p>
                <a:r>
                  <a:rPr lang="LID4096">
                    <a:noFill/>
                  </a:rPr>
                  <a:t> </a:t>
                </a:r>
              </a:p>
            </p:txBody>
          </p:sp>
        </mc:Fallback>
      </mc:AlternateContent>
      <p:grpSp>
        <p:nvGrpSpPr>
          <p:cNvPr id="7" name="Group 6">
            <a:extLst>
              <a:ext uri="{FF2B5EF4-FFF2-40B4-BE49-F238E27FC236}">
                <a16:creationId xmlns:a16="http://schemas.microsoft.com/office/drawing/2014/main" id="{290AFAEE-664A-4FF0-9ECE-B8E90E6A2AAC}"/>
              </a:ext>
            </a:extLst>
          </p:cNvPr>
          <p:cNvGrpSpPr/>
          <p:nvPr/>
        </p:nvGrpSpPr>
        <p:grpSpPr>
          <a:xfrm>
            <a:off x="518366" y="2844715"/>
            <a:ext cx="9498926" cy="4058574"/>
            <a:chOff x="518366" y="2844715"/>
            <a:chExt cx="9498926" cy="4058574"/>
          </a:xfrm>
        </p:grpSpPr>
        <p:pic>
          <p:nvPicPr>
            <p:cNvPr id="137" name="Picture 136">
              <a:extLst>
                <a:ext uri="{FF2B5EF4-FFF2-40B4-BE49-F238E27FC236}">
                  <a16:creationId xmlns:a16="http://schemas.microsoft.com/office/drawing/2014/main" id="{BEF7DEA6-5CAB-4A72-892E-22BA1B3D308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18366" y="3832160"/>
              <a:ext cx="4094837" cy="3071129"/>
            </a:xfrm>
            <a:prstGeom prst="rect">
              <a:avLst/>
            </a:prstGeom>
          </p:spPr>
        </p:pic>
        <p:sp>
          <p:nvSpPr>
            <p:cNvPr id="6" name="Oval 5">
              <a:extLst>
                <a:ext uri="{FF2B5EF4-FFF2-40B4-BE49-F238E27FC236}">
                  <a16:creationId xmlns:a16="http://schemas.microsoft.com/office/drawing/2014/main" id="{68954E4D-F9B9-4C60-84DC-FCBE0B297254}"/>
                </a:ext>
              </a:extLst>
            </p:cNvPr>
            <p:cNvSpPr/>
            <p:nvPr/>
          </p:nvSpPr>
          <p:spPr>
            <a:xfrm>
              <a:off x="4108776" y="4098280"/>
              <a:ext cx="223157" cy="22315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9" name="Oval 138">
              <a:extLst>
                <a:ext uri="{FF2B5EF4-FFF2-40B4-BE49-F238E27FC236}">
                  <a16:creationId xmlns:a16="http://schemas.microsoft.com/office/drawing/2014/main" id="{F26F084B-1EF9-43E3-97B7-F9CDE67948B4}"/>
                </a:ext>
              </a:extLst>
            </p:cNvPr>
            <p:cNvSpPr/>
            <p:nvPr/>
          </p:nvSpPr>
          <p:spPr>
            <a:xfrm>
              <a:off x="9794135" y="2844715"/>
              <a:ext cx="223157" cy="22315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50" name="TextBox 149">
            <a:extLst>
              <a:ext uri="{FF2B5EF4-FFF2-40B4-BE49-F238E27FC236}">
                <a16:creationId xmlns:a16="http://schemas.microsoft.com/office/drawing/2014/main" id="{CCF8C2AD-BC06-4EB1-A7DF-597CDD4076DA}"/>
              </a:ext>
            </a:extLst>
          </p:cNvPr>
          <p:cNvSpPr txBox="1"/>
          <p:nvPr/>
        </p:nvSpPr>
        <p:spPr>
          <a:xfrm>
            <a:off x="8230601" y="884643"/>
            <a:ext cx="2960913" cy="400110"/>
          </a:xfrm>
          <a:prstGeom prst="rect">
            <a:avLst/>
          </a:prstGeom>
          <a:noFill/>
        </p:spPr>
        <p:txBody>
          <a:bodyPr wrap="square" rtlCol="0">
            <a:spAutoFit/>
          </a:bodyPr>
          <a:lstStyle/>
          <a:p>
            <a:pPr algn="ctr"/>
            <a:r>
              <a:rPr lang="en-US" sz="2000" dirty="0"/>
              <a:t>DMRG results</a:t>
            </a:r>
            <a:endParaRPr lang="LID4096" sz="2000" dirty="0"/>
          </a:p>
        </p:txBody>
      </p:sp>
      <p:sp>
        <p:nvSpPr>
          <p:cNvPr id="121" name="Rectangle 120">
            <a:extLst>
              <a:ext uri="{FF2B5EF4-FFF2-40B4-BE49-F238E27FC236}">
                <a16:creationId xmlns:a16="http://schemas.microsoft.com/office/drawing/2014/main" id="{145B1887-2433-4AB7-BE7F-60F538B2084A}"/>
              </a:ext>
            </a:extLst>
          </p:cNvPr>
          <p:cNvSpPr/>
          <p:nvPr/>
        </p:nvSpPr>
        <p:spPr>
          <a:xfrm>
            <a:off x="7447395" y="6468297"/>
            <a:ext cx="2871555" cy="369332"/>
          </a:xfrm>
          <a:prstGeom prst="rect">
            <a:avLst/>
          </a:prstGeom>
        </p:spPr>
        <p:txBody>
          <a:bodyPr wrap="none">
            <a:spAutoFit/>
          </a:bodyPr>
          <a:lstStyle/>
          <a:p>
            <a:r>
              <a:rPr lang="en-US" dirty="0"/>
              <a:t>AR </a:t>
            </a:r>
            <a:r>
              <a:rPr lang="en-US" i="1" dirty="0"/>
              <a:t>et al, </a:t>
            </a:r>
            <a:r>
              <a:rPr lang="en-US" dirty="0"/>
              <a:t>J Stat. Mech.</a:t>
            </a:r>
            <a:r>
              <a:rPr lang="en-US" i="1" dirty="0"/>
              <a:t> </a:t>
            </a:r>
            <a:r>
              <a:rPr lang="en-US" dirty="0"/>
              <a:t>(2020)</a:t>
            </a:r>
            <a:endParaRPr lang="LID4096" dirty="0"/>
          </a:p>
        </p:txBody>
      </p:sp>
      <p:sp>
        <p:nvSpPr>
          <p:cNvPr id="4" name="Slide Number Placeholder 3">
            <a:extLst>
              <a:ext uri="{FF2B5EF4-FFF2-40B4-BE49-F238E27FC236}">
                <a16:creationId xmlns:a16="http://schemas.microsoft.com/office/drawing/2014/main" id="{E0A8B8CA-9C9F-4E55-B49C-CABBEB6A6E4F}"/>
              </a:ext>
            </a:extLst>
          </p:cNvPr>
          <p:cNvSpPr>
            <a:spLocks noGrp="1"/>
          </p:cNvSpPr>
          <p:nvPr>
            <p:ph type="sldNum" sz="quarter" idx="12"/>
          </p:nvPr>
        </p:nvSpPr>
        <p:spPr>
          <a:xfrm>
            <a:off x="8635835" y="6514126"/>
            <a:ext cx="2743200" cy="365125"/>
          </a:xfrm>
        </p:spPr>
        <p:txBody>
          <a:bodyPr/>
          <a:lstStyle/>
          <a:p>
            <a:fld id="{470B0F4F-27D3-4C81-8336-24FC379DF1BB}" type="slidenum">
              <a:rPr lang="LID4096" smtClean="0"/>
              <a:t>7</a:t>
            </a:fld>
            <a:endParaRPr lang="LID4096" dirty="0"/>
          </a:p>
        </p:txBody>
      </p:sp>
      <p:sp>
        <p:nvSpPr>
          <p:cNvPr id="33" name="Rectangle 32">
            <a:extLst>
              <a:ext uri="{FF2B5EF4-FFF2-40B4-BE49-F238E27FC236}">
                <a16:creationId xmlns:a16="http://schemas.microsoft.com/office/drawing/2014/main" id="{FCD4D11B-357C-4CE1-8D18-6159747E3488}"/>
              </a:ext>
            </a:extLst>
          </p:cNvPr>
          <p:cNvSpPr/>
          <p:nvPr/>
        </p:nvSpPr>
        <p:spPr>
          <a:xfrm>
            <a:off x="4928067" y="5195430"/>
            <a:ext cx="7263933" cy="1569660"/>
          </a:xfrm>
          <a:prstGeom prst="rect">
            <a:avLst/>
          </a:prstGeom>
          <a:noFill/>
        </p:spPr>
        <p:txBody>
          <a:bodyPr wrap="square">
            <a:spAutoFit/>
          </a:bodyPr>
          <a:lstStyle/>
          <a:p>
            <a:r>
              <a:rPr lang="en-US" sz="2400" dirty="0"/>
              <a:t>Most experiments have disorder, the lobes are replaced by Bose-glass phase, but the </a:t>
            </a:r>
            <a:r>
              <a:rPr lang="en-US" sz="2400" u="sng" dirty="0" err="1"/>
              <a:t>Luttinger</a:t>
            </a:r>
            <a:r>
              <a:rPr lang="en-US" sz="2400" u="sng" dirty="0"/>
              <a:t> liquid (free boson) phase persists</a:t>
            </a:r>
          </a:p>
          <a:p>
            <a:endParaRPr lang="en-US" sz="2400" dirty="0"/>
          </a:p>
        </p:txBody>
      </p:sp>
      <p:sp>
        <p:nvSpPr>
          <p:cNvPr id="3" name="TextBox 2">
            <a:extLst>
              <a:ext uri="{FF2B5EF4-FFF2-40B4-BE49-F238E27FC236}">
                <a16:creationId xmlns:a16="http://schemas.microsoft.com/office/drawing/2014/main" id="{4155527C-9424-1E49-9855-5D4B0A9FF19D}"/>
              </a:ext>
            </a:extLst>
          </p:cNvPr>
          <p:cNvSpPr txBox="1"/>
          <p:nvPr/>
        </p:nvSpPr>
        <p:spPr>
          <a:xfrm>
            <a:off x="4724868" y="5202983"/>
            <a:ext cx="3331168" cy="1200329"/>
          </a:xfrm>
          <a:prstGeom prst="rect">
            <a:avLst/>
          </a:prstGeom>
          <a:solidFill>
            <a:schemeClr val="bg1"/>
          </a:solidFill>
          <a:ln>
            <a:solidFill>
              <a:srgbClr val="C00000"/>
            </a:solidFill>
          </a:ln>
        </p:spPr>
        <p:txBody>
          <a:bodyPr wrap="none" rtlCol="0">
            <a:spAutoFit/>
          </a:bodyPr>
          <a:lstStyle/>
          <a:p>
            <a:r>
              <a:rPr lang="en-US" dirty="0"/>
              <a:t>M</a:t>
            </a:r>
            <a:r>
              <a:rPr lang="en-DE" dirty="0"/>
              <a:t>easurable in transport </a:t>
            </a:r>
            <a:br>
              <a:rPr lang="en-DE" dirty="0"/>
            </a:br>
            <a:r>
              <a:rPr lang="en-DE" dirty="0"/>
              <a:t>characteristics across a weak-link:</a:t>
            </a:r>
            <a:br>
              <a:rPr lang="en-DE" dirty="0"/>
            </a:br>
            <a:r>
              <a:rPr lang="en-DE" dirty="0"/>
              <a:t>Glazman and Larkin (1997), </a:t>
            </a:r>
            <a:br>
              <a:rPr lang="en-DE" dirty="0"/>
            </a:br>
            <a:r>
              <a:rPr lang="en-DE" dirty="0"/>
              <a:t>Goldstein </a:t>
            </a:r>
            <a:r>
              <a:rPr lang="en-DE" i="1" dirty="0"/>
              <a:t>et al </a:t>
            </a:r>
            <a:r>
              <a:rPr lang="en-DE" dirty="0"/>
              <a:t>(2013)</a:t>
            </a:r>
          </a:p>
        </p:txBody>
      </p:sp>
      <p:sp>
        <p:nvSpPr>
          <p:cNvPr id="5" name="Rectangle 4">
            <a:extLst>
              <a:ext uri="{FF2B5EF4-FFF2-40B4-BE49-F238E27FC236}">
                <a16:creationId xmlns:a16="http://schemas.microsoft.com/office/drawing/2014/main" id="{BF626D36-9284-C742-8BF3-5FFF9720E28F}"/>
              </a:ext>
            </a:extLst>
          </p:cNvPr>
          <p:cNvSpPr/>
          <p:nvPr/>
        </p:nvSpPr>
        <p:spPr>
          <a:xfrm>
            <a:off x="2650604" y="5081286"/>
            <a:ext cx="381964" cy="250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6924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33"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31CD59E-CE61-4702-945F-02C4B00670C4}"/>
              </a:ext>
            </a:extLst>
          </p:cNvPr>
          <p:cNvGrpSpPr/>
          <p:nvPr/>
        </p:nvGrpSpPr>
        <p:grpSpPr>
          <a:xfrm>
            <a:off x="200731" y="1140508"/>
            <a:ext cx="5644238" cy="2068118"/>
            <a:chOff x="5566153" y="4600355"/>
            <a:chExt cx="5438359" cy="1758615"/>
          </a:xfrm>
        </p:grpSpPr>
        <p:grpSp>
          <p:nvGrpSpPr>
            <p:cNvPr id="32" name="Group 31">
              <a:extLst>
                <a:ext uri="{FF2B5EF4-FFF2-40B4-BE49-F238E27FC236}">
                  <a16:creationId xmlns:a16="http://schemas.microsoft.com/office/drawing/2014/main" id="{E5BEEB92-5FF9-48A9-9773-8532B34B64A8}"/>
                </a:ext>
              </a:extLst>
            </p:cNvPr>
            <p:cNvGrpSpPr/>
            <p:nvPr/>
          </p:nvGrpSpPr>
          <p:grpSpPr>
            <a:xfrm>
              <a:off x="5566153" y="4600355"/>
              <a:ext cx="5381965" cy="1412320"/>
              <a:chOff x="1321148" y="4392191"/>
              <a:chExt cx="5955082" cy="1562718"/>
            </a:xfrm>
          </p:grpSpPr>
          <p:pic>
            <p:nvPicPr>
              <p:cNvPr id="34" name="Picture 33">
                <a:extLst>
                  <a:ext uri="{FF2B5EF4-FFF2-40B4-BE49-F238E27FC236}">
                    <a16:creationId xmlns:a16="http://schemas.microsoft.com/office/drawing/2014/main" id="{11473CD5-B4EF-43AE-9400-6E98FF8BFC1D}"/>
                  </a:ext>
                </a:extLst>
              </p:cNvPr>
              <p:cNvPicPr>
                <a:picLocks noChangeAspect="1"/>
              </p:cNvPicPr>
              <p:nvPr/>
            </p:nvPicPr>
            <p:blipFill>
              <a:blip r:embed="rId3"/>
              <a:stretch>
                <a:fillRect/>
              </a:stretch>
            </p:blipFill>
            <p:spPr>
              <a:xfrm>
                <a:off x="1321148" y="4396600"/>
                <a:ext cx="5955082" cy="1558309"/>
              </a:xfrm>
              <a:prstGeom prst="rect">
                <a:avLst/>
              </a:prstGeom>
            </p:spPr>
          </p:pic>
          <p:sp>
            <p:nvSpPr>
              <p:cNvPr id="35" name="Rectangle 34">
                <a:extLst>
                  <a:ext uri="{FF2B5EF4-FFF2-40B4-BE49-F238E27FC236}">
                    <a16:creationId xmlns:a16="http://schemas.microsoft.com/office/drawing/2014/main" id="{60F13CFD-CBD6-42AA-9DD9-04928FDF15DF}"/>
                  </a:ext>
                </a:extLst>
              </p:cNvPr>
              <p:cNvSpPr/>
              <p:nvPr/>
            </p:nvSpPr>
            <p:spPr>
              <a:xfrm>
                <a:off x="1708564" y="4392191"/>
                <a:ext cx="235131" cy="284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CD081E7-A339-43A0-9821-2243019E94E7}"/>
                    </a:ext>
                  </a:extLst>
                </p:cNvPr>
                <p:cNvSpPr txBox="1"/>
                <p:nvPr/>
              </p:nvSpPr>
              <p:spPr>
                <a:xfrm>
                  <a:off x="5720165" y="5966395"/>
                  <a:ext cx="5284347" cy="392575"/>
                </a:xfrm>
                <a:prstGeom prst="rect">
                  <a:avLst/>
                </a:prstGeom>
                <a:noFill/>
              </p:spPr>
              <p:txBody>
                <a:bodyPr wrap="square" rtlCol="0">
                  <a:spAutoFit/>
                </a:bodyPr>
                <a:lstStyle/>
                <a:p>
                  <a:r>
                    <a:rPr lang="en-US" sz="2400" dirty="0"/>
                    <a:t>Maryland group (2018, 2019): </a:t>
                  </a:r>
                  <a14:m>
                    <m:oMath xmlns:m="http://schemas.openxmlformats.org/officeDocument/2006/math">
                      <m:r>
                        <a:rPr lang="en-US" sz="2400" i="1">
                          <a:latin typeface="Cambria Math" panose="02040503050406030204" pitchFamily="18" charset="0"/>
                        </a:rPr>
                        <m:t>𝑁</m:t>
                      </m:r>
                      <m:r>
                        <a:rPr lang="en-US" sz="2400" b="0" i="1" smtClean="0">
                          <a:latin typeface="Cambria Math" panose="02040503050406030204" pitchFamily="18" charset="0"/>
                        </a:rPr>
                        <m:t>∼33000</m:t>
                      </m:r>
                    </m:oMath>
                  </a14:m>
                  <a:r>
                    <a:rPr lang="en-US" sz="2400" dirty="0"/>
                    <a:t>  </a:t>
                  </a:r>
                </a:p>
              </p:txBody>
            </p:sp>
          </mc:Choice>
          <mc:Fallback xmlns="">
            <p:sp>
              <p:nvSpPr>
                <p:cNvPr id="33" name="TextBox 32">
                  <a:extLst>
                    <a:ext uri="{FF2B5EF4-FFF2-40B4-BE49-F238E27FC236}">
                      <a16:creationId xmlns:a16="http://schemas.microsoft.com/office/drawing/2014/main" id="{CCD081E7-A339-43A0-9821-2243019E94E7}"/>
                    </a:ext>
                  </a:extLst>
                </p:cNvPr>
                <p:cNvSpPr txBox="1">
                  <a:spLocks noRot="1" noChangeAspect="1" noMove="1" noResize="1" noEditPoints="1" noAdjustHandles="1" noChangeArrowheads="1" noChangeShapeType="1" noTextEdit="1"/>
                </p:cNvSpPr>
                <p:nvPr/>
              </p:nvSpPr>
              <p:spPr>
                <a:xfrm>
                  <a:off x="5720165" y="5966395"/>
                  <a:ext cx="5284347" cy="392575"/>
                </a:xfrm>
                <a:prstGeom prst="rect">
                  <a:avLst/>
                </a:prstGeom>
                <a:blipFill>
                  <a:blip r:embed="rId4"/>
                  <a:stretch>
                    <a:fillRect l="-1667" t="-10667" b="-30667"/>
                  </a:stretch>
                </a:blipFill>
              </p:spPr>
              <p:txBody>
                <a:bodyPr/>
                <a:lstStyle/>
                <a:p>
                  <a:r>
                    <a:rPr lang="LID4096">
                      <a:noFill/>
                    </a:rPr>
                    <a:t> </a:t>
                  </a:r>
                </a:p>
              </p:txBody>
            </p:sp>
          </mc:Fallback>
        </mc:AlternateContent>
      </p:grpSp>
      <p:sp>
        <p:nvSpPr>
          <p:cNvPr id="2" name="Title 1">
            <a:extLst>
              <a:ext uri="{FF2B5EF4-FFF2-40B4-BE49-F238E27FC236}">
                <a16:creationId xmlns:a16="http://schemas.microsoft.com/office/drawing/2014/main" id="{72A90979-EA49-4E2E-AA21-33F220B0AA3D}"/>
              </a:ext>
            </a:extLst>
          </p:cNvPr>
          <p:cNvSpPr>
            <a:spLocks noGrp="1"/>
          </p:cNvSpPr>
          <p:nvPr>
            <p:ph type="title"/>
          </p:nvPr>
        </p:nvSpPr>
        <p:spPr>
          <a:xfrm>
            <a:off x="-41329" y="-32100"/>
            <a:ext cx="12192000" cy="1325563"/>
          </a:xfrm>
        </p:spPr>
        <p:txBody>
          <a:bodyPr/>
          <a:lstStyle/>
          <a:p>
            <a:pPr algn="ctr"/>
            <a:r>
              <a:rPr lang="en-US" dirty="0"/>
              <a:t>The free boson QFT with quantum circuits</a:t>
            </a:r>
            <a:endParaRPr lang="LID4096" dirty="0"/>
          </a:p>
        </p:txBody>
      </p:sp>
      <p:sp>
        <p:nvSpPr>
          <p:cNvPr id="4" name="Slide Number Placeholder 3">
            <a:extLst>
              <a:ext uri="{FF2B5EF4-FFF2-40B4-BE49-F238E27FC236}">
                <a16:creationId xmlns:a16="http://schemas.microsoft.com/office/drawing/2014/main" id="{E0A8B8CA-9C9F-4E55-B49C-CABBEB6A6E4F}"/>
              </a:ext>
            </a:extLst>
          </p:cNvPr>
          <p:cNvSpPr>
            <a:spLocks noGrp="1"/>
          </p:cNvSpPr>
          <p:nvPr>
            <p:ph type="sldNum" sz="quarter" idx="12"/>
          </p:nvPr>
        </p:nvSpPr>
        <p:spPr/>
        <p:txBody>
          <a:bodyPr/>
          <a:lstStyle/>
          <a:p>
            <a:fld id="{470B0F4F-27D3-4C81-8336-24FC379DF1BB}" type="slidenum">
              <a:rPr lang="LID4096" smtClean="0"/>
              <a:t>8</a:t>
            </a:fld>
            <a:endParaRPr lang="LID4096"/>
          </a:p>
        </p:txBody>
      </p:sp>
      <p:grpSp>
        <p:nvGrpSpPr>
          <p:cNvPr id="38" name="Group 37">
            <a:extLst>
              <a:ext uri="{FF2B5EF4-FFF2-40B4-BE49-F238E27FC236}">
                <a16:creationId xmlns:a16="http://schemas.microsoft.com/office/drawing/2014/main" id="{9855973F-FF4B-4646-A462-E3E2F470FBA1}"/>
              </a:ext>
            </a:extLst>
          </p:cNvPr>
          <p:cNvGrpSpPr/>
          <p:nvPr/>
        </p:nvGrpSpPr>
        <p:grpSpPr>
          <a:xfrm>
            <a:off x="6708093" y="1256709"/>
            <a:ext cx="4570675" cy="2210880"/>
            <a:chOff x="7139874" y="4277788"/>
            <a:chExt cx="4570675" cy="2210880"/>
          </a:xfrm>
        </p:grpSpPr>
        <p:pic>
          <p:nvPicPr>
            <p:cNvPr id="36" name="Picture 35">
              <a:extLst>
                <a:ext uri="{FF2B5EF4-FFF2-40B4-BE49-F238E27FC236}">
                  <a16:creationId xmlns:a16="http://schemas.microsoft.com/office/drawing/2014/main" id="{FF3457D9-B2B6-461C-A5D6-CE332678C73B}"/>
                </a:ext>
              </a:extLst>
            </p:cNvPr>
            <p:cNvPicPr>
              <a:picLocks noChangeAspect="1"/>
            </p:cNvPicPr>
            <p:nvPr/>
          </p:nvPicPr>
          <p:blipFill>
            <a:blip r:embed="rId5"/>
            <a:stretch>
              <a:fillRect/>
            </a:stretch>
          </p:blipFill>
          <p:spPr>
            <a:xfrm>
              <a:off x="7514808" y="4277788"/>
              <a:ext cx="3820808" cy="1661047"/>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25C2AC2-3DA4-4283-9453-164EE7062A85}"/>
                    </a:ext>
                  </a:extLst>
                </p:cNvPr>
                <p:cNvSpPr txBox="1"/>
                <p:nvPr/>
              </p:nvSpPr>
              <p:spPr>
                <a:xfrm>
                  <a:off x="7139874" y="6027003"/>
                  <a:ext cx="4570675" cy="461665"/>
                </a:xfrm>
                <a:prstGeom prst="rect">
                  <a:avLst/>
                </a:prstGeom>
                <a:noFill/>
              </p:spPr>
              <p:txBody>
                <a:bodyPr wrap="square" rtlCol="0">
                  <a:spAutoFit/>
                </a:bodyPr>
                <a:lstStyle/>
                <a:p>
                  <a:r>
                    <a:rPr lang="en-US" sz="2400" dirty="0"/>
                    <a:t>Grenoble group (2019): </a:t>
                  </a:r>
                  <a14:m>
                    <m:oMath xmlns:m="http://schemas.openxmlformats.org/officeDocument/2006/math">
                      <m:r>
                        <a:rPr lang="en-US" sz="2400" i="1">
                          <a:latin typeface="Cambria Math" panose="02040503050406030204" pitchFamily="18" charset="0"/>
                        </a:rPr>
                        <m:t>𝑁</m:t>
                      </m:r>
                      <m:r>
                        <a:rPr lang="en-US" sz="2400" b="0" i="1" smtClean="0">
                          <a:latin typeface="Cambria Math" panose="02040503050406030204" pitchFamily="18" charset="0"/>
                        </a:rPr>
                        <m:t>∼1500</m:t>
                      </m:r>
                    </m:oMath>
                  </a14:m>
                  <a:r>
                    <a:rPr lang="en-US" sz="2400" dirty="0"/>
                    <a:t>  </a:t>
                  </a:r>
                </a:p>
              </p:txBody>
            </p:sp>
          </mc:Choice>
          <mc:Fallback xmlns="">
            <p:sp>
              <p:nvSpPr>
                <p:cNvPr id="37" name="TextBox 36">
                  <a:extLst>
                    <a:ext uri="{FF2B5EF4-FFF2-40B4-BE49-F238E27FC236}">
                      <a16:creationId xmlns:a16="http://schemas.microsoft.com/office/drawing/2014/main" id="{E25C2AC2-3DA4-4283-9453-164EE7062A85}"/>
                    </a:ext>
                  </a:extLst>
                </p:cNvPr>
                <p:cNvSpPr txBox="1">
                  <a:spLocks noRot="1" noChangeAspect="1" noMove="1" noResize="1" noEditPoints="1" noAdjustHandles="1" noChangeArrowheads="1" noChangeShapeType="1" noTextEdit="1"/>
                </p:cNvSpPr>
                <p:nvPr/>
              </p:nvSpPr>
              <p:spPr>
                <a:xfrm>
                  <a:off x="7139874" y="6027003"/>
                  <a:ext cx="4570675" cy="461665"/>
                </a:xfrm>
                <a:prstGeom prst="rect">
                  <a:avLst/>
                </a:prstGeom>
                <a:blipFill>
                  <a:blip r:embed="rId6"/>
                  <a:stretch>
                    <a:fillRect l="-2000" t="-10526" b="-28947"/>
                  </a:stretch>
                </a:blipFill>
              </p:spPr>
              <p:txBody>
                <a:bodyPr/>
                <a:lstStyle/>
                <a:p>
                  <a:r>
                    <a:rPr lang="LID4096">
                      <a:noFill/>
                    </a:rPr>
                    <a:t> </a:t>
                  </a:r>
                </a:p>
              </p:txBody>
            </p:sp>
          </mc:Fallback>
        </mc:AlternateContent>
      </p:grpSp>
      <p:sp>
        <p:nvSpPr>
          <p:cNvPr id="40" name="TextBox 39">
            <a:extLst>
              <a:ext uri="{FF2B5EF4-FFF2-40B4-BE49-F238E27FC236}">
                <a16:creationId xmlns:a16="http://schemas.microsoft.com/office/drawing/2014/main" id="{3C5E3474-04A8-405E-92AE-35B4FB3C9B0C}"/>
              </a:ext>
            </a:extLst>
          </p:cNvPr>
          <p:cNvSpPr txBox="1"/>
          <p:nvPr/>
        </p:nvSpPr>
        <p:spPr>
          <a:xfrm>
            <a:off x="4243194" y="6141230"/>
            <a:ext cx="3596434" cy="461665"/>
          </a:xfrm>
          <a:prstGeom prst="rect">
            <a:avLst/>
          </a:prstGeom>
          <a:solidFill>
            <a:schemeClr val="bg1"/>
          </a:solidFill>
          <a:effectLst>
            <a:softEdge rad="38100"/>
          </a:effectLst>
        </p:spPr>
        <p:txBody>
          <a:bodyPr wrap="none" rtlCol="0">
            <a:spAutoFit/>
          </a:bodyPr>
          <a:lstStyle/>
          <a:p>
            <a:r>
              <a:rPr lang="en-US" sz="2400" dirty="0"/>
              <a:t>It is the tip of the iceberg… </a:t>
            </a:r>
          </a:p>
        </p:txBody>
      </p:sp>
      <p:grpSp>
        <p:nvGrpSpPr>
          <p:cNvPr id="31" name="Group 30">
            <a:extLst>
              <a:ext uri="{FF2B5EF4-FFF2-40B4-BE49-F238E27FC236}">
                <a16:creationId xmlns:a16="http://schemas.microsoft.com/office/drawing/2014/main" id="{A752D419-8A25-4993-B1D3-97F1639B37DE}"/>
              </a:ext>
            </a:extLst>
          </p:cNvPr>
          <p:cNvGrpSpPr/>
          <p:nvPr/>
        </p:nvGrpSpPr>
        <p:grpSpPr>
          <a:xfrm>
            <a:off x="397711" y="3527842"/>
            <a:ext cx="5839835" cy="2334303"/>
            <a:chOff x="-1" y="3186191"/>
            <a:chExt cx="5839835" cy="2334303"/>
          </a:xfrm>
        </p:grpSpPr>
        <p:grpSp>
          <p:nvGrpSpPr>
            <p:cNvPr id="41" name="Group 40">
              <a:extLst>
                <a:ext uri="{FF2B5EF4-FFF2-40B4-BE49-F238E27FC236}">
                  <a16:creationId xmlns:a16="http://schemas.microsoft.com/office/drawing/2014/main" id="{6EBEC25E-D4DA-431C-B7F0-A07C69AA4F3D}"/>
                </a:ext>
              </a:extLst>
            </p:cNvPr>
            <p:cNvGrpSpPr/>
            <p:nvPr/>
          </p:nvGrpSpPr>
          <p:grpSpPr>
            <a:xfrm>
              <a:off x="231409" y="3699795"/>
              <a:ext cx="4787458" cy="1820699"/>
              <a:chOff x="122842" y="3622276"/>
              <a:chExt cx="4787458" cy="1820699"/>
            </a:xfrm>
          </p:grpSpPr>
          <p:sp>
            <p:nvSpPr>
              <p:cNvPr id="43" name="Rectangle: Rounded Corners 42">
                <a:extLst>
                  <a:ext uri="{FF2B5EF4-FFF2-40B4-BE49-F238E27FC236}">
                    <a16:creationId xmlns:a16="http://schemas.microsoft.com/office/drawing/2014/main" id="{14BEC82A-C83E-409E-9515-DB708220F95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4" name="Picture 43">
                <a:extLst>
                  <a:ext uri="{FF2B5EF4-FFF2-40B4-BE49-F238E27FC236}">
                    <a16:creationId xmlns:a16="http://schemas.microsoft.com/office/drawing/2014/main" id="{8CB55C08-0F78-4455-A18D-0007807F324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sp>
          <p:nvSpPr>
            <p:cNvPr id="42" name="TextBox 41">
              <a:extLst>
                <a:ext uri="{FF2B5EF4-FFF2-40B4-BE49-F238E27FC236}">
                  <a16:creationId xmlns:a16="http://schemas.microsoft.com/office/drawing/2014/main" id="{EBAA2841-55AE-47BA-B71E-14EF07A035A6}"/>
                </a:ext>
              </a:extLst>
            </p:cNvPr>
            <p:cNvSpPr txBox="1"/>
            <p:nvPr/>
          </p:nvSpPr>
          <p:spPr>
            <a:xfrm>
              <a:off x="-1" y="3186191"/>
              <a:ext cx="5839835" cy="461665"/>
            </a:xfrm>
            <a:prstGeom prst="rect">
              <a:avLst/>
            </a:prstGeom>
            <a:noFill/>
          </p:spPr>
          <p:txBody>
            <a:bodyPr wrap="square" rtlCol="0">
              <a:spAutoFit/>
            </a:bodyPr>
            <a:lstStyle/>
            <a:p>
              <a:r>
                <a:rPr lang="en-US" sz="2400" dirty="0"/>
                <a:t>Quantum circuit</a:t>
              </a:r>
            </a:p>
          </p:txBody>
        </p:sp>
      </p:grpSp>
      <p:grpSp>
        <p:nvGrpSpPr>
          <p:cNvPr id="45" name="Group 44">
            <a:extLst>
              <a:ext uri="{FF2B5EF4-FFF2-40B4-BE49-F238E27FC236}">
                <a16:creationId xmlns:a16="http://schemas.microsoft.com/office/drawing/2014/main" id="{38441B24-E8B9-4B1B-9935-9D1BFD5B0316}"/>
              </a:ext>
            </a:extLst>
          </p:cNvPr>
          <p:cNvGrpSpPr/>
          <p:nvPr/>
        </p:nvGrpSpPr>
        <p:grpSpPr>
          <a:xfrm>
            <a:off x="6237546" y="3630164"/>
            <a:ext cx="5754036" cy="2061473"/>
            <a:chOff x="-735169" y="3187533"/>
            <a:chExt cx="5754036" cy="2061473"/>
          </a:xfrm>
        </p:grpSpPr>
        <p:grpSp>
          <p:nvGrpSpPr>
            <p:cNvPr id="46" name="Group 45">
              <a:extLst>
                <a:ext uri="{FF2B5EF4-FFF2-40B4-BE49-F238E27FC236}">
                  <a16:creationId xmlns:a16="http://schemas.microsoft.com/office/drawing/2014/main" id="{E1D40213-B0CE-4127-8EAA-1ACDB3692DD4}"/>
                </a:ext>
              </a:extLst>
            </p:cNvPr>
            <p:cNvGrpSpPr/>
            <p:nvPr/>
          </p:nvGrpSpPr>
          <p:grpSpPr>
            <a:xfrm>
              <a:off x="-735169" y="3699796"/>
              <a:ext cx="5754036" cy="1549210"/>
              <a:chOff x="-843736" y="3622277"/>
              <a:chExt cx="5754036" cy="1549210"/>
            </a:xfrm>
          </p:grpSpPr>
          <p:sp>
            <p:nvSpPr>
              <p:cNvPr id="48" name="Rectangle: Rounded Corners 47">
                <a:extLst>
                  <a:ext uri="{FF2B5EF4-FFF2-40B4-BE49-F238E27FC236}">
                    <a16:creationId xmlns:a16="http://schemas.microsoft.com/office/drawing/2014/main" id="{A38BD95C-50D1-4909-BC70-47E436D1E5C5}"/>
                  </a:ext>
                </a:extLst>
              </p:cNvPr>
              <p:cNvSpPr/>
              <p:nvPr/>
            </p:nvSpPr>
            <p:spPr>
              <a:xfrm>
                <a:off x="-843736" y="3622277"/>
                <a:ext cx="5754036" cy="154921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9" name="Picture 48">
                <a:extLst>
                  <a:ext uri="{FF2B5EF4-FFF2-40B4-BE49-F238E27FC236}">
                    <a16:creationId xmlns:a16="http://schemas.microsoft.com/office/drawing/2014/main" id="{2CB914DD-428B-4B3C-B290-DF281814B2F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1248" y="3786258"/>
                <a:ext cx="5406794" cy="1138948"/>
              </a:xfrm>
              <a:prstGeom prst="rect">
                <a:avLst/>
              </a:prstGeom>
            </p:spPr>
          </p:pic>
        </p:grpSp>
        <p:sp>
          <p:nvSpPr>
            <p:cNvPr id="47" name="TextBox 46">
              <a:extLst>
                <a:ext uri="{FF2B5EF4-FFF2-40B4-BE49-F238E27FC236}">
                  <a16:creationId xmlns:a16="http://schemas.microsoft.com/office/drawing/2014/main" id="{6E7724AB-2BDA-437D-9CEE-D9207451DD12}"/>
                </a:ext>
              </a:extLst>
            </p:cNvPr>
            <p:cNvSpPr txBox="1"/>
            <p:nvPr/>
          </p:nvSpPr>
          <p:spPr>
            <a:xfrm>
              <a:off x="-691594" y="3187533"/>
              <a:ext cx="2394475" cy="461665"/>
            </a:xfrm>
            <a:prstGeom prst="rect">
              <a:avLst/>
            </a:prstGeom>
            <a:noFill/>
          </p:spPr>
          <p:txBody>
            <a:bodyPr wrap="square" rtlCol="0">
              <a:spAutoFit/>
            </a:bodyPr>
            <a:lstStyle/>
            <a:p>
              <a:r>
                <a:rPr lang="en-US" sz="2400" dirty="0"/>
                <a:t>Quantum circuit</a:t>
              </a:r>
            </a:p>
          </p:txBody>
        </p:sp>
      </p:grpSp>
    </p:spTree>
    <p:extLst>
      <p:ext uri="{BB962C8B-B14F-4D97-AF65-F5344CB8AC3E}">
        <p14:creationId xmlns:p14="http://schemas.microsoft.com/office/powerpoint/2010/main" val="33188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3C7E5F-179F-44CD-9089-306969AF908D}"/>
              </a:ext>
            </a:extLst>
          </p:cNvPr>
          <p:cNvSpPr>
            <a:spLocks noGrp="1"/>
          </p:cNvSpPr>
          <p:nvPr>
            <p:ph type="sldNum" sz="quarter" idx="12"/>
          </p:nvPr>
        </p:nvSpPr>
        <p:spPr>
          <a:xfrm>
            <a:off x="9362401" y="6370148"/>
            <a:ext cx="2743200" cy="365125"/>
          </a:xfrm>
        </p:spPr>
        <p:txBody>
          <a:bodyPr/>
          <a:lstStyle/>
          <a:p>
            <a:fld id="{470B0F4F-27D3-4C81-8336-24FC379DF1BB}" type="slidenum">
              <a:rPr lang="LID4096" smtClean="0"/>
              <a:t>9</a:t>
            </a:fld>
            <a:endParaRPr lang="LID4096" dirty="0"/>
          </a:p>
        </p:txBody>
      </p:sp>
      <p:grpSp>
        <p:nvGrpSpPr>
          <p:cNvPr id="3" name="Group 2">
            <a:extLst>
              <a:ext uri="{FF2B5EF4-FFF2-40B4-BE49-F238E27FC236}">
                <a16:creationId xmlns:a16="http://schemas.microsoft.com/office/drawing/2014/main" id="{BDE6402F-1238-4790-8CF6-5A41F167E938}"/>
              </a:ext>
            </a:extLst>
          </p:cNvPr>
          <p:cNvGrpSpPr/>
          <p:nvPr/>
        </p:nvGrpSpPr>
        <p:grpSpPr>
          <a:xfrm>
            <a:off x="4720874" y="909338"/>
            <a:ext cx="1633745" cy="1572986"/>
            <a:chOff x="5279126" y="336211"/>
            <a:chExt cx="1633745" cy="1572986"/>
          </a:xfrm>
        </p:grpSpPr>
        <p:sp>
          <p:nvSpPr>
            <p:cNvPr id="24" name="Oval 23">
              <a:extLst>
                <a:ext uri="{FF2B5EF4-FFF2-40B4-BE49-F238E27FC236}">
                  <a16:creationId xmlns:a16="http://schemas.microsoft.com/office/drawing/2014/main" id="{4F9CA257-9E26-41D9-A4A1-D1CBD29CF720}"/>
                </a:ext>
              </a:extLst>
            </p:cNvPr>
            <p:cNvSpPr/>
            <p:nvPr/>
          </p:nvSpPr>
          <p:spPr>
            <a:xfrm>
              <a:off x="5279126" y="336211"/>
              <a:ext cx="1572986" cy="1572986"/>
            </a:xfrm>
            <a:prstGeom prst="ellipse">
              <a:avLst/>
            </a:prstGeom>
            <a:solidFill>
              <a:srgbClr val="00B05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Rectangle 7">
              <a:extLst>
                <a:ext uri="{FF2B5EF4-FFF2-40B4-BE49-F238E27FC236}">
                  <a16:creationId xmlns:a16="http://schemas.microsoft.com/office/drawing/2014/main" id="{0D2B1D73-71B1-42BC-93E0-6DF15C987E04}"/>
                </a:ext>
              </a:extLst>
            </p:cNvPr>
            <p:cNvSpPr/>
            <p:nvPr/>
          </p:nvSpPr>
          <p:spPr>
            <a:xfrm>
              <a:off x="5279126" y="707207"/>
              <a:ext cx="1633745" cy="830997"/>
            </a:xfrm>
            <a:prstGeom prst="rect">
              <a:avLst/>
            </a:prstGeom>
          </p:spPr>
          <p:txBody>
            <a:bodyPr wrap="square">
              <a:spAutoFit/>
            </a:bodyPr>
            <a:lstStyle/>
            <a:p>
              <a:pPr algn="ctr"/>
              <a:r>
                <a:rPr lang="en-US" sz="2400" b="1" dirty="0"/>
                <a:t>Massless boson</a:t>
              </a:r>
            </a:p>
          </p:txBody>
        </p:sp>
      </p:grpSp>
      <p:sp>
        <p:nvSpPr>
          <p:cNvPr id="14" name="TextBox 13">
            <a:extLst>
              <a:ext uri="{FF2B5EF4-FFF2-40B4-BE49-F238E27FC236}">
                <a16:creationId xmlns:a16="http://schemas.microsoft.com/office/drawing/2014/main" id="{17D0DF63-D230-4920-8560-204BD6FFACFA}"/>
              </a:ext>
            </a:extLst>
          </p:cNvPr>
          <p:cNvSpPr txBox="1"/>
          <p:nvPr/>
        </p:nvSpPr>
        <p:spPr>
          <a:xfrm>
            <a:off x="1013727" y="1081072"/>
            <a:ext cx="1676485" cy="584775"/>
          </a:xfrm>
          <a:prstGeom prst="rect">
            <a:avLst/>
          </a:prstGeom>
          <a:noFill/>
        </p:spPr>
        <p:txBody>
          <a:bodyPr wrap="none" rtlCol="0">
            <a:spAutoFit/>
          </a:bodyPr>
          <a:lstStyle/>
          <a:p>
            <a:r>
              <a:rPr lang="en-US" sz="3200" dirty="0"/>
              <a:t>Free QFT</a:t>
            </a:r>
            <a:endParaRPr lang="LID4096" sz="3200" dirty="0"/>
          </a:p>
        </p:txBody>
      </p:sp>
      <p:sp>
        <p:nvSpPr>
          <p:cNvPr id="21" name="TextBox 20">
            <a:extLst>
              <a:ext uri="{FF2B5EF4-FFF2-40B4-BE49-F238E27FC236}">
                <a16:creationId xmlns:a16="http://schemas.microsoft.com/office/drawing/2014/main" id="{C2C247A0-A7BF-4FB3-8F0D-0878657F1C39}"/>
              </a:ext>
            </a:extLst>
          </p:cNvPr>
          <p:cNvSpPr txBox="1"/>
          <p:nvPr/>
        </p:nvSpPr>
        <p:spPr>
          <a:xfrm>
            <a:off x="912741" y="2929369"/>
            <a:ext cx="1878463" cy="1077218"/>
          </a:xfrm>
          <a:prstGeom prst="rect">
            <a:avLst/>
          </a:prstGeom>
          <a:noFill/>
        </p:spPr>
        <p:txBody>
          <a:bodyPr wrap="none" rtlCol="0">
            <a:spAutoFit/>
          </a:bodyPr>
          <a:lstStyle/>
          <a:p>
            <a:pPr algn="ctr"/>
            <a:r>
              <a:rPr lang="en-US" sz="3200" dirty="0"/>
              <a:t>Integrable</a:t>
            </a:r>
            <a:br>
              <a:rPr lang="en-US" sz="3200" dirty="0"/>
            </a:br>
            <a:r>
              <a:rPr lang="en-US" sz="3200" dirty="0"/>
              <a:t> QFT</a:t>
            </a:r>
            <a:endParaRPr lang="LID4096" sz="3200" dirty="0"/>
          </a:p>
        </p:txBody>
      </p:sp>
      <p:sp>
        <p:nvSpPr>
          <p:cNvPr id="23" name="TextBox 22">
            <a:extLst>
              <a:ext uri="{FF2B5EF4-FFF2-40B4-BE49-F238E27FC236}">
                <a16:creationId xmlns:a16="http://schemas.microsoft.com/office/drawing/2014/main" id="{9806E815-793A-4C30-A919-84C0699EA3EB}"/>
              </a:ext>
            </a:extLst>
          </p:cNvPr>
          <p:cNvSpPr txBox="1"/>
          <p:nvPr/>
        </p:nvSpPr>
        <p:spPr>
          <a:xfrm>
            <a:off x="543920" y="5439019"/>
            <a:ext cx="2627066" cy="1077218"/>
          </a:xfrm>
          <a:prstGeom prst="rect">
            <a:avLst/>
          </a:prstGeom>
          <a:noFill/>
        </p:spPr>
        <p:txBody>
          <a:bodyPr wrap="none" rtlCol="0">
            <a:spAutoFit/>
          </a:bodyPr>
          <a:lstStyle/>
          <a:p>
            <a:pPr algn="ctr"/>
            <a:r>
              <a:rPr lang="en-US" sz="3200" dirty="0"/>
              <a:t>Perturbed </a:t>
            </a:r>
            <a:br>
              <a:rPr lang="en-US" sz="3200" dirty="0"/>
            </a:br>
            <a:r>
              <a:rPr lang="en-US" sz="3200" dirty="0"/>
              <a:t>integrable QFT</a:t>
            </a:r>
            <a:endParaRPr lang="LID4096" sz="3200" dirty="0"/>
          </a:p>
        </p:txBody>
      </p:sp>
      <p:grpSp>
        <p:nvGrpSpPr>
          <p:cNvPr id="25" name="Group 24">
            <a:extLst>
              <a:ext uri="{FF2B5EF4-FFF2-40B4-BE49-F238E27FC236}">
                <a16:creationId xmlns:a16="http://schemas.microsoft.com/office/drawing/2014/main" id="{7334E5FF-6C72-4B82-9813-CDD742480CF2}"/>
              </a:ext>
            </a:extLst>
          </p:cNvPr>
          <p:cNvGrpSpPr/>
          <p:nvPr/>
        </p:nvGrpSpPr>
        <p:grpSpPr>
          <a:xfrm>
            <a:off x="4353570" y="2929369"/>
            <a:ext cx="2368357" cy="999262"/>
            <a:chOff x="5104686" y="2962206"/>
            <a:chExt cx="2368357" cy="999262"/>
          </a:xfrm>
          <a:solidFill>
            <a:schemeClr val="accent4">
              <a:lumMod val="60000"/>
              <a:lumOff val="40000"/>
            </a:schemeClr>
          </a:solidFill>
        </p:grpSpPr>
        <p:sp>
          <p:nvSpPr>
            <p:cNvPr id="26" name="Rectangle: Rounded Corners 25">
              <a:extLst>
                <a:ext uri="{FF2B5EF4-FFF2-40B4-BE49-F238E27FC236}">
                  <a16:creationId xmlns:a16="http://schemas.microsoft.com/office/drawing/2014/main" id="{7EC0C634-1359-4D11-B88D-8FBF4A8C5136}"/>
                </a:ext>
              </a:extLst>
            </p:cNvPr>
            <p:cNvSpPr/>
            <p:nvPr/>
          </p:nvSpPr>
          <p:spPr>
            <a:xfrm>
              <a:off x="5104686" y="2962206"/>
              <a:ext cx="2368357" cy="999262"/>
            </a:xfrm>
            <a:prstGeom prst="round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541CDC08-7DA7-4868-B737-A7B560C62F0C}"/>
                </a:ext>
              </a:extLst>
            </p:cNvPr>
            <p:cNvSpPr/>
            <p:nvPr/>
          </p:nvSpPr>
          <p:spPr>
            <a:xfrm>
              <a:off x="5218925" y="3017107"/>
              <a:ext cx="2139876" cy="830997"/>
            </a:xfrm>
            <a:prstGeom prst="rect">
              <a:avLst/>
            </a:prstGeom>
            <a:grpFill/>
          </p:spPr>
          <p:txBody>
            <a:bodyPr wrap="square">
              <a:spAutoFit/>
            </a:bodyPr>
            <a:lstStyle/>
            <a:p>
              <a:pPr algn="ctr"/>
              <a:r>
                <a:rPr lang="en-US" sz="2400" b="1" dirty="0"/>
                <a:t>Quantum sine-Gordon model</a:t>
              </a:r>
            </a:p>
          </p:txBody>
        </p:sp>
      </p:grpSp>
      <p:sp>
        <p:nvSpPr>
          <p:cNvPr id="29" name="Rectangle: Top Corners One Rounded and One Snipped 28">
            <a:extLst>
              <a:ext uri="{FF2B5EF4-FFF2-40B4-BE49-F238E27FC236}">
                <a16:creationId xmlns:a16="http://schemas.microsoft.com/office/drawing/2014/main" id="{AAC50401-2DAD-4BD5-9571-C5D296CB5F4C}"/>
              </a:ext>
            </a:extLst>
          </p:cNvPr>
          <p:cNvSpPr/>
          <p:nvPr/>
        </p:nvSpPr>
        <p:spPr>
          <a:xfrm>
            <a:off x="3958231" y="5433935"/>
            <a:ext cx="3169991" cy="1082302"/>
          </a:xfrm>
          <a:prstGeom prst="snipRoundRect">
            <a:avLst>
              <a:gd name="adj1" fmla="val 50000"/>
              <a:gd name="adj2" fmla="val 5000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Perturbed Quantum sine-Gordon model</a:t>
            </a:r>
          </a:p>
        </p:txBody>
      </p:sp>
      <p:grpSp>
        <p:nvGrpSpPr>
          <p:cNvPr id="37" name="Group 36">
            <a:extLst>
              <a:ext uri="{FF2B5EF4-FFF2-40B4-BE49-F238E27FC236}">
                <a16:creationId xmlns:a16="http://schemas.microsoft.com/office/drawing/2014/main" id="{29A7FD64-EED9-467D-88F7-A68311AC0EDE}"/>
              </a:ext>
            </a:extLst>
          </p:cNvPr>
          <p:cNvGrpSpPr/>
          <p:nvPr/>
        </p:nvGrpSpPr>
        <p:grpSpPr>
          <a:xfrm>
            <a:off x="1723499" y="1744735"/>
            <a:ext cx="228522" cy="1159669"/>
            <a:chOff x="1709136" y="1873292"/>
            <a:chExt cx="228522" cy="1159669"/>
          </a:xfrm>
        </p:grpSpPr>
        <p:cxnSp>
          <p:nvCxnSpPr>
            <p:cNvPr id="34" name="Straight Connector 33">
              <a:extLst>
                <a:ext uri="{FF2B5EF4-FFF2-40B4-BE49-F238E27FC236}">
                  <a16:creationId xmlns:a16="http://schemas.microsoft.com/office/drawing/2014/main" id="{6F087A28-0A62-436C-9757-7E0D816B2600}"/>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1AECF43B-76E4-4746-8C51-048A5C593B43}"/>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49">
            <a:extLst>
              <a:ext uri="{FF2B5EF4-FFF2-40B4-BE49-F238E27FC236}">
                <a16:creationId xmlns:a16="http://schemas.microsoft.com/office/drawing/2014/main" id="{E2DA8C89-7BBC-43D2-8A83-3D31B20E0367}"/>
              </a:ext>
            </a:extLst>
          </p:cNvPr>
          <p:cNvGrpSpPr/>
          <p:nvPr/>
        </p:nvGrpSpPr>
        <p:grpSpPr>
          <a:xfrm>
            <a:off x="1737709" y="4106472"/>
            <a:ext cx="228522" cy="1159669"/>
            <a:chOff x="1709136" y="1873292"/>
            <a:chExt cx="228522" cy="1159669"/>
          </a:xfrm>
        </p:grpSpPr>
        <p:cxnSp>
          <p:nvCxnSpPr>
            <p:cNvPr id="54" name="Straight Connector 53">
              <a:extLst>
                <a:ext uri="{FF2B5EF4-FFF2-40B4-BE49-F238E27FC236}">
                  <a16:creationId xmlns:a16="http://schemas.microsoft.com/office/drawing/2014/main" id="{025BF9B5-3288-4283-ADAC-0E4F6AFF7952}"/>
                </a:ext>
              </a:extLst>
            </p:cNvPr>
            <p:cNvCxnSpPr>
              <a:cxnSpLocks/>
            </p:cNvCxnSpPr>
            <p:nvPr/>
          </p:nvCxnSpPr>
          <p:spPr>
            <a:xfrm>
              <a:off x="1828880" y="1873292"/>
              <a:ext cx="0" cy="886553"/>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Isosceles Triangle 54">
              <a:extLst>
                <a:ext uri="{FF2B5EF4-FFF2-40B4-BE49-F238E27FC236}">
                  <a16:creationId xmlns:a16="http://schemas.microsoft.com/office/drawing/2014/main" id="{150979E6-AA28-4210-A2AA-8163FCB23B51}"/>
                </a:ext>
              </a:extLst>
            </p:cNvPr>
            <p:cNvSpPr/>
            <p:nvPr/>
          </p:nvSpPr>
          <p:spPr>
            <a:xfrm flipV="1">
              <a:off x="1709136" y="2630190"/>
              <a:ext cx="228522" cy="4027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8" name="Group 37">
            <a:extLst>
              <a:ext uri="{FF2B5EF4-FFF2-40B4-BE49-F238E27FC236}">
                <a16:creationId xmlns:a16="http://schemas.microsoft.com/office/drawing/2014/main" id="{4EE435E7-CFFF-2142-9FE8-320870238546}"/>
              </a:ext>
            </a:extLst>
          </p:cNvPr>
          <p:cNvGrpSpPr/>
          <p:nvPr/>
        </p:nvGrpSpPr>
        <p:grpSpPr>
          <a:xfrm>
            <a:off x="6909404" y="1148248"/>
            <a:ext cx="2758538" cy="1087153"/>
            <a:chOff x="122842" y="3622276"/>
            <a:chExt cx="4787458" cy="1820699"/>
          </a:xfrm>
        </p:grpSpPr>
        <p:sp>
          <p:nvSpPr>
            <p:cNvPr id="39" name="Rectangle: Rounded Corners 35">
              <a:extLst>
                <a:ext uri="{FF2B5EF4-FFF2-40B4-BE49-F238E27FC236}">
                  <a16:creationId xmlns:a16="http://schemas.microsoft.com/office/drawing/2014/main" id="{52CD1817-62C5-2F45-BA1B-C00EE33D3AA0}"/>
                </a:ext>
              </a:extLst>
            </p:cNvPr>
            <p:cNvSpPr/>
            <p:nvPr/>
          </p:nvSpPr>
          <p:spPr>
            <a:xfrm>
              <a:off x="122842" y="3622276"/>
              <a:ext cx="4787458" cy="1812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0" name="Picture 39">
              <a:extLst>
                <a:ext uri="{FF2B5EF4-FFF2-40B4-BE49-F238E27FC236}">
                  <a16:creationId xmlns:a16="http://schemas.microsoft.com/office/drawing/2014/main" id="{56638181-3B1D-7B41-873C-2172BE208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18" y="3703515"/>
              <a:ext cx="4247128" cy="1739460"/>
            </a:xfrm>
            <a:prstGeom prst="rect">
              <a:avLst/>
            </a:prstGeom>
          </p:spPr>
        </p:pic>
      </p:grpSp>
      <p:sp>
        <p:nvSpPr>
          <p:cNvPr id="56" name="TextBox 55">
            <a:extLst>
              <a:ext uri="{FF2B5EF4-FFF2-40B4-BE49-F238E27FC236}">
                <a16:creationId xmlns:a16="http://schemas.microsoft.com/office/drawing/2014/main" id="{35AF0A04-7586-5343-803D-053A9196857E}"/>
              </a:ext>
            </a:extLst>
          </p:cNvPr>
          <p:cNvSpPr txBox="1"/>
          <p:nvPr/>
        </p:nvSpPr>
        <p:spPr>
          <a:xfrm>
            <a:off x="2811590" y="122727"/>
            <a:ext cx="6904497" cy="707886"/>
          </a:xfrm>
          <a:prstGeom prst="rect">
            <a:avLst/>
          </a:prstGeom>
          <a:noFill/>
          <a:effectLst>
            <a:softEdge rad="63500"/>
          </a:effectLst>
        </p:spPr>
        <p:txBody>
          <a:bodyPr wrap="square" rtlCol="0">
            <a:spAutoFit/>
          </a:bodyPr>
          <a:lstStyle/>
          <a:p>
            <a:pPr algn="ctr"/>
            <a:r>
              <a:rPr lang="en-US" sz="4000" dirty="0"/>
              <a:t>An entanglement viewpoint</a:t>
            </a:r>
            <a:endParaRPr lang="en-DE" sz="4000" dirty="0"/>
          </a:p>
        </p:txBody>
      </p:sp>
    </p:spTree>
    <p:extLst>
      <p:ext uri="{BB962C8B-B14F-4D97-AF65-F5344CB8AC3E}">
        <p14:creationId xmlns:p14="http://schemas.microsoft.com/office/powerpoint/2010/main" val="35734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3882</TotalTime>
  <Words>4671</Words>
  <Application>Microsoft Macintosh PowerPoint</Application>
  <PresentationFormat>Widescreen</PresentationFormat>
  <Paragraphs>736</Paragraphs>
  <Slides>54</Slides>
  <Notes>28</Notes>
  <HiddenSlides>23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Apple Chancery</vt:lpstr>
      <vt:lpstr>Arial</vt:lpstr>
      <vt:lpstr>Calibri</vt:lpstr>
      <vt:lpstr>Calibri Light</vt:lpstr>
      <vt:lpstr>Cambria Math</vt:lpstr>
      <vt:lpstr>Office Theme</vt:lpstr>
      <vt:lpstr>Integrable Quantum Field Theories and Quantum Electronic Circuits</vt:lpstr>
      <vt:lpstr>The quantum boundary sine-Gordon model and a few of its physical realizations</vt:lpstr>
      <vt:lpstr>Essential quantum electronic circuit elements</vt:lpstr>
      <vt:lpstr>Motivated by experiments</vt:lpstr>
      <vt:lpstr>When is it okay to quantize?</vt:lpstr>
      <vt:lpstr>The Bose-Hubbard model with quantum circuits</vt:lpstr>
      <vt:lpstr>The Bose-Hubbard model with quantum circuits</vt:lpstr>
      <vt:lpstr>The free boson QFT with quantum circuits</vt:lpstr>
      <vt:lpstr>PowerPoint Presentation</vt:lpstr>
      <vt:lpstr>PowerPoint Presentation</vt:lpstr>
      <vt:lpstr>Entanglement in the free, massless boson QFT</vt:lpstr>
      <vt:lpstr>Entanglement in the free, massless boson QFT</vt:lpstr>
      <vt:lpstr>Entanglement in the free, massless boson QFT</vt:lpstr>
      <vt:lpstr>Entanglement spectrum of the free, massless boson QFT: exact results</vt:lpstr>
      <vt:lpstr>Entanglement in the free, massless boson QFT: DMRG vs exact results</vt:lpstr>
      <vt:lpstr>Entanglement spectrum of the 1+1 D free, compactified boson QFT: DMRG results</vt:lpstr>
      <vt:lpstr>Entanglement spectrum of the 1+1 D free, compactified boson QFT: DMRG results</vt:lpstr>
      <vt:lpstr>Conformal interfaces of quantum circuits</vt:lpstr>
      <vt:lpstr>Conformal interfaces of quantum circuits</vt:lpstr>
      <vt:lpstr>PowerPoint Presentation</vt:lpstr>
      <vt:lpstr>The quantum sine-Gordon model</vt:lpstr>
      <vt:lpstr>From the free boson to the sine-Gordon model</vt:lpstr>
      <vt:lpstr>From the free boson to the sine-Gordon model</vt:lpstr>
      <vt:lpstr>The quantum sine-Gordon model with quantum circuits</vt:lpstr>
      <vt:lpstr>PowerPoint Presentation</vt:lpstr>
      <vt:lpstr>The quantum sine-Gordon model: exact results</vt:lpstr>
      <vt:lpstr>Entanglement spectrum of the quantum sine-Gordon model : DMRG results</vt:lpstr>
      <vt:lpstr>The sine-Gordon model with XYZ spin-chain</vt:lpstr>
      <vt:lpstr>Faithful simulation of the sine-Gordon model: quantum circuits vs XYZ spin chain</vt:lpstr>
      <vt:lpstr>sine-Gordon --- XYZ spin chain --- eight vertex model</vt:lpstr>
      <vt:lpstr>Entanglement spectrum of the sine-Gordon model: exact results</vt:lpstr>
      <vt:lpstr>Entanglement gap of the sine-Gordon model:  XYZ vs QEC</vt:lpstr>
      <vt:lpstr>PowerPoint Presentation</vt:lpstr>
      <vt:lpstr>PowerPoint Presentation</vt:lpstr>
      <vt:lpstr>The quantum double sine-Gordon model</vt:lpstr>
      <vt:lpstr>The quantum double sine-Gordon model</vt:lpstr>
      <vt:lpstr>The double sine-Gordon model with quantum circuits</vt:lpstr>
      <vt:lpstr>The double sine-Gordon model with quantum circuits</vt:lpstr>
      <vt:lpstr>The double sine-Gordon model with quantum circuits</vt:lpstr>
      <vt:lpstr>The double sine-Gordon model with quantum circuits</vt:lpstr>
      <vt:lpstr>PowerPoint Presentation</vt:lpstr>
      <vt:lpstr>PowerPoint Presentation</vt:lpstr>
      <vt:lpstr>PowerPoint Presentation</vt:lpstr>
      <vt:lpstr>PowerPoint Presentation</vt:lpstr>
      <vt:lpstr>Perturbed integrable QFTs with quantum circuits</vt:lpstr>
      <vt:lpstr>PowerPoint Presentation</vt:lpstr>
      <vt:lpstr>Outlook: quantum quenches with quantum circuits</vt:lpstr>
      <vt:lpstr>Outlook: beyond c=1</vt:lpstr>
      <vt:lpstr>Outlook: beyond c=1</vt:lpstr>
      <vt:lpstr>Outlook: beyond c=1</vt:lpstr>
      <vt:lpstr>Thank You!</vt:lpstr>
      <vt:lpstr>Perturbed integrable QFT-s with quantum circuits</vt:lpstr>
      <vt:lpstr>Towards supersymmetric integrable QFT-s with quantum circuits</vt:lpstr>
      <vt:lpstr>Breaking free of 1+1 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Electronic Circuit Simulation of Quantum Field Theories</dc:title>
  <dc:creator>Ananda Roy</dc:creator>
  <cp:lastModifiedBy>Ananda Roy</cp:lastModifiedBy>
  <cp:revision>423</cp:revision>
  <dcterms:created xsi:type="dcterms:W3CDTF">2020-03-02T09:25:36Z</dcterms:created>
  <dcterms:modified xsi:type="dcterms:W3CDTF">2021-09-19T09:49:59Z</dcterms:modified>
</cp:coreProperties>
</file>